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9.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0.xml" ContentType="application/vnd.openxmlformats-officedocument.theme+xml"/>
  <Override PartName="/ppt/slideLayouts/slideLayout105.xml" ContentType="application/vnd.openxmlformats-officedocument.presentationml.slideLayout+xml"/>
  <Override PartName="/ppt/theme/theme11.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2.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3.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4.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5.xml" ContentType="application/vnd.openxmlformats-officedocument.theme+xml"/>
  <Override PartName="/ppt/slideLayouts/slideLayout150.xml" ContentType="application/vnd.openxmlformats-officedocument.presentationml.slideLayout+xml"/>
  <Override PartName="/ppt/theme/theme16.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7.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8.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9.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20.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21.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2.xml" ContentType="application/vnd.openxmlformats-officedocument.theme+xml"/>
  <Override PartName="/ppt/slideLayouts/slideLayout221.xml" ContentType="application/vnd.openxmlformats-officedocument.presentationml.slideLayout+xml"/>
  <Override PartName="/ppt/theme/theme23.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4.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5.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26.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7.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28.xml" ContentType="application/vnd.openxmlformats-officedocument.them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29.xml" ContentType="application/vnd.openxmlformats-officedocument.theme+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theme/theme30.xml" ContentType="application/vnd.openxmlformats-officedocument.theme+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theme/theme31.xml" ContentType="application/vnd.openxmlformats-officedocument.theme+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theme/theme32.xml" ContentType="application/vnd.openxmlformats-officedocument.theme+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theme/theme33.xml" ContentType="application/vnd.openxmlformats-officedocument.theme+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34.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theme/theme35.xml" ContentType="application/vnd.openxmlformats-officedocument.theme+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36.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theme/theme37.xml" ContentType="application/vnd.openxmlformats-officedocument.theme+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theme/theme38.xml" ContentType="application/vnd.openxmlformats-officedocument.theme+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theme/theme39.xml" ContentType="application/vnd.openxmlformats-officedocument.theme+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theme/theme40.xml" ContentType="application/vnd.openxmlformats-officedocument.theme+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theme/theme41.xml" ContentType="application/vnd.openxmlformats-officedocument.theme+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theme/theme42.xml" ContentType="application/vnd.openxmlformats-officedocument.theme+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theme/theme43.xml" ContentType="application/vnd.openxmlformats-officedocument.theme+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theme/theme44.xml" ContentType="application/vnd.openxmlformats-officedocument.theme+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theme/theme45.xml" ContentType="application/vnd.openxmlformats-officedocument.theme+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theme/theme46.xml" ContentType="application/vnd.openxmlformats-officedocument.theme+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theme/theme47.xml" ContentType="application/vnd.openxmlformats-officedocument.theme+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theme/theme48.xml" ContentType="application/vnd.openxmlformats-officedocument.theme+xml"/>
  <Override PartName="/ppt/theme/theme49.xml" ContentType="application/vnd.openxmlformats-officedocument.theme+xml"/>
  <Override PartName="/ppt/theme/theme5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theme/themeOverride2.xml" ContentType="application/vnd.openxmlformats-officedocument.themeOverr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theme/themeOverride8.xml" ContentType="application/vnd.openxmlformats-officedocument.themeOverr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5" r:id="rId1"/>
    <p:sldMasterId id="2147483661" r:id="rId2"/>
    <p:sldMasterId id="2147483657" r:id="rId3"/>
    <p:sldMasterId id="2147483862" r:id="rId4"/>
    <p:sldMasterId id="2147484000" r:id="rId5"/>
    <p:sldMasterId id="2147484494" r:id="rId6"/>
    <p:sldMasterId id="2147484506" r:id="rId7"/>
    <p:sldMasterId id="2147484543" r:id="rId8"/>
    <p:sldMasterId id="2147484555" r:id="rId9"/>
    <p:sldMasterId id="2147484567" r:id="rId10"/>
    <p:sldMasterId id="2147484579" r:id="rId11"/>
    <p:sldMasterId id="2147484581" r:id="rId12"/>
    <p:sldMasterId id="2147484593" r:id="rId13"/>
    <p:sldMasterId id="2147484605" r:id="rId14"/>
    <p:sldMasterId id="2147484617" r:id="rId15"/>
    <p:sldMasterId id="2147484629" r:id="rId16"/>
    <p:sldMasterId id="2147484631" r:id="rId17"/>
    <p:sldMasterId id="2147487591" r:id="rId18"/>
    <p:sldMasterId id="2147487639" r:id="rId19"/>
    <p:sldMasterId id="2147487653" r:id="rId20"/>
    <p:sldMasterId id="2147487677" r:id="rId21"/>
    <p:sldMasterId id="2147487689" r:id="rId22"/>
    <p:sldMasterId id="2147487709" r:id="rId23"/>
    <p:sldMasterId id="2147487711" r:id="rId24"/>
    <p:sldMasterId id="2147487726" r:id="rId25"/>
    <p:sldMasterId id="2147487738" r:id="rId26"/>
    <p:sldMasterId id="2147487750" r:id="rId27"/>
    <p:sldMasterId id="2147487762" r:id="rId28"/>
    <p:sldMasterId id="2147487786" r:id="rId29"/>
    <p:sldMasterId id="2147487824" r:id="rId30"/>
    <p:sldMasterId id="2147487827" r:id="rId31"/>
    <p:sldMasterId id="2147487851" r:id="rId32"/>
    <p:sldMasterId id="2147487863" r:id="rId33"/>
    <p:sldMasterId id="2147487887" r:id="rId34"/>
    <p:sldMasterId id="2147487893" r:id="rId35"/>
    <p:sldMasterId id="2147487994" r:id="rId36"/>
    <p:sldMasterId id="2147487997" r:id="rId37"/>
    <p:sldMasterId id="2147488009" r:id="rId38"/>
    <p:sldMasterId id="2147488021" r:id="rId39"/>
    <p:sldMasterId id="2147488033" r:id="rId40"/>
    <p:sldMasterId id="2147488045" r:id="rId41"/>
    <p:sldMasterId id="2147488057" r:id="rId42"/>
    <p:sldMasterId id="2147488070" r:id="rId43"/>
    <p:sldMasterId id="2147488082" r:id="rId44"/>
    <p:sldMasterId id="2147488094" r:id="rId45"/>
    <p:sldMasterId id="2147488106" r:id="rId46"/>
    <p:sldMasterId id="2147488121" r:id="rId47"/>
    <p:sldMasterId id="2147488136" r:id="rId48"/>
  </p:sldMasterIdLst>
  <p:notesMasterIdLst>
    <p:notesMasterId r:id="rId451"/>
  </p:notesMasterIdLst>
  <p:handoutMasterIdLst>
    <p:handoutMasterId r:id="rId452"/>
  </p:handoutMasterIdLst>
  <p:sldIdLst>
    <p:sldId id="5385" r:id="rId49"/>
    <p:sldId id="5386" r:id="rId50"/>
    <p:sldId id="5387" r:id="rId51"/>
    <p:sldId id="5388" r:id="rId52"/>
    <p:sldId id="5389" r:id="rId53"/>
    <p:sldId id="5390" r:id="rId54"/>
    <p:sldId id="5391" r:id="rId55"/>
    <p:sldId id="5392" r:id="rId56"/>
    <p:sldId id="5393" r:id="rId57"/>
    <p:sldId id="5394" r:id="rId58"/>
    <p:sldId id="5395" r:id="rId59"/>
    <p:sldId id="3629" r:id="rId60"/>
    <p:sldId id="5396" r:id="rId61"/>
    <p:sldId id="5397" r:id="rId62"/>
    <p:sldId id="5398" r:id="rId63"/>
    <p:sldId id="5399" r:id="rId64"/>
    <p:sldId id="5400" r:id="rId65"/>
    <p:sldId id="5401" r:id="rId66"/>
    <p:sldId id="5402" r:id="rId67"/>
    <p:sldId id="3728" r:id="rId68"/>
    <p:sldId id="361" r:id="rId69"/>
    <p:sldId id="362" r:id="rId70"/>
    <p:sldId id="363" r:id="rId71"/>
    <p:sldId id="364" r:id="rId72"/>
    <p:sldId id="365" r:id="rId73"/>
    <p:sldId id="366" r:id="rId74"/>
    <p:sldId id="513" r:id="rId75"/>
    <p:sldId id="5143" r:id="rId76"/>
    <p:sldId id="5144" r:id="rId77"/>
    <p:sldId id="464" r:id="rId78"/>
    <p:sldId id="505" r:id="rId79"/>
    <p:sldId id="503" r:id="rId80"/>
    <p:sldId id="504" r:id="rId81"/>
    <p:sldId id="506" r:id="rId82"/>
    <p:sldId id="512" r:id="rId83"/>
    <p:sldId id="507" r:id="rId84"/>
    <p:sldId id="508" r:id="rId85"/>
    <p:sldId id="509" r:id="rId86"/>
    <p:sldId id="510" r:id="rId87"/>
    <p:sldId id="511" r:id="rId88"/>
    <p:sldId id="465" r:id="rId89"/>
    <p:sldId id="524" r:id="rId90"/>
    <p:sldId id="5733" r:id="rId91"/>
    <p:sldId id="3634" r:id="rId92"/>
    <p:sldId id="3848" r:id="rId93"/>
    <p:sldId id="315" r:id="rId94"/>
    <p:sldId id="256" r:id="rId95"/>
    <p:sldId id="294" r:id="rId96"/>
    <p:sldId id="356" r:id="rId97"/>
    <p:sldId id="314" r:id="rId98"/>
    <p:sldId id="306" r:id="rId99"/>
    <p:sldId id="316" r:id="rId100"/>
    <p:sldId id="2470" r:id="rId101"/>
    <p:sldId id="345" r:id="rId102"/>
    <p:sldId id="304" r:id="rId103"/>
    <p:sldId id="317" r:id="rId104"/>
    <p:sldId id="318" r:id="rId105"/>
    <p:sldId id="319" r:id="rId106"/>
    <p:sldId id="320" r:id="rId107"/>
    <p:sldId id="421" r:id="rId108"/>
    <p:sldId id="5323" r:id="rId109"/>
    <p:sldId id="5324" r:id="rId110"/>
    <p:sldId id="3635" r:id="rId111"/>
    <p:sldId id="262" r:id="rId112"/>
    <p:sldId id="348" r:id="rId113"/>
    <p:sldId id="301" r:id="rId114"/>
    <p:sldId id="300" r:id="rId115"/>
    <p:sldId id="297" r:id="rId116"/>
    <p:sldId id="357" r:id="rId117"/>
    <p:sldId id="321" r:id="rId118"/>
    <p:sldId id="322" r:id="rId119"/>
    <p:sldId id="337" r:id="rId120"/>
    <p:sldId id="5322" r:id="rId121"/>
    <p:sldId id="5166" r:id="rId122"/>
    <p:sldId id="5167" r:id="rId123"/>
    <p:sldId id="5168" r:id="rId124"/>
    <p:sldId id="5407" r:id="rId125"/>
    <p:sldId id="2489" r:id="rId126"/>
    <p:sldId id="5170" r:id="rId127"/>
    <p:sldId id="5171" r:id="rId128"/>
    <p:sldId id="5146" r:id="rId129"/>
    <p:sldId id="5148" r:id="rId130"/>
    <p:sldId id="5149" r:id="rId131"/>
    <p:sldId id="5145" r:id="rId132"/>
    <p:sldId id="444" r:id="rId133"/>
    <p:sldId id="3637" r:id="rId134"/>
    <p:sldId id="5734" r:id="rId135"/>
    <p:sldId id="5735" r:id="rId136"/>
    <p:sldId id="2491" r:id="rId137"/>
    <p:sldId id="5403" r:id="rId138"/>
    <p:sldId id="5406" r:id="rId139"/>
    <p:sldId id="3817" r:id="rId140"/>
    <p:sldId id="3818" r:id="rId141"/>
    <p:sldId id="3819" r:id="rId142"/>
    <p:sldId id="2463" r:id="rId143"/>
    <p:sldId id="3820" r:id="rId144"/>
    <p:sldId id="3821" r:id="rId145"/>
    <p:sldId id="3646" r:id="rId146"/>
    <p:sldId id="346" r:id="rId147"/>
    <p:sldId id="259" r:id="rId148"/>
    <p:sldId id="257" r:id="rId149"/>
    <p:sldId id="3647" r:id="rId150"/>
    <p:sldId id="3648" r:id="rId151"/>
    <p:sldId id="5629" r:id="rId152"/>
    <p:sldId id="3650" r:id="rId153"/>
    <p:sldId id="264" r:id="rId154"/>
    <p:sldId id="265" r:id="rId155"/>
    <p:sldId id="266" r:id="rId156"/>
    <p:sldId id="270" r:id="rId157"/>
    <p:sldId id="267" r:id="rId158"/>
    <p:sldId id="268" r:id="rId159"/>
    <p:sldId id="269" r:id="rId160"/>
    <p:sldId id="5630" r:id="rId161"/>
    <p:sldId id="278" r:id="rId162"/>
    <p:sldId id="279" r:id="rId163"/>
    <p:sldId id="3641" r:id="rId164"/>
    <p:sldId id="282" r:id="rId165"/>
    <p:sldId id="283" r:id="rId166"/>
    <p:sldId id="284" r:id="rId167"/>
    <p:sldId id="285" r:id="rId168"/>
    <p:sldId id="5631" r:id="rId169"/>
    <p:sldId id="3643" r:id="rId170"/>
    <p:sldId id="5632" r:id="rId171"/>
    <p:sldId id="3645" r:id="rId172"/>
    <p:sldId id="3822" r:id="rId173"/>
    <p:sldId id="5182" r:id="rId174"/>
    <p:sldId id="5183" r:id="rId175"/>
    <p:sldId id="5184" r:id="rId176"/>
    <p:sldId id="3826" r:id="rId177"/>
    <p:sldId id="5633" r:id="rId178"/>
    <p:sldId id="3651" r:id="rId179"/>
    <p:sldId id="3652" r:id="rId180"/>
    <p:sldId id="3653" r:id="rId181"/>
    <p:sldId id="3654" r:id="rId182"/>
    <p:sldId id="350" r:id="rId183"/>
    <p:sldId id="3655" r:id="rId184"/>
    <p:sldId id="5634" r:id="rId185"/>
    <p:sldId id="3657" r:id="rId186"/>
    <p:sldId id="5635" r:id="rId187"/>
    <p:sldId id="3659" r:id="rId188"/>
    <p:sldId id="5636" r:id="rId189"/>
    <p:sldId id="3827" r:id="rId190"/>
    <p:sldId id="1212" r:id="rId191"/>
    <p:sldId id="3828" r:id="rId192"/>
    <p:sldId id="3829" r:id="rId193"/>
    <p:sldId id="3830" r:id="rId194"/>
    <p:sldId id="4827" r:id="rId195"/>
    <p:sldId id="3831" r:id="rId196"/>
    <p:sldId id="3832" r:id="rId197"/>
    <p:sldId id="4828" r:id="rId198"/>
    <p:sldId id="5627" r:id="rId199"/>
    <p:sldId id="3833" r:id="rId200"/>
    <p:sldId id="3834" r:id="rId201"/>
    <p:sldId id="3835" r:id="rId202"/>
    <p:sldId id="3836" r:id="rId203"/>
    <p:sldId id="5409" r:id="rId204"/>
    <p:sldId id="3837" r:id="rId205"/>
    <p:sldId id="5408" r:id="rId206"/>
    <p:sldId id="4832" r:id="rId207"/>
    <p:sldId id="4833" r:id="rId208"/>
    <p:sldId id="4834" r:id="rId209"/>
    <p:sldId id="3838" r:id="rId210"/>
    <p:sldId id="3839" r:id="rId211"/>
    <p:sldId id="3840" r:id="rId212"/>
    <p:sldId id="4835" r:id="rId213"/>
    <p:sldId id="4836" r:id="rId214"/>
    <p:sldId id="3841" r:id="rId215"/>
    <p:sldId id="3636" r:id="rId216"/>
    <p:sldId id="3842" r:id="rId217"/>
    <p:sldId id="5628" r:id="rId218"/>
    <p:sldId id="3843" r:id="rId219"/>
    <p:sldId id="3844" r:id="rId220"/>
    <p:sldId id="3845" r:id="rId221"/>
    <p:sldId id="3846" r:id="rId222"/>
    <p:sldId id="5186" r:id="rId223"/>
    <p:sldId id="5187" r:id="rId224"/>
    <p:sldId id="5188" r:id="rId225"/>
    <p:sldId id="5189" r:id="rId226"/>
    <p:sldId id="5190" r:id="rId227"/>
    <p:sldId id="5191" r:id="rId228"/>
    <p:sldId id="5192" r:id="rId229"/>
    <p:sldId id="5193" r:id="rId230"/>
    <p:sldId id="5194" r:id="rId231"/>
    <p:sldId id="5195" r:id="rId232"/>
    <p:sldId id="5637" r:id="rId233"/>
    <p:sldId id="5197" r:id="rId234"/>
    <p:sldId id="5198" r:id="rId235"/>
    <p:sldId id="3847" r:id="rId236"/>
    <p:sldId id="5199" r:id="rId237"/>
    <p:sldId id="3849" r:id="rId238"/>
    <p:sldId id="3850" r:id="rId239"/>
    <p:sldId id="3851" r:id="rId240"/>
    <p:sldId id="4051" r:id="rId241"/>
    <p:sldId id="4052" r:id="rId242"/>
    <p:sldId id="4053" r:id="rId243"/>
    <p:sldId id="4054" r:id="rId244"/>
    <p:sldId id="4055" r:id="rId245"/>
    <p:sldId id="4056" r:id="rId246"/>
    <p:sldId id="4057" r:id="rId247"/>
    <p:sldId id="4058" r:id="rId248"/>
    <p:sldId id="4059" r:id="rId249"/>
    <p:sldId id="3852" r:id="rId250"/>
    <p:sldId id="3853" r:id="rId251"/>
    <p:sldId id="3854" r:id="rId252"/>
    <p:sldId id="3855" r:id="rId253"/>
    <p:sldId id="3856" r:id="rId254"/>
    <p:sldId id="3857" r:id="rId255"/>
    <p:sldId id="3858" r:id="rId256"/>
    <p:sldId id="4060" r:id="rId257"/>
    <p:sldId id="3859" r:id="rId258"/>
    <p:sldId id="3860" r:id="rId259"/>
    <p:sldId id="3861" r:id="rId260"/>
    <p:sldId id="3862" r:id="rId261"/>
    <p:sldId id="3863" r:id="rId262"/>
    <p:sldId id="3864" r:id="rId263"/>
    <p:sldId id="3865" r:id="rId264"/>
    <p:sldId id="3866" r:id="rId265"/>
    <p:sldId id="3867" r:id="rId266"/>
    <p:sldId id="3868" r:id="rId267"/>
    <p:sldId id="3869" r:id="rId268"/>
    <p:sldId id="326" r:id="rId269"/>
    <p:sldId id="327" r:id="rId270"/>
    <p:sldId id="329" r:id="rId271"/>
    <p:sldId id="5410" r:id="rId272"/>
    <p:sldId id="5411" r:id="rId273"/>
    <p:sldId id="5412" r:id="rId274"/>
    <p:sldId id="5413" r:id="rId275"/>
    <p:sldId id="5217" r:id="rId276"/>
    <p:sldId id="5218" r:id="rId277"/>
    <p:sldId id="5219" r:id="rId278"/>
    <p:sldId id="5638" r:id="rId279"/>
    <p:sldId id="5221" r:id="rId280"/>
    <p:sldId id="5222" r:id="rId281"/>
    <p:sldId id="5223" r:id="rId282"/>
    <p:sldId id="5224" r:id="rId283"/>
    <p:sldId id="5639" r:id="rId284"/>
    <p:sldId id="5226" r:id="rId285"/>
    <p:sldId id="5227" r:id="rId286"/>
    <p:sldId id="5640" r:id="rId287"/>
    <p:sldId id="5229" r:id="rId288"/>
    <p:sldId id="5230" r:id="rId289"/>
    <p:sldId id="5231" r:id="rId290"/>
    <p:sldId id="5232" r:id="rId291"/>
    <p:sldId id="5233" r:id="rId292"/>
    <p:sldId id="5234" r:id="rId293"/>
    <p:sldId id="5235" r:id="rId294"/>
    <p:sldId id="5236" r:id="rId295"/>
    <p:sldId id="5237" r:id="rId296"/>
    <p:sldId id="5641" r:id="rId297"/>
    <p:sldId id="5642" r:id="rId298"/>
    <p:sldId id="5643" r:id="rId299"/>
    <p:sldId id="5241" r:id="rId300"/>
    <p:sldId id="5414" r:id="rId301"/>
    <p:sldId id="5415" r:id="rId302"/>
    <p:sldId id="5416" r:id="rId303"/>
    <p:sldId id="5417" r:id="rId304"/>
    <p:sldId id="5246" r:id="rId305"/>
    <p:sldId id="3870" r:id="rId306"/>
    <p:sldId id="5181" r:id="rId307"/>
    <p:sldId id="3872" r:id="rId308"/>
    <p:sldId id="3873" r:id="rId309"/>
    <p:sldId id="5247" r:id="rId310"/>
    <p:sldId id="5248" r:id="rId311"/>
    <p:sldId id="5249" r:id="rId312"/>
    <p:sldId id="5250" r:id="rId313"/>
    <p:sldId id="5644" r:id="rId314"/>
    <p:sldId id="5252" r:id="rId315"/>
    <p:sldId id="5253" r:id="rId316"/>
    <p:sldId id="5254" r:id="rId317"/>
    <p:sldId id="5255" r:id="rId318"/>
    <p:sldId id="5256" r:id="rId319"/>
    <p:sldId id="5257" r:id="rId320"/>
    <p:sldId id="5258" r:id="rId321"/>
    <p:sldId id="5259" r:id="rId322"/>
    <p:sldId id="5645" r:id="rId323"/>
    <p:sldId id="5261" r:id="rId324"/>
    <p:sldId id="5262" r:id="rId325"/>
    <p:sldId id="5263" r:id="rId326"/>
    <p:sldId id="5264" r:id="rId327"/>
    <p:sldId id="5646" r:id="rId328"/>
    <p:sldId id="5266" r:id="rId329"/>
    <p:sldId id="5647" r:id="rId330"/>
    <p:sldId id="5268" r:id="rId331"/>
    <p:sldId id="5269" r:id="rId332"/>
    <p:sldId id="5648" r:id="rId333"/>
    <p:sldId id="5271" r:id="rId334"/>
    <p:sldId id="5649" r:id="rId335"/>
    <p:sldId id="5273" r:id="rId336"/>
    <p:sldId id="5274" r:id="rId337"/>
    <p:sldId id="5650" r:id="rId338"/>
    <p:sldId id="5276" r:id="rId339"/>
    <p:sldId id="5651" r:id="rId340"/>
    <p:sldId id="5278" r:id="rId341"/>
    <p:sldId id="5652" r:id="rId342"/>
    <p:sldId id="5280" r:id="rId343"/>
    <p:sldId id="5281" r:id="rId344"/>
    <p:sldId id="5282" r:id="rId345"/>
    <p:sldId id="5283" r:id="rId346"/>
    <p:sldId id="5284" r:id="rId347"/>
    <p:sldId id="5177" r:id="rId348"/>
    <p:sldId id="3875" r:id="rId349"/>
    <p:sldId id="5285" r:id="rId350"/>
    <p:sldId id="5286" r:id="rId351"/>
    <p:sldId id="5653" r:id="rId352"/>
    <p:sldId id="5654" r:id="rId353"/>
    <p:sldId id="5289" r:id="rId354"/>
    <p:sldId id="5290" r:id="rId355"/>
    <p:sldId id="5291" r:id="rId356"/>
    <p:sldId id="5292" r:id="rId357"/>
    <p:sldId id="5293" r:id="rId358"/>
    <p:sldId id="5294" r:id="rId359"/>
    <p:sldId id="5295" r:id="rId360"/>
    <p:sldId id="5296" r:id="rId361"/>
    <p:sldId id="3876" r:id="rId362"/>
    <p:sldId id="3877" r:id="rId363"/>
    <p:sldId id="5655" r:id="rId364"/>
    <p:sldId id="5298" r:id="rId365"/>
    <p:sldId id="3878" r:id="rId366"/>
    <p:sldId id="5656" r:id="rId367"/>
    <p:sldId id="5300" r:id="rId368"/>
    <p:sldId id="5301" r:id="rId369"/>
    <p:sldId id="5657" r:id="rId370"/>
    <p:sldId id="5303" r:id="rId371"/>
    <p:sldId id="5658" r:id="rId372"/>
    <p:sldId id="5305" r:id="rId373"/>
    <p:sldId id="5306" r:id="rId374"/>
    <p:sldId id="5307" r:id="rId375"/>
    <p:sldId id="5308" r:id="rId376"/>
    <p:sldId id="5309" r:id="rId377"/>
    <p:sldId id="5310" r:id="rId378"/>
    <p:sldId id="5659" r:id="rId379"/>
    <p:sldId id="5312" r:id="rId380"/>
    <p:sldId id="5313" r:id="rId381"/>
    <p:sldId id="5660" r:id="rId382"/>
    <p:sldId id="5315" r:id="rId383"/>
    <p:sldId id="5661" r:id="rId384"/>
    <p:sldId id="5317" r:id="rId385"/>
    <p:sldId id="5318" r:id="rId386"/>
    <p:sldId id="5319" r:id="rId387"/>
    <p:sldId id="2526" r:id="rId388"/>
    <p:sldId id="3770" r:id="rId389"/>
    <p:sldId id="3769" r:id="rId390"/>
    <p:sldId id="5320" r:id="rId391"/>
    <p:sldId id="5321" r:id="rId392"/>
    <p:sldId id="3773" r:id="rId393"/>
    <p:sldId id="3774" r:id="rId394"/>
    <p:sldId id="3775" r:id="rId395"/>
    <p:sldId id="3776" r:id="rId396"/>
    <p:sldId id="3777" r:id="rId397"/>
    <p:sldId id="3778" r:id="rId398"/>
    <p:sldId id="3779" r:id="rId399"/>
    <p:sldId id="3780" r:id="rId400"/>
    <p:sldId id="3781" r:id="rId401"/>
    <p:sldId id="5662" r:id="rId402"/>
    <p:sldId id="5663" r:id="rId403"/>
    <p:sldId id="3784" r:id="rId404"/>
    <p:sldId id="3785" r:id="rId405"/>
    <p:sldId id="3786" r:id="rId406"/>
    <p:sldId id="3787" r:id="rId407"/>
    <p:sldId id="3788" r:id="rId408"/>
    <p:sldId id="3789" r:id="rId409"/>
    <p:sldId id="3790" r:id="rId410"/>
    <p:sldId id="3791" r:id="rId411"/>
    <p:sldId id="3792" r:id="rId412"/>
    <p:sldId id="5664" r:id="rId413"/>
    <p:sldId id="3794" r:id="rId414"/>
    <p:sldId id="3795" r:id="rId415"/>
    <p:sldId id="3796" r:id="rId416"/>
    <p:sldId id="3797" r:id="rId417"/>
    <p:sldId id="5665" r:id="rId418"/>
    <p:sldId id="3799" r:id="rId419"/>
    <p:sldId id="5666" r:id="rId420"/>
    <p:sldId id="3801" r:id="rId421"/>
    <p:sldId id="3802" r:id="rId422"/>
    <p:sldId id="3803" r:id="rId423"/>
    <p:sldId id="3804" r:id="rId424"/>
    <p:sldId id="260" r:id="rId425"/>
    <p:sldId id="340" r:id="rId426"/>
    <p:sldId id="2492" r:id="rId427"/>
    <p:sldId id="343" r:id="rId428"/>
    <p:sldId id="341" r:id="rId429"/>
    <p:sldId id="2501" r:id="rId430"/>
    <p:sldId id="342" r:id="rId431"/>
    <p:sldId id="5156" r:id="rId432"/>
    <p:sldId id="5150" r:id="rId433"/>
    <p:sldId id="5151" r:id="rId434"/>
    <p:sldId id="5152" r:id="rId435"/>
    <p:sldId id="5153" r:id="rId436"/>
    <p:sldId id="5154" r:id="rId437"/>
    <p:sldId id="5155" r:id="rId438"/>
    <p:sldId id="5157" r:id="rId439"/>
    <p:sldId id="449" r:id="rId440"/>
    <p:sldId id="4046" r:id="rId441"/>
    <p:sldId id="1142" r:id="rId442"/>
    <p:sldId id="2502" r:id="rId443"/>
    <p:sldId id="2503" r:id="rId444"/>
    <p:sldId id="2504" r:id="rId445"/>
    <p:sldId id="299" r:id="rId446"/>
    <p:sldId id="347" r:id="rId447"/>
    <p:sldId id="344" r:id="rId448"/>
    <p:sldId id="419" r:id="rId449"/>
    <p:sldId id="4045" r:id="rId450"/>
  </p:sldIdLst>
  <p:sldSz cx="9144000" cy="6858000" type="screen4x3"/>
  <p:notesSz cx="6858000" cy="9144000"/>
  <p:defaultTextStyle>
    <a:defPPr>
      <a:defRPr lang="en-US"/>
    </a:defPPr>
    <a:lvl1pPr algn="l" rtl="0" fontAlgn="base">
      <a:spcBef>
        <a:spcPct val="0"/>
      </a:spcBef>
      <a:spcAft>
        <a:spcPct val="0"/>
      </a:spcAft>
      <a:defRPr sz="4400" b="1" kern="1200">
        <a:solidFill>
          <a:schemeClr val="bg2"/>
        </a:solidFill>
        <a:latin typeface="Engravers MT" charset="0"/>
        <a:ea typeface="ＭＳ Ｐゴシック" charset="0"/>
        <a:cs typeface="ＭＳ Ｐゴシック" charset="0"/>
      </a:defRPr>
    </a:lvl1pPr>
    <a:lvl2pPr marL="457200" algn="l" rtl="0" fontAlgn="base">
      <a:spcBef>
        <a:spcPct val="0"/>
      </a:spcBef>
      <a:spcAft>
        <a:spcPct val="0"/>
      </a:spcAft>
      <a:defRPr sz="4400" b="1" kern="1200">
        <a:solidFill>
          <a:schemeClr val="bg2"/>
        </a:solidFill>
        <a:latin typeface="Engravers MT" charset="0"/>
        <a:ea typeface="ＭＳ Ｐゴシック" charset="0"/>
        <a:cs typeface="ＭＳ Ｐゴシック" charset="0"/>
      </a:defRPr>
    </a:lvl2pPr>
    <a:lvl3pPr marL="914400" algn="l" rtl="0" fontAlgn="base">
      <a:spcBef>
        <a:spcPct val="0"/>
      </a:spcBef>
      <a:spcAft>
        <a:spcPct val="0"/>
      </a:spcAft>
      <a:defRPr sz="4400" b="1" kern="1200">
        <a:solidFill>
          <a:schemeClr val="bg2"/>
        </a:solidFill>
        <a:latin typeface="Engravers MT" charset="0"/>
        <a:ea typeface="ＭＳ Ｐゴシック" charset="0"/>
        <a:cs typeface="ＭＳ Ｐゴシック" charset="0"/>
      </a:defRPr>
    </a:lvl3pPr>
    <a:lvl4pPr marL="1371600" algn="l" rtl="0" fontAlgn="base">
      <a:spcBef>
        <a:spcPct val="0"/>
      </a:spcBef>
      <a:spcAft>
        <a:spcPct val="0"/>
      </a:spcAft>
      <a:defRPr sz="4400" b="1" kern="1200">
        <a:solidFill>
          <a:schemeClr val="bg2"/>
        </a:solidFill>
        <a:latin typeface="Engravers MT" charset="0"/>
        <a:ea typeface="ＭＳ Ｐゴシック" charset="0"/>
        <a:cs typeface="ＭＳ Ｐゴシック" charset="0"/>
      </a:defRPr>
    </a:lvl4pPr>
    <a:lvl5pPr marL="1828800" algn="l" rtl="0" fontAlgn="base">
      <a:spcBef>
        <a:spcPct val="0"/>
      </a:spcBef>
      <a:spcAft>
        <a:spcPct val="0"/>
      </a:spcAft>
      <a:defRPr sz="4400" b="1" kern="1200">
        <a:solidFill>
          <a:schemeClr val="bg2"/>
        </a:solidFill>
        <a:latin typeface="Engravers MT" charset="0"/>
        <a:ea typeface="ＭＳ Ｐゴシック" charset="0"/>
        <a:cs typeface="ＭＳ Ｐゴシック" charset="0"/>
      </a:defRPr>
    </a:lvl5pPr>
    <a:lvl6pPr marL="2286000" algn="l" defTabSz="457200" rtl="0" eaLnBrk="1" latinLnBrk="0" hangingPunct="1">
      <a:defRPr sz="4400" b="1" kern="1200">
        <a:solidFill>
          <a:schemeClr val="bg2"/>
        </a:solidFill>
        <a:latin typeface="Engravers MT" charset="0"/>
        <a:ea typeface="ＭＳ Ｐゴシック" charset="0"/>
        <a:cs typeface="ＭＳ Ｐゴシック" charset="0"/>
      </a:defRPr>
    </a:lvl6pPr>
    <a:lvl7pPr marL="2743200" algn="l" defTabSz="457200" rtl="0" eaLnBrk="1" latinLnBrk="0" hangingPunct="1">
      <a:defRPr sz="4400" b="1" kern="1200">
        <a:solidFill>
          <a:schemeClr val="bg2"/>
        </a:solidFill>
        <a:latin typeface="Engravers MT" charset="0"/>
        <a:ea typeface="ＭＳ Ｐゴシック" charset="0"/>
        <a:cs typeface="ＭＳ Ｐゴシック" charset="0"/>
      </a:defRPr>
    </a:lvl7pPr>
    <a:lvl8pPr marL="3200400" algn="l" defTabSz="457200" rtl="0" eaLnBrk="1" latinLnBrk="0" hangingPunct="1">
      <a:defRPr sz="4400" b="1" kern="1200">
        <a:solidFill>
          <a:schemeClr val="bg2"/>
        </a:solidFill>
        <a:latin typeface="Engravers MT" charset="0"/>
        <a:ea typeface="ＭＳ Ｐゴシック" charset="0"/>
        <a:cs typeface="ＭＳ Ｐゴシック" charset="0"/>
      </a:defRPr>
    </a:lvl8pPr>
    <a:lvl9pPr marL="3657600" algn="l" defTabSz="457200" rtl="0" eaLnBrk="1" latinLnBrk="0" hangingPunct="1">
      <a:defRPr sz="4400" b="1" kern="1200">
        <a:solidFill>
          <a:schemeClr val="bg2"/>
        </a:solidFill>
        <a:latin typeface="Engravers MT" charset="0"/>
        <a:ea typeface="ＭＳ Ｐゴシック" charset="0"/>
        <a:cs typeface="ＭＳ Ｐゴシック" charset="0"/>
      </a:defRPr>
    </a:lvl9pPr>
  </p:defaultTextStyle>
  <p:extLst>
    <p:ext uri="{521415D9-36F7-43E2-AB2F-B90AF26B5E84}">
      <p14:sectionLst xmlns:p14="http://schemas.microsoft.com/office/powerpoint/2010/main">
        <p14:section name="Overview" id="{FF45B031-9922-694C-BC0B-4A1E1B2D74E5}">
          <p14:sldIdLst>
            <p14:sldId id="5385"/>
            <p14:sldId id="5386"/>
            <p14:sldId id="5387"/>
            <p14:sldId id="5388"/>
            <p14:sldId id="5389"/>
            <p14:sldId id="5390"/>
            <p14:sldId id="5391"/>
            <p14:sldId id="5392"/>
            <p14:sldId id="5393"/>
            <p14:sldId id="5394"/>
            <p14:sldId id="5395"/>
            <p14:sldId id="3629"/>
            <p14:sldId id="5396"/>
            <p14:sldId id="5397"/>
            <p14:sldId id="5398"/>
            <p14:sldId id="5399"/>
            <p14:sldId id="5400"/>
            <p14:sldId id="5401"/>
            <p14:sldId id="5402"/>
            <p14:sldId id="3728"/>
          </p14:sldIdLst>
        </p14:section>
        <p14:section name="Introduction" id="{BB5712E7-C5BF-374D-998B-56586F5302F3}">
          <p14:sldIdLst>
            <p14:sldId id="361"/>
            <p14:sldId id="362"/>
            <p14:sldId id="363"/>
            <p14:sldId id="364"/>
            <p14:sldId id="365"/>
            <p14:sldId id="366"/>
            <p14:sldId id="513"/>
            <p14:sldId id="5143"/>
            <p14:sldId id="5144"/>
            <p14:sldId id="464"/>
            <p14:sldId id="505"/>
            <p14:sldId id="503"/>
            <p14:sldId id="504"/>
            <p14:sldId id="506"/>
            <p14:sldId id="512"/>
            <p14:sldId id="507"/>
            <p14:sldId id="508"/>
            <p14:sldId id="509"/>
            <p14:sldId id="510"/>
            <p14:sldId id="511"/>
            <p14:sldId id="465"/>
            <p14:sldId id="524"/>
            <p14:sldId id="5733"/>
            <p14:sldId id="3634"/>
            <p14:sldId id="3848"/>
            <p14:sldId id="315"/>
            <p14:sldId id="256"/>
            <p14:sldId id="294"/>
            <p14:sldId id="356"/>
            <p14:sldId id="314"/>
            <p14:sldId id="306"/>
            <p14:sldId id="316"/>
            <p14:sldId id="2470"/>
            <p14:sldId id="345"/>
            <p14:sldId id="304"/>
            <p14:sldId id="317"/>
            <p14:sldId id="318"/>
            <p14:sldId id="319"/>
            <p14:sldId id="320"/>
            <p14:sldId id="421"/>
            <p14:sldId id="5323"/>
            <p14:sldId id="5324"/>
            <p14:sldId id="3635"/>
            <p14:sldId id="262"/>
            <p14:sldId id="348"/>
            <p14:sldId id="301"/>
            <p14:sldId id="300"/>
            <p14:sldId id="297"/>
            <p14:sldId id="357"/>
            <p14:sldId id="321"/>
            <p14:sldId id="322"/>
            <p14:sldId id="337"/>
          </p14:sldIdLst>
        </p14:section>
        <p14:section name="Sermon" id="{44993BDC-E79D-F441-8B21-63F2C5F2460F}">
          <p14:sldIdLst>
            <p14:sldId id="5322"/>
            <p14:sldId id="5166"/>
            <p14:sldId id="5167"/>
            <p14:sldId id="5168"/>
            <p14:sldId id="5407"/>
            <p14:sldId id="2489"/>
            <p14:sldId id="5170"/>
            <p14:sldId id="5171"/>
            <p14:sldId id="5146"/>
            <p14:sldId id="5148"/>
            <p14:sldId id="5149"/>
            <p14:sldId id="5145"/>
            <p14:sldId id="444"/>
            <p14:sldId id="3637"/>
            <p14:sldId id="5734"/>
            <p14:sldId id="5735"/>
            <p14:sldId id="2491"/>
            <p14:sldId id="5403"/>
            <p14:sldId id="5406"/>
          </p14:sldIdLst>
        </p14:section>
        <p14:section name="Chapters" id="{B6F295EF-C33E-F443-87AA-93588A488720}">
          <p14:sldIdLst>
            <p14:sldId id="3817"/>
            <p14:sldId id="3818"/>
            <p14:sldId id="3819"/>
            <p14:sldId id="2463"/>
            <p14:sldId id="3820"/>
            <p14:sldId id="3821"/>
            <p14:sldId id="3646"/>
            <p14:sldId id="346"/>
            <p14:sldId id="259"/>
            <p14:sldId id="257"/>
            <p14:sldId id="3647"/>
            <p14:sldId id="3648"/>
            <p14:sldId id="5629"/>
            <p14:sldId id="3650"/>
            <p14:sldId id="264"/>
            <p14:sldId id="265"/>
            <p14:sldId id="266"/>
            <p14:sldId id="270"/>
            <p14:sldId id="267"/>
            <p14:sldId id="268"/>
            <p14:sldId id="269"/>
            <p14:sldId id="5630"/>
            <p14:sldId id="278"/>
            <p14:sldId id="279"/>
            <p14:sldId id="3641"/>
            <p14:sldId id="282"/>
            <p14:sldId id="283"/>
            <p14:sldId id="284"/>
            <p14:sldId id="285"/>
            <p14:sldId id="5631"/>
            <p14:sldId id="3643"/>
            <p14:sldId id="5632"/>
            <p14:sldId id="3645"/>
            <p14:sldId id="3822"/>
            <p14:sldId id="5182"/>
            <p14:sldId id="5183"/>
            <p14:sldId id="5184"/>
            <p14:sldId id="3826"/>
            <p14:sldId id="5633"/>
            <p14:sldId id="3651"/>
            <p14:sldId id="3652"/>
            <p14:sldId id="3653"/>
            <p14:sldId id="3654"/>
            <p14:sldId id="350"/>
            <p14:sldId id="3655"/>
            <p14:sldId id="5634"/>
            <p14:sldId id="3657"/>
            <p14:sldId id="5635"/>
            <p14:sldId id="3659"/>
            <p14:sldId id="5636"/>
            <p14:sldId id="3827"/>
            <p14:sldId id="1212"/>
            <p14:sldId id="3828"/>
            <p14:sldId id="3829"/>
            <p14:sldId id="3830"/>
            <p14:sldId id="4827"/>
            <p14:sldId id="3831"/>
            <p14:sldId id="3832"/>
            <p14:sldId id="4828"/>
            <p14:sldId id="5627"/>
            <p14:sldId id="3833"/>
            <p14:sldId id="3834"/>
            <p14:sldId id="3835"/>
            <p14:sldId id="3836"/>
            <p14:sldId id="5409"/>
            <p14:sldId id="3837"/>
            <p14:sldId id="5408"/>
            <p14:sldId id="4832"/>
            <p14:sldId id="4833"/>
            <p14:sldId id="4834"/>
            <p14:sldId id="3838"/>
            <p14:sldId id="3839"/>
            <p14:sldId id="3840"/>
            <p14:sldId id="4835"/>
            <p14:sldId id="4836"/>
            <p14:sldId id="3841"/>
            <p14:sldId id="3636"/>
            <p14:sldId id="3842"/>
            <p14:sldId id="5628"/>
            <p14:sldId id="3843"/>
            <p14:sldId id="3844"/>
            <p14:sldId id="3845"/>
            <p14:sldId id="3846"/>
            <p14:sldId id="5186"/>
            <p14:sldId id="5187"/>
            <p14:sldId id="5188"/>
            <p14:sldId id="5189"/>
            <p14:sldId id="5190"/>
            <p14:sldId id="5191"/>
            <p14:sldId id="5192"/>
            <p14:sldId id="5193"/>
            <p14:sldId id="5194"/>
            <p14:sldId id="5195"/>
            <p14:sldId id="5637"/>
            <p14:sldId id="5197"/>
            <p14:sldId id="5198"/>
            <p14:sldId id="3847"/>
            <p14:sldId id="5199"/>
            <p14:sldId id="3849"/>
            <p14:sldId id="3850"/>
            <p14:sldId id="3851"/>
            <p14:sldId id="4051"/>
            <p14:sldId id="4052"/>
            <p14:sldId id="4053"/>
            <p14:sldId id="4054"/>
            <p14:sldId id="4055"/>
            <p14:sldId id="4056"/>
            <p14:sldId id="4057"/>
            <p14:sldId id="4058"/>
            <p14:sldId id="4059"/>
            <p14:sldId id="3852"/>
            <p14:sldId id="3853"/>
            <p14:sldId id="3854"/>
            <p14:sldId id="3855"/>
            <p14:sldId id="3856"/>
            <p14:sldId id="3857"/>
            <p14:sldId id="3858"/>
            <p14:sldId id="4060"/>
            <p14:sldId id="3859"/>
            <p14:sldId id="3860"/>
            <p14:sldId id="3861"/>
            <p14:sldId id="3862"/>
            <p14:sldId id="3863"/>
            <p14:sldId id="3864"/>
            <p14:sldId id="3865"/>
            <p14:sldId id="3866"/>
            <p14:sldId id="3867"/>
            <p14:sldId id="3868"/>
            <p14:sldId id="3869"/>
            <p14:sldId id="326"/>
            <p14:sldId id="327"/>
            <p14:sldId id="329"/>
            <p14:sldId id="5410"/>
            <p14:sldId id="5411"/>
            <p14:sldId id="5412"/>
            <p14:sldId id="5413"/>
            <p14:sldId id="5217"/>
            <p14:sldId id="5218"/>
            <p14:sldId id="5219"/>
            <p14:sldId id="5638"/>
            <p14:sldId id="5221"/>
            <p14:sldId id="5222"/>
            <p14:sldId id="5223"/>
            <p14:sldId id="5224"/>
            <p14:sldId id="5639"/>
            <p14:sldId id="5226"/>
            <p14:sldId id="5227"/>
            <p14:sldId id="5640"/>
            <p14:sldId id="5229"/>
            <p14:sldId id="5230"/>
            <p14:sldId id="5231"/>
            <p14:sldId id="5232"/>
            <p14:sldId id="5233"/>
            <p14:sldId id="5234"/>
            <p14:sldId id="5235"/>
            <p14:sldId id="5236"/>
            <p14:sldId id="5237"/>
            <p14:sldId id="5641"/>
            <p14:sldId id="5642"/>
            <p14:sldId id="5643"/>
            <p14:sldId id="5241"/>
            <p14:sldId id="5414"/>
            <p14:sldId id="5415"/>
            <p14:sldId id="5416"/>
            <p14:sldId id="5417"/>
            <p14:sldId id="5246"/>
            <p14:sldId id="3870"/>
            <p14:sldId id="5181"/>
            <p14:sldId id="3872"/>
            <p14:sldId id="3873"/>
            <p14:sldId id="5247"/>
            <p14:sldId id="5248"/>
            <p14:sldId id="5249"/>
            <p14:sldId id="5250"/>
            <p14:sldId id="5644"/>
            <p14:sldId id="5252"/>
            <p14:sldId id="5253"/>
            <p14:sldId id="5254"/>
            <p14:sldId id="5255"/>
            <p14:sldId id="5256"/>
            <p14:sldId id="5257"/>
            <p14:sldId id="5258"/>
            <p14:sldId id="5259"/>
            <p14:sldId id="5645"/>
            <p14:sldId id="5261"/>
            <p14:sldId id="5262"/>
            <p14:sldId id="5263"/>
            <p14:sldId id="5264"/>
            <p14:sldId id="5646"/>
            <p14:sldId id="5266"/>
            <p14:sldId id="5647"/>
            <p14:sldId id="5268"/>
            <p14:sldId id="5269"/>
            <p14:sldId id="5648"/>
            <p14:sldId id="5271"/>
            <p14:sldId id="5649"/>
            <p14:sldId id="5273"/>
            <p14:sldId id="5274"/>
            <p14:sldId id="5650"/>
            <p14:sldId id="5276"/>
            <p14:sldId id="5651"/>
            <p14:sldId id="5278"/>
            <p14:sldId id="5652"/>
            <p14:sldId id="5280"/>
            <p14:sldId id="5281"/>
            <p14:sldId id="5282"/>
            <p14:sldId id="5283"/>
            <p14:sldId id="5284"/>
            <p14:sldId id="5177"/>
            <p14:sldId id="3875"/>
            <p14:sldId id="5285"/>
            <p14:sldId id="5286"/>
            <p14:sldId id="5653"/>
            <p14:sldId id="5654"/>
            <p14:sldId id="5289"/>
            <p14:sldId id="5290"/>
            <p14:sldId id="5291"/>
            <p14:sldId id="5292"/>
            <p14:sldId id="5293"/>
            <p14:sldId id="5294"/>
            <p14:sldId id="5295"/>
            <p14:sldId id="5296"/>
            <p14:sldId id="3876"/>
            <p14:sldId id="3877"/>
            <p14:sldId id="5655"/>
            <p14:sldId id="5298"/>
            <p14:sldId id="3878"/>
            <p14:sldId id="5656"/>
            <p14:sldId id="5300"/>
            <p14:sldId id="5301"/>
            <p14:sldId id="5657"/>
            <p14:sldId id="5303"/>
            <p14:sldId id="5658"/>
            <p14:sldId id="5305"/>
            <p14:sldId id="5306"/>
            <p14:sldId id="5307"/>
            <p14:sldId id="5308"/>
            <p14:sldId id="5309"/>
            <p14:sldId id="5310"/>
            <p14:sldId id="5659"/>
            <p14:sldId id="5312"/>
            <p14:sldId id="5313"/>
            <p14:sldId id="5660"/>
            <p14:sldId id="5315"/>
            <p14:sldId id="5661"/>
            <p14:sldId id="5317"/>
            <p14:sldId id="5318"/>
            <p14:sldId id="5319"/>
            <p14:sldId id="2526"/>
            <p14:sldId id="3770"/>
            <p14:sldId id="3769"/>
            <p14:sldId id="5320"/>
            <p14:sldId id="5321"/>
            <p14:sldId id="3773"/>
            <p14:sldId id="3774"/>
            <p14:sldId id="3775"/>
            <p14:sldId id="3776"/>
            <p14:sldId id="3777"/>
            <p14:sldId id="3778"/>
            <p14:sldId id="3779"/>
            <p14:sldId id="3780"/>
            <p14:sldId id="3781"/>
            <p14:sldId id="5662"/>
            <p14:sldId id="5663"/>
            <p14:sldId id="3784"/>
            <p14:sldId id="3785"/>
            <p14:sldId id="3786"/>
            <p14:sldId id="3787"/>
            <p14:sldId id="3788"/>
            <p14:sldId id="3789"/>
            <p14:sldId id="3790"/>
            <p14:sldId id="3791"/>
            <p14:sldId id="3792"/>
            <p14:sldId id="5664"/>
            <p14:sldId id="3794"/>
            <p14:sldId id="3795"/>
            <p14:sldId id="3796"/>
            <p14:sldId id="3797"/>
            <p14:sldId id="5665"/>
            <p14:sldId id="3799"/>
            <p14:sldId id="5666"/>
            <p14:sldId id="3801"/>
            <p14:sldId id="3802"/>
            <p14:sldId id="3803"/>
            <p14:sldId id="3804"/>
            <p14:sldId id="260"/>
            <p14:sldId id="340"/>
            <p14:sldId id="2492"/>
            <p14:sldId id="343"/>
            <p14:sldId id="341"/>
            <p14:sldId id="2501"/>
            <p14:sldId id="342"/>
          </p14:sldIdLst>
        </p14:section>
        <p14:section name="Conclusion" id="{38988C5E-4011-A246-A67C-49488064B3F9}">
          <p14:sldIdLst>
            <p14:sldId id="5156"/>
            <p14:sldId id="5150"/>
            <p14:sldId id="5151"/>
            <p14:sldId id="5152"/>
            <p14:sldId id="5153"/>
            <p14:sldId id="5154"/>
            <p14:sldId id="5155"/>
            <p14:sldId id="5157"/>
            <p14:sldId id="449"/>
            <p14:sldId id="4046"/>
          </p14:sldIdLst>
        </p14:section>
        <p14:section name="Supplements" id="{8D896F1F-619C-F14C-B886-A576A9202EE4}">
          <p14:sldIdLst>
            <p14:sldId id="1142"/>
            <p14:sldId id="2502"/>
            <p14:sldId id="2503"/>
            <p14:sldId id="2504"/>
            <p14:sldId id="299"/>
            <p14:sldId id="347"/>
            <p14:sldId id="344"/>
            <p14:sldId id="419"/>
            <p14:sldId id="404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7500"/>
    <a:srgbClr val="0000CC"/>
    <a:srgbClr val="0066FF"/>
    <a:srgbClr val="3E250F"/>
    <a:srgbClr val="EAEAEA"/>
    <a:srgbClr val="FF3300"/>
    <a:srgbClr val="FF6600"/>
    <a:srgbClr val="FF9900"/>
    <a:srgbClr val="FFCC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446" autoAdjust="0"/>
    <p:restoredTop sz="60230" autoAdjust="0"/>
  </p:normalViewPr>
  <p:slideViewPr>
    <p:cSldViewPr>
      <p:cViewPr varScale="1">
        <p:scale>
          <a:sx n="81" d="100"/>
          <a:sy n="81" d="100"/>
        </p:scale>
        <p:origin x="200" y="368"/>
      </p:cViewPr>
      <p:guideLst>
        <p:guide orient="horz" pos="2160"/>
        <p:guide pos="2880"/>
      </p:guideLst>
    </p:cSldViewPr>
  </p:slideViewPr>
  <p:outlineViewPr>
    <p:cViewPr>
      <p:scale>
        <a:sx n="33" d="100"/>
        <a:sy n="33" d="100"/>
      </p:scale>
      <p:origin x="0" y="-86488"/>
    </p:cViewPr>
  </p:outlineViewPr>
  <p:notesTextViewPr>
    <p:cViewPr>
      <p:scale>
        <a:sx n="140" d="100"/>
        <a:sy n="140" d="100"/>
      </p:scale>
      <p:origin x="0" y="0"/>
    </p:cViewPr>
  </p:notesTextViewPr>
  <p:sorterViewPr>
    <p:cViewPr varScale="1">
      <p:scale>
        <a:sx n="50" d="100"/>
        <a:sy n="50" d="100"/>
      </p:scale>
      <p:origin x="0" y="0"/>
    </p:cViewPr>
  </p:sorterViewPr>
  <p:notesViewPr>
    <p:cSldViewPr>
      <p:cViewPr varScale="1">
        <p:scale>
          <a:sx n="114" d="100"/>
          <a:sy n="114" d="100"/>
        </p:scale>
        <p:origin x="4264" y="17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9.xml"/><Relationship Id="rId299" Type="http://schemas.openxmlformats.org/officeDocument/2006/relationships/slide" Target="slides/slide251.xml"/><Relationship Id="rId21" Type="http://schemas.openxmlformats.org/officeDocument/2006/relationships/slideMaster" Target="slideMasters/slideMaster21.xml"/><Relationship Id="rId63" Type="http://schemas.openxmlformats.org/officeDocument/2006/relationships/slide" Target="slides/slide15.xml"/><Relationship Id="rId159" Type="http://schemas.openxmlformats.org/officeDocument/2006/relationships/slide" Target="slides/slide111.xml"/><Relationship Id="rId324" Type="http://schemas.openxmlformats.org/officeDocument/2006/relationships/slide" Target="slides/slide276.xml"/><Relationship Id="rId366" Type="http://schemas.openxmlformats.org/officeDocument/2006/relationships/slide" Target="slides/slide318.xml"/><Relationship Id="rId170" Type="http://schemas.openxmlformats.org/officeDocument/2006/relationships/slide" Target="slides/slide122.xml"/><Relationship Id="rId226" Type="http://schemas.openxmlformats.org/officeDocument/2006/relationships/slide" Target="slides/slide178.xml"/><Relationship Id="rId433" Type="http://schemas.openxmlformats.org/officeDocument/2006/relationships/slide" Target="slides/slide385.xml"/><Relationship Id="rId268" Type="http://schemas.openxmlformats.org/officeDocument/2006/relationships/slide" Target="slides/slide220.xml"/><Relationship Id="rId32" Type="http://schemas.openxmlformats.org/officeDocument/2006/relationships/slideMaster" Target="slideMasters/slideMaster32.xml"/><Relationship Id="rId74" Type="http://schemas.openxmlformats.org/officeDocument/2006/relationships/slide" Target="slides/slide26.xml"/><Relationship Id="rId128" Type="http://schemas.openxmlformats.org/officeDocument/2006/relationships/slide" Target="slides/slide80.xml"/><Relationship Id="rId335" Type="http://schemas.openxmlformats.org/officeDocument/2006/relationships/slide" Target="slides/slide287.xml"/><Relationship Id="rId377" Type="http://schemas.openxmlformats.org/officeDocument/2006/relationships/slide" Target="slides/slide329.xml"/><Relationship Id="rId5" Type="http://schemas.openxmlformats.org/officeDocument/2006/relationships/slideMaster" Target="slideMasters/slideMaster5.xml"/><Relationship Id="rId181" Type="http://schemas.openxmlformats.org/officeDocument/2006/relationships/slide" Target="slides/slide133.xml"/><Relationship Id="rId237" Type="http://schemas.openxmlformats.org/officeDocument/2006/relationships/slide" Target="slides/slide189.xml"/><Relationship Id="rId402" Type="http://schemas.openxmlformats.org/officeDocument/2006/relationships/slide" Target="slides/slide354.xml"/><Relationship Id="rId279" Type="http://schemas.openxmlformats.org/officeDocument/2006/relationships/slide" Target="slides/slide231.xml"/><Relationship Id="rId444" Type="http://schemas.openxmlformats.org/officeDocument/2006/relationships/slide" Target="slides/slide396.xml"/><Relationship Id="rId43" Type="http://schemas.openxmlformats.org/officeDocument/2006/relationships/slideMaster" Target="slideMasters/slideMaster43.xml"/><Relationship Id="rId139" Type="http://schemas.openxmlformats.org/officeDocument/2006/relationships/slide" Target="slides/slide91.xml"/><Relationship Id="rId290" Type="http://schemas.openxmlformats.org/officeDocument/2006/relationships/slide" Target="slides/slide242.xml"/><Relationship Id="rId304" Type="http://schemas.openxmlformats.org/officeDocument/2006/relationships/slide" Target="slides/slide256.xml"/><Relationship Id="rId346" Type="http://schemas.openxmlformats.org/officeDocument/2006/relationships/slide" Target="slides/slide298.xml"/><Relationship Id="rId388" Type="http://schemas.openxmlformats.org/officeDocument/2006/relationships/slide" Target="slides/slide340.xml"/><Relationship Id="rId85" Type="http://schemas.openxmlformats.org/officeDocument/2006/relationships/slide" Target="slides/slide37.xml"/><Relationship Id="rId150" Type="http://schemas.openxmlformats.org/officeDocument/2006/relationships/slide" Target="slides/slide102.xml"/><Relationship Id="rId192" Type="http://schemas.openxmlformats.org/officeDocument/2006/relationships/slide" Target="slides/slide144.xml"/><Relationship Id="rId206" Type="http://schemas.openxmlformats.org/officeDocument/2006/relationships/slide" Target="slides/slide158.xml"/><Relationship Id="rId413" Type="http://schemas.openxmlformats.org/officeDocument/2006/relationships/slide" Target="slides/slide365.xml"/><Relationship Id="rId248" Type="http://schemas.openxmlformats.org/officeDocument/2006/relationships/slide" Target="slides/slide200.xml"/><Relationship Id="rId455" Type="http://schemas.openxmlformats.org/officeDocument/2006/relationships/theme" Target="theme/theme1.xml"/><Relationship Id="rId12" Type="http://schemas.openxmlformats.org/officeDocument/2006/relationships/slideMaster" Target="slideMasters/slideMaster12.xml"/><Relationship Id="rId108" Type="http://schemas.openxmlformats.org/officeDocument/2006/relationships/slide" Target="slides/slide60.xml"/><Relationship Id="rId315" Type="http://schemas.openxmlformats.org/officeDocument/2006/relationships/slide" Target="slides/slide267.xml"/><Relationship Id="rId357" Type="http://schemas.openxmlformats.org/officeDocument/2006/relationships/slide" Target="slides/slide309.xml"/><Relationship Id="rId54" Type="http://schemas.openxmlformats.org/officeDocument/2006/relationships/slide" Target="slides/slide6.xml"/><Relationship Id="rId96" Type="http://schemas.openxmlformats.org/officeDocument/2006/relationships/slide" Target="slides/slide48.xml"/><Relationship Id="rId161" Type="http://schemas.openxmlformats.org/officeDocument/2006/relationships/slide" Target="slides/slide113.xml"/><Relationship Id="rId217" Type="http://schemas.openxmlformats.org/officeDocument/2006/relationships/slide" Target="slides/slide169.xml"/><Relationship Id="rId399" Type="http://schemas.openxmlformats.org/officeDocument/2006/relationships/slide" Target="slides/slide351.xml"/><Relationship Id="rId259" Type="http://schemas.openxmlformats.org/officeDocument/2006/relationships/slide" Target="slides/slide211.xml"/><Relationship Id="rId424" Type="http://schemas.openxmlformats.org/officeDocument/2006/relationships/slide" Target="slides/slide376.xml"/><Relationship Id="rId23" Type="http://schemas.openxmlformats.org/officeDocument/2006/relationships/slideMaster" Target="slideMasters/slideMaster23.xml"/><Relationship Id="rId119" Type="http://schemas.openxmlformats.org/officeDocument/2006/relationships/slide" Target="slides/slide71.xml"/><Relationship Id="rId270" Type="http://schemas.openxmlformats.org/officeDocument/2006/relationships/slide" Target="slides/slide222.xml"/><Relationship Id="rId326" Type="http://schemas.openxmlformats.org/officeDocument/2006/relationships/slide" Target="slides/slide278.xml"/><Relationship Id="rId65" Type="http://schemas.openxmlformats.org/officeDocument/2006/relationships/slide" Target="slides/slide17.xml"/><Relationship Id="rId130" Type="http://schemas.openxmlformats.org/officeDocument/2006/relationships/slide" Target="slides/slide82.xml"/><Relationship Id="rId368" Type="http://schemas.openxmlformats.org/officeDocument/2006/relationships/slide" Target="slides/slide320.xml"/><Relationship Id="rId172" Type="http://schemas.openxmlformats.org/officeDocument/2006/relationships/slide" Target="slides/slide124.xml"/><Relationship Id="rId228" Type="http://schemas.openxmlformats.org/officeDocument/2006/relationships/slide" Target="slides/slide180.xml"/><Relationship Id="rId435" Type="http://schemas.openxmlformats.org/officeDocument/2006/relationships/slide" Target="slides/slide387.xml"/><Relationship Id="rId281" Type="http://schemas.openxmlformats.org/officeDocument/2006/relationships/slide" Target="slides/slide233.xml"/><Relationship Id="rId337" Type="http://schemas.openxmlformats.org/officeDocument/2006/relationships/slide" Target="slides/slide289.xml"/><Relationship Id="rId34" Type="http://schemas.openxmlformats.org/officeDocument/2006/relationships/slideMaster" Target="slideMasters/slideMaster34.xml"/><Relationship Id="rId76" Type="http://schemas.openxmlformats.org/officeDocument/2006/relationships/slide" Target="slides/slide28.xml"/><Relationship Id="rId141" Type="http://schemas.openxmlformats.org/officeDocument/2006/relationships/slide" Target="slides/slide93.xml"/><Relationship Id="rId379" Type="http://schemas.openxmlformats.org/officeDocument/2006/relationships/slide" Target="slides/slide331.xml"/><Relationship Id="rId7" Type="http://schemas.openxmlformats.org/officeDocument/2006/relationships/slideMaster" Target="slideMasters/slideMaster7.xml"/><Relationship Id="rId183" Type="http://schemas.openxmlformats.org/officeDocument/2006/relationships/slide" Target="slides/slide135.xml"/><Relationship Id="rId239" Type="http://schemas.openxmlformats.org/officeDocument/2006/relationships/slide" Target="slides/slide191.xml"/><Relationship Id="rId390" Type="http://schemas.openxmlformats.org/officeDocument/2006/relationships/slide" Target="slides/slide342.xml"/><Relationship Id="rId404" Type="http://schemas.openxmlformats.org/officeDocument/2006/relationships/slide" Target="slides/slide356.xml"/><Relationship Id="rId446" Type="http://schemas.openxmlformats.org/officeDocument/2006/relationships/slide" Target="slides/slide398.xml"/><Relationship Id="rId250" Type="http://schemas.openxmlformats.org/officeDocument/2006/relationships/slide" Target="slides/slide202.xml"/><Relationship Id="rId292" Type="http://schemas.openxmlformats.org/officeDocument/2006/relationships/slide" Target="slides/slide244.xml"/><Relationship Id="rId306" Type="http://schemas.openxmlformats.org/officeDocument/2006/relationships/slide" Target="slides/slide258.xml"/><Relationship Id="rId45" Type="http://schemas.openxmlformats.org/officeDocument/2006/relationships/slideMaster" Target="slideMasters/slideMaster45.xml"/><Relationship Id="rId87" Type="http://schemas.openxmlformats.org/officeDocument/2006/relationships/slide" Target="slides/slide39.xml"/><Relationship Id="rId110" Type="http://schemas.openxmlformats.org/officeDocument/2006/relationships/slide" Target="slides/slide62.xml"/><Relationship Id="rId348" Type="http://schemas.openxmlformats.org/officeDocument/2006/relationships/slide" Target="slides/slide300.xml"/><Relationship Id="rId152" Type="http://schemas.openxmlformats.org/officeDocument/2006/relationships/slide" Target="slides/slide104.xml"/><Relationship Id="rId194" Type="http://schemas.openxmlformats.org/officeDocument/2006/relationships/slide" Target="slides/slide146.xml"/><Relationship Id="rId208" Type="http://schemas.openxmlformats.org/officeDocument/2006/relationships/slide" Target="slides/slide160.xml"/><Relationship Id="rId415" Type="http://schemas.openxmlformats.org/officeDocument/2006/relationships/slide" Target="slides/slide367.xml"/><Relationship Id="rId261" Type="http://schemas.openxmlformats.org/officeDocument/2006/relationships/slide" Target="slides/slide213.xml"/><Relationship Id="rId14" Type="http://schemas.openxmlformats.org/officeDocument/2006/relationships/slideMaster" Target="slideMasters/slideMaster14.xml"/><Relationship Id="rId56" Type="http://schemas.openxmlformats.org/officeDocument/2006/relationships/slide" Target="slides/slide8.xml"/><Relationship Id="rId317" Type="http://schemas.openxmlformats.org/officeDocument/2006/relationships/slide" Target="slides/slide269.xml"/><Relationship Id="rId359" Type="http://schemas.openxmlformats.org/officeDocument/2006/relationships/slide" Target="slides/slide311.xml"/><Relationship Id="rId98" Type="http://schemas.openxmlformats.org/officeDocument/2006/relationships/slide" Target="slides/slide50.xml"/><Relationship Id="rId121" Type="http://schemas.openxmlformats.org/officeDocument/2006/relationships/slide" Target="slides/slide73.xml"/><Relationship Id="rId163" Type="http://schemas.openxmlformats.org/officeDocument/2006/relationships/slide" Target="slides/slide115.xml"/><Relationship Id="rId219" Type="http://schemas.openxmlformats.org/officeDocument/2006/relationships/slide" Target="slides/slide171.xml"/><Relationship Id="rId370" Type="http://schemas.openxmlformats.org/officeDocument/2006/relationships/slide" Target="slides/slide322.xml"/><Relationship Id="rId426" Type="http://schemas.openxmlformats.org/officeDocument/2006/relationships/slide" Target="slides/slide378.xml"/><Relationship Id="rId230" Type="http://schemas.openxmlformats.org/officeDocument/2006/relationships/slide" Target="slides/slide182.xml"/><Relationship Id="rId25" Type="http://schemas.openxmlformats.org/officeDocument/2006/relationships/slideMaster" Target="slideMasters/slideMaster25.xml"/><Relationship Id="rId67" Type="http://schemas.openxmlformats.org/officeDocument/2006/relationships/slide" Target="slides/slide19.xml"/><Relationship Id="rId272" Type="http://schemas.openxmlformats.org/officeDocument/2006/relationships/slide" Target="slides/slide224.xml"/><Relationship Id="rId328" Type="http://schemas.openxmlformats.org/officeDocument/2006/relationships/slide" Target="slides/slide280.xml"/><Relationship Id="rId132" Type="http://schemas.openxmlformats.org/officeDocument/2006/relationships/slide" Target="slides/slide84.xml"/><Relationship Id="rId174" Type="http://schemas.openxmlformats.org/officeDocument/2006/relationships/slide" Target="slides/slide126.xml"/><Relationship Id="rId381" Type="http://schemas.openxmlformats.org/officeDocument/2006/relationships/slide" Target="slides/slide333.xml"/><Relationship Id="rId241" Type="http://schemas.openxmlformats.org/officeDocument/2006/relationships/slide" Target="slides/slide193.xml"/><Relationship Id="rId437" Type="http://schemas.openxmlformats.org/officeDocument/2006/relationships/slide" Target="slides/slide389.xml"/><Relationship Id="rId36" Type="http://schemas.openxmlformats.org/officeDocument/2006/relationships/slideMaster" Target="slideMasters/slideMaster36.xml"/><Relationship Id="rId283" Type="http://schemas.openxmlformats.org/officeDocument/2006/relationships/slide" Target="slides/slide235.xml"/><Relationship Id="rId339" Type="http://schemas.openxmlformats.org/officeDocument/2006/relationships/slide" Target="slides/slide291.xml"/><Relationship Id="rId78" Type="http://schemas.openxmlformats.org/officeDocument/2006/relationships/slide" Target="slides/slide30.xml"/><Relationship Id="rId101" Type="http://schemas.openxmlformats.org/officeDocument/2006/relationships/slide" Target="slides/slide53.xml"/><Relationship Id="rId143" Type="http://schemas.openxmlformats.org/officeDocument/2006/relationships/slide" Target="slides/slide95.xml"/><Relationship Id="rId185" Type="http://schemas.openxmlformats.org/officeDocument/2006/relationships/slide" Target="slides/slide137.xml"/><Relationship Id="rId350" Type="http://schemas.openxmlformats.org/officeDocument/2006/relationships/slide" Target="slides/slide302.xml"/><Relationship Id="rId406" Type="http://schemas.openxmlformats.org/officeDocument/2006/relationships/slide" Target="slides/slide358.xml"/><Relationship Id="rId9" Type="http://schemas.openxmlformats.org/officeDocument/2006/relationships/slideMaster" Target="slideMasters/slideMaster9.xml"/><Relationship Id="rId210" Type="http://schemas.openxmlformats.org/officeDocument/2006/relationships/slide" Target="slides/slide162.xml"/><Relationship Id="rId392" Type="http://schemas.openxmlformats.org/officeDocument/2006/relationships/slide" Target="slides/slide344.xml"/><Relationship Id="rId448" Type="http://schemas.openxmlformats.org/officeDocument/2006/relationships/slide" Target="slides/slide400.xml"/><Relationship Id="rId252" Type="http://schemas.openxmlformats.org/officeDocument/2006/relationships/slide" Target="slides/slide204.xml"/><Relationship Id="rId294" Type="http://schemas.openxmlformats.org/officeDocument/2006/relationships/slide" Target="slides/slide246.xml"/><Relationship Id="rId308" Type="http://schemas.openxmlformats.org/officeDocument/2006/relationships/slide" Target="slides/slide260.xml"/><Relationship Id="rId47" Type="http://schemas.openxmlformats.org/officeDocument/2006/relationships/slideMaster" Target="slideMasters/slideMaster47.xml"/><Relationship Id="rId89" Type="http://schemas.openxmlformats.org/officeDocument/2006/relationships/slide" Target="slides/slide41.xml"/><Relationship Id="rId112" Type="http://schemas.openxmlformats.org/officeDocument/2006/relationships/slide" Target="slides/slide64.xml"/><Relationship Id="rId154" Type="http://schemas.openxmlformats.org/officeDocument/2006/relationships/slide" Target="slides/slide106.xml"/><Relationship Id="rId361" Type="http://schemas.openxmlformats.org/officeDocument/2006/relationships/slide" Target="slides/slide313.xml"/><Relationship Id="rId196" Type="http://schemas.openxmlformats.org/officeDocument/2006/relationships/slide" Target="slides/slide148.xml"/><Relationship Id="rId417" Type="http://schemas.openxmlformats.org/officeDocument/2006/relationships/slide" Target="slides/slide369.xml"/><Relationship Id="rId16" Type="http://schemas.openxmlformats.org/officeDocument/2006/relationships/slideMaster" Target="slideMasters/slideMaster16.xml"/><Relationship Id="rId221" Type="http://schemas.openxmlformats.org/officeDocument/2006/relationships/slide" Target="slides/slide173.xml"/><Relationship Id="rId263" Type="http://schemas.openxmlformats.org/officeDocument/2006/relationships/slide" Target="slides/slide215.xml"/><Relationship Id="rId319" Type="http://schemas.openxmlformats.org/officeDocument/2006/relationships/slide" Target="slides/slide271.xml"/><Relationship Id="rId58" Type="http://schemas.openxmlformats.org/officeDocument/2006/relationships/slide" Target="slides/slide10.xml"/><Relationship Id="rId123" Type="http://schemas.openxmlformats.org/officeDocument/2006/relationships/slide" Target="slides/slide75.xml"/><Relationship Id="rId330" Type="http://schemas.openxmlformats.org/officeDocument/2006/relationships/slide" Target="slides/slide282.xml"/><Relationship Id="rId165" Type="http://schemas.openxmlformats.org/officeDocument/2006/relationships/slide" Target="slides/slide117.xml"/><Relationship Id="rId372" Type="http://schemas.openxmlformats.org/officeDocument/2006/relationships/slide" Target="slides/slide324.xml"/><Relationship Id="rId428" Type="http://schemas.openxmlformats.org/officeDocument/2006/relationships/slide" Target="slides/slide380.xml"/><Relationship Id="rId232" Type="http://schemas.openxmlformats.org/officeDocument/2006/relationships/slide" Target="slides/slide184.xml"/><Relationship Id="rId274" Type="http://schemas.openxmlformats.org/officeDocument/2006/relationships/slide" Target="slides/slide226.xml"/><Relationship Id="rId27" Type="http://schemas.openxmlformats.org/officeDocument/2006/relationships/slideMaster" Target="slideMasters/slideMaster27.xml"/><Relationship Id="rId69" Type="http://schemas.openxmlformats.org/officeDocument/2006/relationships/slide" Target="slides/slide21.xml"/><Relationship Id="rId134" Type="http://schemas.openxmlformats.org/officeDocument/2006/relationships/slide" Target="slides/slide86.xml"/><Relationship Id="rId80" Type="http://schemas.openxmlformats.org/officeDocument/2006/relationships/slide" Target="slides/slide32.xml"/><Relationship Id="rId176" Type="http://schemas.openxmlformats.org/officeDocument/2006/relationships/slide" Target="slides/slide128.xml"/><Relationship Id="rId341" Type="http://schemas.openxmlformats.org/officeDocument/2006/relationships/slide" Target="slides/slide293.xml"/><Relationship Id="rId383" Type="http://schemas.openxmlformats.org/officeDocument/2006/relationships/slide" Target="slides/slide335.xml"/><Relationship Id="rId439" Type="http://schemas.openxmlformats.org/officeDocument/2006/relationships/slide" Target="slides/slide391.xml"/><Relationship Id="rId201" Type="http://schemas.openxmlformats.org/officeDocument/2006/relationships/slide" Target="slides/slide153.xml"/><Relationship Id="rId243" Type="http://schemas.openxmlformats.org/officeDocument/2006/relationships/slide" Target="slides/slide195.xml"/><Relationship Id="rId285" Type="http://schemas.openxmlformats.org/officeDocument/2006/relationships/slide" Target="slides/slide237.xml"/><Relationship Id="rId450" Type="http://schemas.openxmlformats.org/officeDocument/2006/relationships/slide" Target="slides/slide402.xml"/><Relationship Id="rId38" Type="http://schemas.openxmlformats.org/officeDocument/2006/relationships/slideMaster" Target="slideMasters/slideMaster38.xml"/><Relationship Id="rId103" Type="http://schemas.openxmlformats.org/officeDocument/2006/relationships/slide" Target="slides/slide55.xml"/><Relationship Id="rId310" Type="http://schemas.openxmlformats.org/officeDocument/2006/relationships/slide" Target="slides/slide262.xml"/><Relationship Id="rId91" Type="http://schemas.openxmlformats.org/officeDocument/2006/relationships/slide" Target="slides/slide43.xml"/><Relationship Id="rId145" Type="http://schemas.openxmlformats.org/officeDocument/2006/relationships/slide" Target="slides/slide97.xml"/><Relationship Id="rId187" Type="http://schemas.openxmlformats.org/officeDocument/2006/relationships/slide" Target="slides/slide139.xml"/><Relationship Id="rId352" Type="http://schemas.openxmlformats.org/officeDocument/2006/relationships/slide" Target="slides/slide304.xml"/><Relationship Id="rId394" Type="http://schemas.openxmlformats.org/officeDocument/2006/relationships/slide" Target="slides/slide346.xml"/><Relationship Id="rId408" Type="http://schemas.openxmlformats.org/officeDocument/2006/relationships/slide" Target="slides/slide360.xml"/><Relationship Id="rId212" Type="http://schemas.openxmlformats.org/officeDocument/2006/relationships/slide" Target="slides/slide164.xml"/><Relationship Id="rId254" Type="http://schemas.openxmlformats.org/officeDocument/2006/relationships/slide" Target="slides/slide206.xml"/><Relationship Id="rId49" Type="http://schemas.openxmlformats.org/officeDocument/2006/relationships/slide" Target="slides/slide1.xml"/><Relationship Id="rId114" Type="http://schemas.openxmlformats.org/officeDocument/2006/relationships/slide" Target="slides/slide66.xml"/><Relationship Id="rId296" Type="http://schemas.openxmlformats.org/officeDocument/2006/relationships/slide" Target="slides/slide248.xml"/><Relationship Id="rId60" Type="http://schemas.openxmlformats.org/officeDocument/2006/relationships/slide" Target="slides/slide12.xml"/><Relationship Id="rId156" Type="http://schemas.openxmlformats.org/officeDocument/2006/relationships/slide" Target="slides/slide108.xml"/><Relationship Id="rId198" Type="http://schemas.openxmlformats.org/officeDocument/2006/relationships/slide" Target="slides/slide150.xml"/><Relationship Id="rId321" Type="http://schemas.openxmlformats.org/officeDocument/2006/relationships/slide" Target="slides/slide273.xml"/><Relationship Id="rId363" Type="http://schemas.openxmlformats.org/officeDocument/2006/relationships/slide" Target="slides/slide315.xml"/><Relationship Id="rId419" Type="http://schemas.openxmlformats.org/officeDocument/2006/relationships/slide" Target="slides/slide371.xml"/><Relationship Id="rId223" Type="http://schemas.openxmlformats.org/officeDocument/2006/relationships/slide" Target="slides/slide175.xml"/><Relationship Id="rId430" Type="http://schemas.openxmlformats.org/officeDocument/2006/relationships/slide" Target="slides/slide382.xml"/><Relationship Id="rId18" Type="http://schemas.openxmlformats.org/officeDocument/2006/relationships/slideMaster" Target="slideMasters/slideMaster18.xml"/><Relationship Id="rId265" Type="http://schemas.openxmlformats.org/officeDocument/2006/relationships/slide" Target="slides/slide217.xml"/><Relationship Id="rId125" Type="http://schemas.openxmlformats.org/officeDocument/2006/relationships/slide" Target="slides/slide77.xml"/><Relationship Id="rId167" Type="http://schemas.openxmlformats.org/officeDocument/2006/relationships/slide" Target="slides/slide119.xml"/><Relationship Id="rId332" Type="http://schemas.openxmlformats.org/officeDocument/2006/relationships/slide" Target="slides/slide284.xml"/><Relationship Id="rId374" Type="http://schemas.openxmlformats.org/officeDocument/2006/relationships/slide" Target="slides/slide326.xml"/><Relationship Id="rId71" Type="http://schemas.openxmlformats.org/officeDocument/2006/relationships/slide" Target="slides/slide23.xml"/><Relationship Id="rId92" Type="http://schemas.openxmlformats.org/officeDocument/2006/relationships/slide" Target="slides/slide44.xml"/><Relationship Id="rId213" Type="http://schemas.openxmlformats.org/officeDocument/2006/relationships/slide" Target="slides/slide165.xml"/><Relationship Id="rId234" Type="http://schemas.openxmlformats.org/officeDocument/2006/relationships/slide" Target="slides/slide186.xml"/><Relationship Id="rId420" Type="http://schemas.openxmlformats.org/officeDocument/2006/relationships/slide" Target="slides/slide372.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07.xml"/><Relationship Id="rId276" Type="http://schemas.openxmlformats.org/officeDocument/2006/relationships/slide" Target="slides/slide228.xml"/><Relationship Id="rId297" Type="http://schemas.openxmlformats.org/officeDocument/2006/relationships/slide" Target="slides/slide249.xml"/><Relationship Id="rId441" Type="http://schemas.openxmlformats.org/officeDocument/2006/relationships/slide" Target="slides/slide393.xml"/><Relationship Id="rId40" Type="http://schemas.openxmlformats.org/officeDocument/2006/relationships/slideMaster" Target="slideMasters/slideMaster40.xml"/><Relationship Id="rId115" Type="http://schemas.openxmlformats.org/officeDocument/2006/relationships/slide" Target="slides/slide67.xml"/><Relationship Id="rId136" Type="http://schemas.openxmlformats.org/officeDocument/2006/relationships/slide" Target="slides/slide88.xml"/><Relationship Id="rId157" Type="http://schemas.openxmlformats.org/officeDocument/2006/relationships/slide" Target="slides/slide109.xml"/><Relationship Id="rId178" Type="http://schemas.openxmlformats.org/officeDocument/2006/relationships/slide" Target="slides/slide130.xml"/><Relationship Id="rId301" Type="http://schemas.openxmlformats.org/officeDocument/2006/relationships/slide" Target="slides/slide253.xml"/><Relationship Id="rId322" Type="http://schemas.openxmlformats.org/officeDocument/2006/relationships/slide" Target="slides/slide274.xml"/><Relationship Id="rId343" Type="http://schemas.openxmlformats.org/officeDocument/2006/relationships/slide" Target="slides/slide295.xml"/><Relationship Id="rId364" Type="http://schemas.openxmlformats.org/officeDocument/2006/relationships/slide" Target="slides/slide316.xml"/><Relationship Id="rId61" Type="http://schemas.openxmlformats.org/officeDocument/2006/relationships/slide" Target="slides/slide13.xml"/><Relationship Id="rId82" Type="http://schemas.openxmlformats.org/officeDocument/2006/relationships/slide" Target="slides/slide34.xml"/><Relationship Id="rId199" Type="http://schemas.openxmlformats.org/officeDocument/2006/relationships/slide" Target="slides/slide151.xml"/><Relationship Id="rId203" Type="http://schemas.openxmlformats.org/officeDocument/2006/relationships/slide" Target="slides/slide155.xml"/><Relationship Id="rId385" Type="http://schemas.openxmlformats.org/officeDocument/2006/relationships/slide" Target="slides/slide337.xml"/><Relationship Id="rId19" Type="http://schemas.openxmlformats.org/officeDocument/2006/relationships/slideMaster" Target="slideMasters/slideMaster19.xml"/><Relationship Id="rId224" Type="http://schemas.openxmlformats.org/officeDocument/2006/relationships/slide" Target="slides/slide176.xml"/><Relationship Id="rId245" Type="http://schemas.openxmlformats.org/officeDocument/2006/relationships/slide" Target="slides/slide197.xml"/><Relationship Id="rId266" Type="http://schemas.openxmlformats.org/officeDocument/2006/relationships/slide" Target="slides/slide218.xml"/><Relationship Id="rId287" Type="http://schemas.openxmlformats.org/officeDocument/2006/relationships/slide" Target="slides/slide239.xml"/><Relationship Id="rId410" Type="http://schemas.openxmlformats.org/officeDocument/2006/relationships/slide" Target="slides/slide362.xml"/><Relationship Id="rId431" Type="http://schemas.openxmlformats.org/officeDocument/2006/relationships/slide" Target="slides/slide383.xml"/><Relationship Id="rId452" Type="http://schemas.openxmlformats.org/officeDocument/2006/relationships/handoutMaster" Target="handoutMasters/handoutMaster1.xml"/><Relationship Id="rId30" Type="http://schemas.openxmlformats.org/officeDocument/2006/relationships/slideMaster" Target="slideMasters/slideMaster30.xml"/><Relationship Id="rId105" Type="http://schemas.openxmlformats.org/officeDocument/2006/relationships/slide" Target="slides/slide57.xml"/><Relationship Id="rId126" Type="http://schemas.openxmlformats.org/officeDocument/2006/relationships/slide" Target="slides/slide78.xml"/><Relationship Id="rId147" Type="http://schemas.openxmlformats.org/officeDocument/2006/relationships/slide" Target="slides/slide99.xml"/><Relationship Id="rId168" Type="http://schemas.openxmlformats.org/officeDocument/2006/relationships/slide" Target="slides/slide120.xml"/><Relationship Id="rId312" Type="http://schemas.openxmlformats.org/officeDocument/2006/relationships/slide" Target="slides/slide264.xml"/><Relationship Id="rId333" Type="http://schemas.openxmlformats.org/officeDocument/2006/relationships/slide" Target="slides/slide285.xml"/><Relationship Id="rId354" Type="http://schemas.openxmlformats.org/officeDocument/2006/relationships/slide" Target="slides/slide306.xml"/><Relationship Id="rId51" Type="http://schemas.openxmlformats.org/officeDocument/2006/relationships/slide" Target="slides/slide3.xml"/><Relationship Id="rId72" Type="http://schemas.openxmlformats.org/officeDocument/2006/relationships/slide" Target="slides/slide24.xml"/><Relationship Id="rId93" Type="http://schemas.openxmlformats.org/officeDocument/2006/relationships/slide" Target="slides/slide45.xml"/><Relationship Id="rId189" Type="http://schemas.openxmlformats.org/officeDocument/2006/relationships/slide" Target="slides/slide141.xml"/><Relationship Id="rId375" Type="http://schemas.openxmlformats.org/officeDocument/2006/relationships/slide" Target="slides/slide327.xml"/><Relationship Id="rId396" Type="http://schemas.openxmlformats.org/officeDocument/2006/relationships/slide" Target="slides/slide348.xml"/><Relationship Id="rId3" Type="http://schemas.openxmlformats.org/officeDocument/2006/relationships/slideMaster" Target="slideMasters/slideMaster3.xml"/><Relationship Id="rId214" Type="http://schemas.openxmlformats.org/officeDocument/2006/relationships/slide" Target="slides/slide166.xml"/><Relationship Id="rId235" Type="http://schemas.openxmlformats.org/officeDocument/2006/relationships/slide" Target="slides/slide187.xml"/><Relationship Id="rId256" Type="http://schemas.openxmlformats.org/officeDocument/2006/relationships/slide" Target="slides/slide208.xml"/><Relationship Id="rId277" Type="http://schemas.openxmlformats.org/officeDocument/2006/relationships/slide" Target="slides/slide229.xml"/><Relationship Id="rId298" Type="http://schemas.openxmlformats.org/officeDocument/2006/relationships/slide" Target="slides/slide250.xml"/><Relationship Id="rId400" Type="http://schemas.openxmlformats.org/officeDocument/2006/relationships/slide" Target="slides/slide352.xml"/><Relationship Id="rId421" Type="http://schemas.openxmlformats.org/officeDocument/2006/relationships/slide" Target="slides/slide373.xml"/><Relationship Id="rId442" Type="http://schemas.openxmlformats.org/officeDocument/2006/relationships/slide" Target="slides/slide394.xml"/><Relationship Id="rId116" Type="http://schemas.openxmlformats.org/officeDocument/2006/relationships/slide" Target="slides/slide68.xml"/><Relationship Id="rId137" Type="http://schemas.openxmlformats.org/officeDocument/2006/relationships/slide" Target="slides/slide89.xml"/><Relationship Id="rId158" Type="http://schemas.openxmlformats.org/officeDocument/2006/relationships/slide" Target="slides/slide110.xml"/><Relationship Id="rId302" Type="http://schemas.openxmlformats.org/officeDocument/2006/relationships/slide" Target="slides/slide254.xml"/><Relationship Id="rId323" Type="http://schemas.openxmlformats.org/officeDocument/2006/relationships/slide" Target="slides/slide275.xml"/><Relationship Id="rId344" Type="http://schemas.openxmlformats.org/officeDocument/2006/relationships/slide" Target="slides/slide296.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4.xml"/><Relationship Id="rId83" Type="http://schemas.openxmlformats.org/officeDocument/2006/relationships/slide" Target="slides/slide35.xml"/><Relationship Id="rId179" Type="http://schemas.openxmlformats.org/officeDocument/2006/relationships/slide" Target="slides/slide131.xml"/><Relationship Id="rId365" Type="http://schemas.openxmlformats.org/officeDocument/2006/relationships/slide" Target="slides/slide317.xml"/><Relationship Id="rId386" Type="http://schemas.openxmlformats.org/officeDocument/2006/relationships/slide" Target="slides/slide338.xml"/><Relationship Id="rId190" Type="http://schemas.openxmlformats.org/officeDocument/2006/relationships/slide" Target="slides/slide142.xml"/><Relationship Id="rId204" Type="http://schemas.openxmlformats.org/officeDocument/2006/relationships/slide" Target="slides/slide156.xml"/><Relationship Id="rId225" Type="http://schemas.openxmlformats.org/officeDocument/2006/relationships/slide" Target="slides/slide177.xml"/><Relationship Id="rId246" Type="http://schemas.openxmlformats.org/officeDocument/2006/relationships/slide" Target="slides/slide198.xml"/><Relationship Id="rId267" Type="http://schemas.openxmlformats.org/officeDocument/2006/relationships/slide" Target="slides/slide219.xml"/><Relationship Id="rId288" Type="http://schemas.openxmlformats.org/officeDocument/2006/relationships/slide" Target="slides/slide240.xml"/><Relationship Id="rId411" Type="http://schemas.openxmlformats.org/officeDocument/2006/relationships/slide" Target="slides/slide363.xml"/><Relationship Id="rId432" Type="http://schemas.openxmlformats.org/officeDocument/2006/relationships/slide" Target="slides/slide384.xml"/><Relationship Id="rId453" Type="http://schemas.openxmlformats.org/officeDocument/2006/relationships/presProps" Target="presProps.xml"/><Relationship Id="rId106" Type="http://schemas.openxmlformats.org/officeDocument/2006/relationships/slide" Target="slides/slide58.xml"/><Relationship Id="rId127" Type="http://schemas.openxmlformats.org/officeDocument/2006/relationships/slide" Target="slides/slide79.xml"/><Relationship Id="rId313" Type="http://schemas.openxmlformats.org/officeDocument/2006/relationships/slide" Target="slides/slide265.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4.xml"/><Relationship Id="rId73" Type="http://schemas.openxmlformats.org/officeDocument/2006/relationships/slide" Target="slides/slide25.xml"/><Relationship Id="rId94" Type="http://schemas.openxmlformats.org/officeDocument/2006/relationships/slide" Target="slides/slide46.xml"/><Relationship Id="rId148" Type="http://schemas.openxmlformats.org/officeDocument/2006/relationships/slide" Target="slides/slide100.xml"/><Relationship Id="rId169" Type="http://schemas.openxmlformats.org/officeDocument/2006/relationships/slide" Target="slides/slide121.xml"/><Relationship Id="rId334" Type="http://schemas.openxmlformats.org/officeDocument/2006/relationships/slide" Target="slides/slide286.xml"/><Relationship Id="rId355" Type="http://schemas.openxmlformats.org/officeDocument/2006/relationships/slide" Target="slides/slide307.xml"/><Relationship Id="rId376" Type="http://schemas.openxmlformats.org/officeDocument/2006/relationships/slide" Target="slides/slide328.xml"/><Relationship Id="rId397" Type="http://schemas.openxmlformats.org/officeDocument/2006/relationships/slide" Target="slides/slide349.xml"/><Relationship Id="rId4" Type="http://schemas.openxmlformats.org/officeDocument/2006/relationships/slideMaster" Target="slideMasters/slideMaster4.xml"/><Relationship Id="rId180" Type="http://schemas.openxmlformats.org/officeDocument/2006/relationships/slide" Target="slides/slide132.xml"/><Relationship Id="rId215" Type="http://schemas.openxmlformats.org/officeDocument/2006/relationships/slide" Target="slides/slide167.xml"/><Relationship Id="rId236" Type="http://schemas.openxmlformats.org/officeDocument/2006/relationships/slide" Target="slides/slide188.xml"/><Relationship Id="rId257" Type="http://schemas.openxmlformats.org/officeDocument/2006/relationships/slide" Target="slides/slide209.xml"/><Relationship Id="rId278" Type="http://schemas.openxmlformats.org/officeDocument/2006/relationships/slide" Target="slides/slide230.xml"/><Relationship Id="rId401" Type="http://schemas.openxmlformats.org/officeDocument/2006/relationships/slide" Target="slides/slide353.xml"/><Relationship Id="rId422" Type="http://schemas.openxmlformats.org/officeDocument/2006/relationships/slide" Target="slides/slide374.xml"/><Relationship Id="rId443" Type="http://schemas.openxmlformats.org/officeDocument/2006/relationships/slide" Target="slides/slide395.xml"/><Relationship Id="rId303" Type="http://schemas.openxmlformats.org/officeDocument/2006/relationships/slide" Target="slides/slide255.xml"/><Relationship Id="rId42" Type="http://schemas.openxmlformats.org/officeDocument/2006/relationships/slideMaster" Target="slideMasters/slideMaster42.xml"/><Relationship Id="rId84" Type="http://schemas.openxmlformats.org/officeDocument/2006/relationships/slide" Target="slides/slide36.xml"/><Relationship Id="rId138" Type="http://schemas.openxmlformats.org/officeDocument/2006/relationships/slide" Target="slides/slide90.xml"/><Relationship Id="rId345" Type="http://schemas.openxmlformats.org/officeDocument/2006/relationships/slide" Target="slides/slide297.xml"/><Relationship Id="rId387" Type="http://schemas.openxmlformats.org/officeDocument/2006/relationships/slide" Target="slides/slide339.xml"/><Relationship Id="rId191" Type="http://schemas.openxmlformats.org/officeDocument/2006/relationships/slide" Target="slides/slide143.xml"/><Relationship Id="rId205" Type="http://schemas.openxmlformats.org/officeDocument/2006/relationships/slide" Target="slides/slide157.xml"/><Relationship Id="rId247" Type="http://schemas.openxmlformats.org/officeDocument/2006/relationships/slide" Target="slides/slide199.xml"/><Relationship Id="rId412" Type="http://schemas.openxmlformats.org/officeDocument/2006/relationships/slide" Target="slides/slide364.xml"/><Relationship Id="rId107" Type="http://schemas.openxmlformats.org/officeDocument/2006/relationships/slide" Target="slides/slide59.xml"/><Relationship Id="rId289" Type="http://schemas.openxmlformats.org/officeDocument/2006/relationships/slide" Target="slides/slide241.xml"/><Relationship Id="rId454" Type="http://schemas.openxmlformats.org/officeDocument/2006/relationships/viewProps" Target="viewProps.xml"/><Relationship Id="rId11" Type="http://schemas.openxmlformats.org/officeDocument/2006/relationships/slideMaster" Target="slideMasters/slideMaster11.xml"/><Relationship Id="rId53" Type="http://schemas.openxmlformats.org/officeDocument/2006/relationships/slide" Target="slides/slide5.xml"/><Relationship Id="rId149" Type="http://schemas.openxmlformats.org/officeDocument/2006/relationships/slide" Target="slides/slide101.xml"/><Relationship Id="rId314" Type="http://schemas.openxmlformats.org/officeDocument/2006/relationships/slide" Target="slides/slide266.xml"/><Relationship Id="rId356" Type="http://schemas.openxmlformats.org/officeDocument/2006/relationships/slide" Target="slides/slide308.xml"/><Relationship Id="rId398" Type="http://schemas.openxmlformats.org/officeDocument/2006/relationships/slide" Target="slides/slide350.xml"/><Relationship Id="rId95" Type="http://schemas.openxmlformats.org/officeDocument/2006/relationships/slide" Target="slides/slide47.xml"/><Relationship Id="rId160" Type="http://schemas.openxmlformats.org/officeDocument/2006/relationships/slide" Target="slides/slide112.xml"/><Relationship Id="rId216" Type="http://schemas.openxmlformats.org/officeDocument/2006/relationships/slide" Target="slides/slide168.xml"/><Relationship Id="rId423" Type="http://schemas.openxmlformats.org/officeDocument/2006/relationships/slide" Target="slides/slide375.xml"/><Relationship Id="rId258" Type="http://schemas.openxmlformats.org/officeDocument/2006/relationships/slide" Target="slides/slide210.xml"/><Relationship Id="rId22" Type="http://schemas.openxmlformats.org/officeDocument/2006/relationships/slideMaster" Target="slideMasters/slideMaster22.xml"/><Relationship Id="rId64" Type="http://schemas.openxmlformats.org/officeDocument/2006/relationships/slide" Target="slides/slide16.xml"/><Relationship Id="rId118" Type="http://schemas.openxmlformats.org/officeDocument/2006/relationships/slide" Target="slides/slide70.xml"/><Relationship Id="rId325" Type="http://schemas.openxmlformats.org/officeDocument/2006/relationships/slide" Target="slides/slide277.xml"/><Relationship Id="rId367" Type="http://schemas.openxmlformats.org/officeDocument/2006/relationships/slide" Target="slides/slide319.xml"/><Relationship Id="rId171" Type="http://schemas.openxmlformats.org/officeDocument/2006/relationships/slide" Target="slides/slide123.xml"/><Relationship Id="rId227" Type="http://schemas.openxmlformats.org/officeDocument/2006/relationships/slide" Target="slides/slide179.xml"/><Relationship Id="rId269" Type="http://schemas.openxmlformats.org/officeDocument/2006/relationships/slide" Target="slides/slide221.xml"/><Relationship Id="rId434" Type="http://schemas.openxmlformats.org/officeDocument/2006/relationships/slide" Target="slides/slide386.xml"/><Relationship Id="rId33" Type="http://schemas.openxmlformats.org/officeDocument/2006/relationships/slideMaster" Target="slideMasters/slideMaster33.xml"/><Relationship Id="rId129" Type="http://schemas.openxmlformats.org/officeDocument/2006/relationships/slide" Target="slides/slide81.xml"/><Relationship Id="rId280" Type="http://schemas.openxmlformats.org/officeDocument/2006/relationships/slide" Target="slides/slide232.xml"/><Relationship Id="rId336" Type="http://schemas.openxmlformats.org/officeDocument/2006/relationships/slide" Target="slides/slide288.xml"/><Relationship Id="rId75" Type="http://schemas.openxmlformats.org/officeDocument/2006/relationships/slide" Target="slides/slide27.xml"/><Relationship Id="rId140" Type="http://schemas.openxmlformats.org/officeDocument/2006/relationships/slide" Target="slides/slide92.xml"/><Relationship Id="rId182" Type="http://schemas.openxmlformats.org/officeDocument/2006/relationships/slide" Target="slides/slide134.xml"/><Relationship Id="rId378" Type="http://schemas.openxmlformats.org/officeDocument/2006/relationships/slide" Target="slides/slide330.xml"/><Relationship Id="rId403" Type="http://schemas.openxmlformats.org/officeDocument/2006/relationships/slide" Target="slides/slide355.xml"/><Relationship Id="rId6" Type="http://schemas.openxmlformats.org/officeDocument/2006/relationships/slideMaster" Target="slideMasters/slideMaster6.xml"/><Relationship Id="rId238" Type="http://schemas.openxmlformats.org/officeDocument/2006/relationships/slide" Target="slides/slide190.xml"/><Relationship Id="rId445" Type="http://schemas.openxmlformats.org/officeDocument/2006/relationships/slide" Target="slides/slide397.xml"/><Relationship Id="rId291" Type="http://schemas.openxmlformats.org/officeDocument/2006/relationships/slide" Target="slides/slide243.xml"/><Relationship Id="rId305" Type="http://schemas.openxmlformats.org/officeDocument/2006/relationships/slide" Target="slides/slide257.xml"/><Relationship Id="rId347" Type="http://schemas.openxmlformats.org/officeDocument/2006/relationships/slide" Target="slides/slide299.xml"/><Relationship Id="rId44" Type="http://schemas.openxmlformats.org/officeDocument/2006/relationships/slideMaster" Target="slideMasters/slideMaster44.xml"/><Relationship Id="rId86" Type="http://schemas.openxmlformats.org/officeDocument/2006/relationships/slide" Target="slides/slide38.xml"/><Relationship Id="rId151" Type="http://schemas.openxmlformats.org/officeDocument/2006/relationships/slide" Target="slides/slide103.xml"/><Relationship Id="rId389" Type="http://schemas.openxmlformats.org/officeDocument/2006/relationships/slide" Target="slides/slide341.xml"/><Relationship Id="rId193" Type="http://schemas.openxmlformats.org/officeDocument/2006/relationships/slide" Target="slides/slide145.xml"/><Relationship Id="rId207" Type="http://schemas.openxmlformats.org/officeDocument/2006/relationships/slide" Target="slides/slide159.xml"/><Relationship Id="rId249" Type="http://schemas.openxmlformats.org/officeDocument/2006/relationships/slide" Target="slides/slide201.xml"/><Relationship Id="rId414" Type="http://schemas.openxmlformats.org/officeDocument/2006/relationships/slide" Target="slides/slide366.xml"/><Relationship Id="rId456" Type="http://schemas.openxmlformats.org/officeDocument/2006/relationships/tableStyles" Target="tableStyles.xml"/><Relationship Id="rId13" Type="http://schemas.openxmlformats.org/officeDocument/2006/relationships/slideMaster" Target="slideMasters/slideMaster13.xml"/><Relationship Id="rId109" Type="http://schemas.openxmlformats.org/officeDocument/2006/relationships/slide" Target="slides/slide61.xml"/><Relationship Id="rId260" Type="http://schemas.openxmlformats.org/officeDocument/2006/relationships/slide" Target="slides/slide212.xml"/><Relationship Id="rId316" Type="http://schemas.openxmlformats.org/officeDocument/2006/relationships/slide" Target="slides/slide268.xml"/><Relationship Id="rId55" Type="http://schemas.openxmlformats.org/officeDocument/2006/relationships/slide" Target="slides/slide7.xml"/><Relationship Id="rId97" Type="http://schemas.openxmlformats.org/officeDocument/2006/relationships/slide" Target="slides/slide49.xml"/><Relationship Id="rId120" Type="http://schemas.openxmlformats.org/officeDocument/2006/relationships/slide" Target="slides/slide72.xml"/><Relationship Id="rId358" Type="http://schemas.openxmlformats.org/officeDocument/2006/relationships/slide" Target="slides/slide310.xml"/><Relationship Id="rId162" Type="http://schemas.openxmlformats.org/officeDocument/2006/relationships/slide" Target="slides/slide114.xml"/><Relationship Id="rId218" Type="http://schemas.openxmlformats.org/officeDocument/2006/relationships/slide" Target="slides/slide170.xml"/><Relationship Id="rId425" Type="http://schemas.openxmlformats.org/officeDocument/2006/relationships/slide" Target="slides/slide377.xml"/><Relationship Id="rId271" Type="http://schemas.openxmlformats.org/officeDocument/2006/relationships/slide" Target="slides/slide223.xml"/><Relationship Id="rId24" Type="http://schemas.openxmlformats.org/officeDocument/2006/relationships/slideMaster" Target="slideMasters/slideMaster24.xml"/><Relationship Id="rId66" Type="http://schemas.openxmlformats.org/officeDocument/2006/relationships/slide" Target="slides/slide18.xml"/><Relationship Id="rId131" Type="http://schemas.openxmlformats.org/officeDocument/2006/relationships/slide" Target="slides/slide83.xml"/><Relationship Id="rId327" Type="http://schemas.openxmlformats.org/officeDocument/2006/relationships/slide" Target="slides/slide279.xml"/><Relationship Id="rId369" Type="http://schemas.openxmlformats.org/officeDocument/2006/relationships/slide" Target="slides/slide321.xml"/><Relationship Id="rId173" Type="http://schemas.openxmlformats.org/officeDocument/2006/relationships/slide" Target="slides/slide125.xml"/><Relationship Id="rId229" Type="http://schemas.openxmlformats.org/officeDocument/2006/relationships/slide" Target="slides/slide181.xml"/><Relationship Id="rId380" Type="http://schemas.openxmlformats.org/officeDocument/2006/relationships/slide" Target="slides/slide332.xml"/><Relationship Id="rId436" Type="http://schemas.openxmlformats.org/officeDocument/2006/relationships/slide" Target="slides/slide388.xml"/><Relationship Id="rId240" Type="http://schemas.openxmlformats.org/officeDocument/2006/relationships/slide" Target="slides/slide192.xml"/><Relationship Id="rId35" Type="http://schemas.openxmlformats.org/officeDocument/2006/relationships/slideMaster" Target="slideMasters/slideMaster35.xml"/><Relationship Id="rId77" Type="http://schemas.openxmlformats.org/officeDocument/2006/relationships/slide" Target="slides/slide29.xml"/><Relationship Id="rId100" Type="http://schemas.openxmlformats.org/officeDocument/2006/relationships/slide" Target="slides/slide52.xml"/><Relationship Id="rId282" Type="http://schemas.openxmlformats.org/officeDocument/2006/relationships/slide" Target="slides/slide234.xml"/><Relationship Id="rId338" Type="http://schemas.openxmlformats.org/officeDocument/2006/relationships/slide" Target="slides/slide290.xml"/><Relationship Id="rId8" Type="http://schemas.openxmlformats.org/officeDocument/2006/relationships/slideMaster" Target="slideMasters/slideMaster8.xml"/><Relationship Id="rId142" Type="http://schemas.openxmlformats.org/officeDocument/2006/relationships/slide" Target="slides/slide94.xml"/><Relationship Id="rId184" Type="http://schemas.openxmlformats.org/officeDocument/2006/relationships/slide" Target="slides/slide136.xml"/><Relationship Id="rId391" Type="http://schemas.openxmlformats.org/officeDocument/2006/relationships/slide" Target="slides/slide343.xml"/><Relationship Id="rId405" Type="http://schemas.openxmlformats.org/officeDocument/2006/relationships/slide" Target="slides/slide357.xml"/><Relationship Id="rId447" Type="http://schemas.openxmlformats.org/officeDocument/2006/relationships/slide" Target="slides/slide399.xml"/><Relationship Id="rId251" Type="http://schemas.openxmlformats.org/officeDocument/2006/relationships/slide" Target="slides/slide203.xml"/><Relationship Id="rId46" Type="http://schemas.openxmlformats.org/officeDocument/2006/relationships/slideMaster" Target="slideMasters/slideMaster46.xml"/><Relationship Id="rId293" Type="http://schemas.openxmlformats.org/officeDocument/2006/relationships/slide" Target="slides/slide245.xml"/><Relationship Id="rId307" Type="http://schemas.openxmlformats.org/officeDocument/2006/relationships/slide" Target="slides/slide259.xml"/><Relationship Id="rId349" Type="http://schemas.openxmlformats.org/officeDocument/2006/relationships/slide" Target="slides/slide301.xml"/><Relationship Id="rId88" Type="http://schemas.openxmlformats.org/officeDocument/2006/relationships/slide" Target="slides/slide40.xml"/><Relationship Id="rId111" Type="http://schemas.openxmlformats.org/officeDocument/2006/relationships/slide" Target="slides/slide63.xml"/><Relationship Id="rId153" Type="http://schemas.openxmlformats.org/officeDocument/2006/relationships/slide" Target="slides/slide105.xml"/><Relationship Id="rId195" Type="http://schemas.openxmlformats.org/officeDocument/2006/relationships/slide" Target="slides/slide147.xml"/><Relationship Id="rId209" Type="http://schemas.openxmlformats.org/officeDocument/2006/relationships/slide" Target="slides/slide161.xml"/><Relationship Id="rId360" Type="http://schemas.openxmlformats.org/officeDocument/2006/relationships/slide" Target="slides/slide312.xml"/><Relationship Id="rId416" Type="http://schemas.openxmlformats.org/officeDocument/2006/relationships/slide" Target="slides/slide368.xml"/><Relationship Id="rId220" Type="http://schemas.openxmlformats.org/officeDocument/2006/relationships/slide" Target="slides/slide172.xml"/><Relationship Id="rId15" Type="http://schemas.openxmlformats.org/officeDocument/2006/relationships/slideMaster" Target="slideMasters/slideMaster15.xml"/><Relationship Id="rId57" Type="http://schemas.openxmlformats.org/officeDocument/2006/relationships/slide" Target="slides/slide9.xml"/><Relationship Id="rId262" Type="http://schemas.openxmlformats.org/officeDocument/2006/relationships/slide" Target="slides/slide214.xml"/><Relationship Id="rId318" Type="http://schemas.openxmlformats.org/officeDocument/2006/relationships/slide" Target="slides/slide270.xml"/><Relationship Id="rId99" Type="http://schemas.openxmlformats.org/officeDocument/2006/relationships/slide" Target="slides/slide51.xml"/><Relationship Id="rId122" Type="http://schemas.openxmlformats.org/officeDocument/2006/relationships/slide" Target="slides/slide74.xml"/><Relationship Id="rId164" Type="http://schemas.openxmlformats.org/officeDocument/2006/relationships/slide" Target="slides/slide116.xml"/><Relationship Id="rId371" Type="http://schemas.openxmlformats.org/officeDocument/2006/relationships/slide" Target="slides/slide323.xml"/><Relationship Id="rId427" Type="http://schemas.openxmlformats.org/officeDocument/2006/relationships/slide" Target="slides/slide379.xml"/><Relationship Id="rId26" Type="http://schemas.openxmlformats.org/officeDocument/2006/relationships/slideMaster" Target="slideMasters/slideMaster26.xml"/><Relationship Id="rId231" Type="http://schemas.openxmlformats.org/officeDocument/2006/relationships/slide" Target="slides/slide183.xml"/><Relationship Id="rId273" Type="http://schemas.openxmlformats.org/officeDocument/2006/relationships/slide" Target="slides/slide225.xml"/><Relationship Id="rId329" Type="http://schemas.openxmlformats.org/officeDocument/2006/relationships/slide" Target="slides/slide281.xml"/><Relationship Id="rId68" Type="http://schemas.openxmlformats.org/officeDocument/2006/relationships/slide" Target="slides/slide20.xml"/><Relationship Id="rId133" Type="http://schemas.openxmlformats.org/officeDocument/2006/relationships/slide" Target="slides/slide85.xml"/><Relationship Id="rId175" Type="http://schemas.openxmlformats.org/officeDocument/2006/relationships/slide" Target="slides/slide127.xml"/><Relationship Id="rId340" Type="http://schemas.openxmlformats.org/officeDocument/2006/relationships/slide" Target="slides/slide292.xml"/><Relationship Id="rId200" Type="http://schemas.openxmlformats.org/officeDocument/2006/relationships/slide" Target="slides/slide152.xml"/><Relationship Id="rId382" Type="http://schemas.openxmlformats.org/officeDocument/2006/relationships/slide" Target="slides/slide334.xml"/><Relationship Id="rId438" Type="http://schemas.openxmlformats.org/officeDocument/2006/relationships/slide" Target="slides/slide390.xml"/><Relationship Id="rId242" Type="http://schemas.openxmlformats.org/officeDocument/2006/relationships/slide" Target="slides/slide194.xml"/><Relationship Id="rId284" Type="http://schemas.openxmlformats.org/officeDocument/2006/relationships/slide" Target="slides/slide236.xml"/><Relationship Id="rId37" Type="http://schemas.openxmlformats.org/officeDocument/2006/relationships/slideMaster" Target="slideMasters/slideMaster37.xml"/><Relationship Id="rId79" Type="http://schemas.openxmlformats.org/officeDocument/2006/relationships/slide" Target="slides/slide31.xml"/><Relationship Id="rId102" Type="http://schemas.openxmlformats.org/officeDocument/2006/relationships/slide" Target="slides/slide54.xml"/><Relationship Id="rId144" Type="http://schemas.openxmlformats.org/officeDocument/2006/relationships/slide" Target="slides/slide96.xml"/><Relationship Id="rId90" Type="http://schemas.openxmlformats.org/officeDocument/2006/relationships/slide" Target="slides/slide42.xml"/><Relationship Id="rId186" Type="http://schemas.openxmlformats.org/officeDocument/2006/relationships/slide" Target="slides/slide138.xml"/><Relationship Id="rId351" Type="http://schemas.openxmlformats.org/officeDocument/2006/relationships/slide" Target="slides/slide303.xml"/><Relationship Id="rId393" Type="http://schemas.openxmlformats.org/officeDocument/2006/relationships/slide" Target="slides/slide345.xml"/><Relationship Id="rId407" Type="http://schemas.openxmlformats.org/officeDocument/2006/relationships/slide" Target="slides/slide359.xml"/><Relationship Id="rId449" Type="http://schemas.openxmlformats.org/officeDocument/2006/relationships/slide" Target="slides/slide401.xml"/><Relationship Id="rId211" Type="http://schemas.openxmlformats.org/officeDocument/2006/relationships/slide" Target="slides/slide163.xml"/><Relationship Id="rId253" Type="http://schemas.openxmlformats.org/officeDocument/2006/relationships/slide" Target="slides/slide205.xml"/><Relationship Id="rId295" Type="http://schemas.openxmlformats.org/officeDocument/2006/relationships/slide" Target="slides/slide247.xml"/><Relationship Id="rId309" Type="http://schemas.openxmlformats.org/officeDocument/2006/relationships/slide" Target="slides/slide261.xml"/><Relationship Id="rId48" Type="http://schemas.openxmlformats.org/officeDocument/2006/relationships/slideMaster" Target="slideMasters/slideMaster48.xml"/><Relationship Id="rId113" Type="http://schemas.openxmlformats.org/officeDocument/2006/relationships/slide" Target="slides/slide65.xml"/><Relationship Id="rId320" Type="http://schemas.openxmlformats.org/officeDocument/2006/relationships/slide" Target="slides/slide272.xml"/><Relationship Id="rId155" Type="http://schemas.openxmlformats.org/officeDocument/2006/relationships/slide" Target="slides/slide107.xml"/><Relationship Id="rId197" Type="http://schemas.openxmlformats.org/officeDocument/2006/relationships/slide" Target="slides/slide149.xml"/><Relationship Id="rId362" Type="http://schemas.openxmlformats.org/officeDocument/2006/relationships/slide" Target="slides/slide314.xml"/><Relationship Id="rId418" Type="http://schemas.openxmlformats.org/officeDocument/2006/relationships/slide" Target="slides/slide370.xml"/><Relationship Id="rId222" Type="http://schemas.openxmlformats.org/officeDocument/2006/relationships/slide" Target="slides/slide174.xml"/><Relationship Id="rId264" Type="http://schemas.openxmlformats.org/officeDocument/2006/relationships/slide" Target="slides/slide216.xml"/><Relationship Id="rId17" Type="http://schemas.openxmlformats.org/officeDocument/2006/relationships/slideMaster" Target="slideMasters/slideMaster17.xml"/><Relationship Id="rId59" Type="http://schemas.openxmlformats.org/officeDocument/2006/relationships/slide" Target="slides/slide11.xml"/><Relationship Id="rId124" Type="http://schemas.openxmlformats.org/officeDocument/2006/relationships/slide" Target="slides/slide76.xml"/><Relationship Id="rId70" Type="http://schemas.openxmlformats.org/officeDocument/2006/relationships/slide" Target="slides/slide22.xml"/><Relationship Id="rId166" Type="http://schemas.openxmlformats.org/officeDocument/2006/relationships/slide" Target="slides/slide118.xml"/><Relationship Id="rId331" Type="http://schemas.openxmlformats.org/officeDocument/2006/relationships/slide" Target="slides/slide283.xml"/><Relationship Id="rId373" Type="http://schemas.openxmlformats.org/officeDocument/2006/relationships/slide" Target="slides/slide325.xml"/><Relationship Id="rId429" Type="http://schemas.openxmlformats.org/officeDocument/2006/relationships/slide" Target="slides/slide381.xml"/><Relationship Id="rId1" Type="http://schemas.openxmlformats.org/officeDocument/2006/relationships/slideMaster" Target="slideMasters/slideMaster1.xml"/><Relationship Id="rId233" Type="http://schemas.openxmlformats.org/officeDocument/2006/relationships/slide" Target="slides/slide185.xml"/><Relationship Id="rId440" Type="http://schemas.openxmlformats.org/officeDocument/2006/relationships/slide" Target="slides/slide392.xml"/><Relationship Id="rId28" Type="http://schemas.openxmlformats.org/officeDocument/2006/relationships/slideMaster" Target="slideMasters/slideMaster28.xml"/><Relationship Id="rId275" Type="http://schemas.openxmlformats.org/officeDocument/2006/relationships/slide" Target="slides/slide227.xml"/><Relationship Id="rId300" Type="http://schemas.openxmlformats.org/officeDocument/2006/relationships/slide" Target="slides/slide252.xml"/><Relationship Id="rId81" Type="http://schemas.openxmlformats.org/officeDocument/2006/relationships/slide" Target="slides/slide33.xml"/><Relationship Id="rId135" Type="http://schemas.openxmlformats.org/officeDocument/2006/relationships/slide" Target="slides/slide87.xml"/><Relationship Id="rId177" Type="http://schemas.openxmlformats.org/officeDocument/2006/relationships/slide" Target="slides/slide129.xml"/><Relationship Id="rId342" Type="http://schemas.openxmlformats.org/officeDocument/2006/relationships/slide" Target="slides/slide294.xml"/><Relationship Id="rId384" Type="http://schemas.openxmlformats.org/officeDocument/2006/relationships/slide" Target="slides/slide336.xml"/><Relationship Id="rId202" Type="http://schemas.openxmlformats.org/officeDocument/2006/relationships/slide" Target="slides/slide154.xml"/><Relationship Id="rId244" Type="http://schemas.openxmlformats.org/officeDocument/2006/relationships/slide" Target="slides/slide196.xml"/><Relationship Id="rId39" Type="http://schemas.openxmlformats.org/officeDocument/2006/relationships/slideMaster" Target="slideMasters/slideMaster39.xml"/><Relationship Id="rId286" Type="http://schemas.openxmlformats.org/officeDocument/2006/relationships/slide" Target="slides/slide238.xml"/><Relationship Id="rId451" Type="http://schemas.openxmlformats.org/officeDocument/2006/relationships/notesMaster" Target="notesMasters/notesMaster1.xml"/><Relationship Id="rId50" Type="http://schemas.openxmlformats.org/officeDocument/2006/relationships/slide" Target="slides/slide2.xml"/><Relationship Id="rId104" Type="http://schemas.openxmlformats.org/officeDocument/2006/relationships/slide" Target="slides/slide56.xml"/><Relationship Id="rId146" Type="http://schemas.openxmlformats.org/officeDocument/2006/relationships/slide" Target="slides/slide98.xml"/><Relationship Id="rId188" Type="http://schemas.openxmlformats.org/officeDocument/2006/relationships/slide" Target="slides/slide140.xml"/><Relationship Id="rId311" Type="http://schemas.openxmlformats.org/officeDocument/2006/relationships/slide" Target="slides/slide263.xml"/><Relationship Id="rId353" Type="http://schemas.openxmlformats.org/officeDocument/2006/relationships/slide" Target="slides/slide305.xml"/><Relationship Id="rId395" Type="http://schemas.openxmlformats.org/officeDocument/2006/relationships/slide" Target="slides/slide347.xml"/><Relationship Id="rId409" Type="http://schemas.openxmlformats.org/officeDocument/2006/relationships/slide" Target="slides/slide36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5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solidFill>
                  <a:schemeClr val="tx1"/>
                </a:solidFill>
                <a:effectLst/>
                <a:latin typeface="Times New Roman" charset="0"/>
                <a:ea typeface="+mn-ea"/>
                <a:cs typeface="+mn-cs"/>
              </a:defRPr>
            </a:lvl1pPr>
          </a:lstStyle>
          <a:p>
            <a:pPr>
              <a:defRPr/>
            </a:pPr>
            <a:endParaRPr lang="en-US"/>
          </a:p>
        </p:txBody>
      </p:sp>
      <p:sp>
        <p:nvSpPr>
          <p:cNvPr id="110595"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chemeClr val="tx1"/>
                </a:solidFill>
                <a:effectLst/>
                <a:latin typeface="Times New Roman" charset="0"/>
                <a:ea typeface="+mn-ea"/>
                <a:cs typeface="+mn-cs"/>
              </a:defRPr>
            </a:lvl1pPr>
          </a:lstStyle>
          <a:p>
            <a:pPr>
              <a:defRPr/>
            </a:pPr>
            <a:endParaRPr lang="en-US"/>
          </a:p>
        </p:txBody>
      </p:sp>
      <p:sp>
        <p:nvSpPr>
          <p:cNvPr id="110596"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solidFill>
                  <a:schemeClr val="tx1"/>
                </a:solidFill>
                <a:effectLst/>
                <a:latin typeface="Times New Roman" charset="0"/>
                <a:ea typeface="+mn-ea"/>
                <a:cs typeface="+mn-cs"/>
              </a:defRPr>
            </a:lvl1pPr>
          </a:lstStyle>
          <a:p>
            <a:pPr>
              <a:defRPr/>
            </a:pPr>
            <a:endParaRPr lang="en-US"/>
          </a:p>
        </p:txBody>
      </p:sp>
      <p:sp>
        <p:nvSpPr>
          <p:cNvPr id="110597"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latin typeface="Times New Roman" charset="0"/>
              </a:defRPr>
            </a:lvl1pPr>
          </a:lstStyle>
          <a:p>
            <a:pPr>
              <a:defRPr/>
            </a:pPr>
            <a:fld id="{8A6C571D-657D-4045-85C6-EA9BE5ED5A04}" type="slidenum">
              <a:rPr lang="en-US"/>
              <a:pPr>
                <a:defRPr/>
              </a:pPr>
              <a:t>‹#›</a:t>
            </a:fld>
            <a:endParaRPr lang="en-US"/>
          </a:p>
        </p:txBody>
      </p:sp>
    </p:spTree>
    <p:extLst>
      <p:ext uri="{BB962C8B-B14F-4D97-AF65-F5344CB8AC3E}">
        <p14:creationId xmlns:p14="http://schemas.microsoft.com/office/powerpoint/2010/main" val="21199442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32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defRPr sz="1200">
                <a:effectLst>
                  <a:outerShdw blurRad="38100" dist="38100" dir="2700000" algn="tl">
                    <a:srgbClr val="DDDDDD"/>
                  </a:outerShdw>
                </a:effectLst>
                <a:ea typeface="+mn-ea"/>
                <a:cs typeface="+mn-cs"/>
              </a:defRPr>
            </a:lvl1pPr>
          </a:lstStyle>
          <a:p>
            <a:pPr>
              <a:defRPr/>
            </a:pPr>
            <a:endParaRPr lang="en-US"/>
          </a:p>
        </p:txBody>
      </p:sp>
      <p:sp>
        <p:nvSpPr>
          <p:cNvPr id="22323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a:defRPr sz="1200">
                <a:effectLst>
                  <a:outerShdw blurRad="38100" dist="38100" dir="2700000" algn="tl">
                    <a:srgbClr val="DDDDDD"/>
                  </a:outerShdw>
                </a:effectLst>
                <a:ea typeface="+mn-ea"/>
                <a:cs typeface="+mn-cs"/>
              </a:defRPr>
            </a:lvl1pPr>
          </a:lstStyle>
          <a:p>
            <a:pPr>
              <a:defRPr/>
            </a:pPr>
            <a:endParaRPr lang="en-US"/>
          </a:p>
        </p:txBody>
      </p:sp>
      <p:sp>
        <p:nvSpPr>
          <p:cNvPr id="2191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2323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323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DDDDDD"/>
                  </a:outerShdw>
                </a:effectLst>
                <a:ea typeface="+mn-ea"/>
                <a:cs typeface="+mn-cs"/>
              </a:defRPr>
            </a:lvl1pPr>
          </a:lstStyle>
          <a:p>
            <a:pPr>
              <a:defRPr/>
            </a:pPr>
            <a:endParaRPr lang="en-US"/>
          </a:p>
        </p:txBody>
      </p:sp>
      <p:sp>
        <p:nvSpPr>
          <p:cNvPr id="22323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DDDDDD"/>
                  </a:outerShdw>
                </a:effectLst>
              </a:defRPr>
            </a:lvl1pPr>
          </a:lstStyle>
          <a:p>
            <a:pPr>
              <a:defRPr/>
            </a:pPr>
            <a:fld id="{9F12BBEC-CB9D-634C-9BB8-B08CD875DA0C}" type="slidenum">
              <a:rPr lang="en-US"/>
              <a:pPr>
                <a:defRPr/>
              </a:pPr>
              <a:t>‹#›</a:t>
            </a:fld>
            <a:endParaRPr lang="en-US"/>
          </a:p>
        </p:txBody>
      </p:sp>
    </p:spTree>
    <p:extLst>
      <p:ext uri="{BB962C8B-B14F-4D97-AF65-F5344CB8AC3E}">
        <p14:creationId xmlns:p14="http://schemas.microsoft.com/office/powerpoint/2010/main" val="117342507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kumimoji="1"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kumimoji="1"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kumimoji="1"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kumimoji="1"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373.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37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382.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384.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38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386.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387.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388.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389.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390.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393.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394.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395.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396.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39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398.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40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outerShdw blurRad="38100" dist="38100" dir="2700000" algn="tl">
                    <a:srgbClr val="DDDDDD"/>
                  </a:outerShdw>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GB" sz="1200" b="1" i="0" u="none" strike="noStrike" kern="1200" cap="none" spc="0" normalizeH="0" baseline="0" noProof="0">
              <a:ln>
                <a:noFill/>
              </a:ln>
              <a:solidFill>
                <a:srgbClr val="FFFFFF"/>
              </a:solidFill>
              <a:effectLst>
                <a:outerShdw blurRad="38100" dist="38100" dir="2700000" algn="tl">
                  <a:srgbClr val="DDDDDD"/>
                </a:outerShdw>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a:t>Once we get into the AD 60s, churches had grown throughout the Roman Empire. Gone were the early days when all congregations were new and fairly disorganized, as we see in the Jerusalem church food issue of Acts 6:1-7. Also, heresies impacting the church had 30 years to develop, so it was time for Paul to better define the nature and structure or the church.</a:t>
            </a:r>
          </a:p>
        </p:txBody>
      </p:sp>
    </p:spTree>
    <p:extLst>
      <p:ext uri="{BB962C8B-B14F-4D97-AF65-F5344CB8AC3E}">
        <p14:creationId xmlns:p14="http://schemas.microsoft.com/office/powerpoint/2010/main" val="20917581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Paul commands Timothy to watch over five areas of personal and church life to preserve church order amid the many attacks each local church faces.</a:t>
            </a:r>
          </a:p>
          <a:p>
            <a:endParaRPr lang="en-US" dirty="0"/>
          </a:p>
          <a:p>
            <a:r>
              <a:rPr lang="en-US" dirty="0"/>
              <a:t>Should we show respect to false teachers as indicated here in 5:1–6:10? </a:t>
            </a:r>
          </a:p>
          <a:p>
            <a:r>
              <a:rPr lang="en-US" dirty="0"/>
              <a:t>Answer: Even heretics deserve our courtesy, but we must call out what they believe and how they act.</a:t>
            </a:r>
          </a:p>
          <a:p>
            <a:endParaRPr lang="en-US"/>
          </a:p>
        </p:txBody>
      </p:sp>
      <p:sp>
        <p:nvSpPr>
          <p:cNvPr id="4" name="Slide Number Placeholder 3"/>
          <p:cNvSpPr>
            <a:spLocks noGrp="1"/>
          </p:cNvSpPr>
          <p:nvPr>
            <p:ph type="sldNum" sz="quarter" idx="5"/>
          </p:nvPr>
        </p:nvSpPr>
        <p:spPr/>
        <p:txBody>
          <a:bodyPr/>
          <a:lstStyle/>
          <a:p>
            <a:pPr>
              <a:defRPr/>
            </a:pPr>
            <a:fld id="{9F12BBEC-CB9D-634C-9BB8-B08CD875DA0C}" type="slidenum">
              <a:rPr lang="en-US"/>
              <a:pPr>
                <a:defRPr/>
              </a:pPr>
              <a:t>10</a:t>
            </a:fld>
            <a:endParaRPr lang="en-US"/>
          </a:p>
        </p:txBody>
      </p:sp>
    </p:spTree>
    <p:extLst>
      <p:ext uri="{BB962C8B-B14F-4D97-AF65-F5344CB8AC3E}">
        <p14:creationId xmlns:p14="http://schemas.microsoft.com/office/powerpoint/2010/main" val="296699224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7C4075C-230F-A141-80BE-FC2A5AABD6C0}" type="slidenum">
              <a:rPr kumimoji="0" lang="en-GB" sz="1200" u="none" strike="noStrike" kern="1200" cap="none" spc="0" normalizeH="0" baseline="0" noProof="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207</a:t>
            </a:fld>
            <a:endParaRPr kumimoji="0" lang="en-GB" sz="1200" u="none" strike="noStrike" kern="1200" cap="none" spc="0" normalizeH="0" baseline="0" noProof="0" dirty="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E0A9CB1-3D16-174F-B6F8-CA1746C7450B}" type="slidenum">
              <a:rPr kumimoji="0" lang="en-GB" sz="120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208</a:t>
            </a:fld>
            <a:endParaRPr kumimoji="0" lang="en-GB" sz="120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38946" name="Rectangle 2"/>
          <p:cNvSpPr>
            <a:spLocks noGrp="1" noRot="1" noChangeAspect="1" noChangeArrowheads="1"/>
          </p:cNvSpPr>
          <p:nvPr>
            <p:ph type="sldImg"/>
          </p:nvPr>
        </p:nvSpPr>
        <p:spPr>
          <a:solidFill>
            <a:srgbClr val="FFFFFF"/>
          </a:solidFill>
          <a:ln/>
        </p:spPr>
      </p:sp>
      <p:sp>
        <p:nvSpPr>
          <p:cNvPr id="3389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06294127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7C4075C-230F-A141-80BE-FC2A5AABD6C0}" type="slidenum">
              <a:rPr kumimoji="0" lang="en-GB" sz="1200" u="none" strike="noStrike" kern="1200" cap="none" spc="0" normalizeH="0" baseline="0" noProof="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209</a:t>
            </a:fld>
            <a:endParaRPr kumimoji="0" lang="en-GB" sz="1200" u="none" strike="noStrike" kern="1200" cap="none" spc="0" normalizeH="0" baseline="0" noProof="0" dirty="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63990208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7360B79-828F-0141-A9C6-60FB9B1BC80A}" type="slidenum">
              <a:rPr kumimoji="0" lang="en-GB" sz="120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210</a:t>
            </a:fld>
            <a:endParaRPr kumimoji="0" lang="en-GB" sz="120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1A9005-C985-6844-A441-0FF69B037209}" type="slidenum">
              <a:rPr kumimoji="0" lang="en-GB" sz="1200" u="none" strike="noStrike" kern="1200" cap="none" spc="0" normalizeH="0" baseline="0" noProof="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211</a:t>
            </a:fld>
            <a:endParaRPr kumimoji="0" lang="en-GB" sz="1200" u="none" strike="noStrike" kern="1200" cap="none" spc="0" normalizeH="0" baseline="0" noProof="0" dirty="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45090" name="Rectangle 2"/>
          <p:cNvSpPr>
            <a:spLocks noGrp="1" noRot="1" noChangeAspect="1" noChangeArrowheads="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7219975-F292-FC43-8F2E-223E03A37527}" type="slidenum">
              <a:rPr kumimoji="0" lang="en-GB" sz="120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212</a:t>
            </a:fld>
            <a:endParaRPr kumimoji="0" lang="en-GB" sz="120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47138" name="Rectangle 2"/>
          <p:cNvSpPr>
            <a:spLocks noGrp="1" noRot="1" noChangeAspect="1" noChangeArrowheads="1"/>
          </p:cNvSpPr>
          <p:nvPr>
            <p:ph type="sldImg"/>
          </p:nvPr>
        </p:nvSpPr>
        <p:spPr>
          <a:solidFill>
            <a:srgbClr val="FFFFFF"/>
          </a:solidFill>
          <a:ln/>
        </p:spPr>
      </p:sp>
      <p:sp>
        <p:nvSpPr>
          <p:cNvPr id="3471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9C1230A-020D-2649-A4F2-FEADC2BD6F73}" type="slidenum">
              <a:rPr kumimoji="0" lang="en-GB" sz="120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213</a:t>
            </a:fld>
            <a:endParaRPr kumimoji="0" lang="en-GB" sz="120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49186" name="Rectangle 2"/>
          <p:cNvSpPr>
            <a:spLocks noGrp="1" noRot="1" noChangeAspect="1" noChangeArrowheads="1"/>
          </p:cNvSpPr>
          <p:nvPr>
            <p:ph type="sldImg"/>
          </p:nvPr>
        </p:nvSpPr>
        <p:spPr>
          <a:solidFill>
            <a:srgbClr val="FFFFFF"/>
          </a:solidFill>
          <a:ln/>
        </p:spPr>
      </p:sp>
      <p:sp>
        <p:nvSpPr>
          <p:cNvPr id="3491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28A0FB-4956-634D-A5F3-DC4C18F6E6D6}" type="slidenum">
              <a:rPr kumimoji="0" lang="en-GB" sz="1200" u="none" strike="noStrike" kern="1200" cap="none" spc="0" normalizeH="0" baseline="0" noProof="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214</a:t>
            </a:fld>
            <a:endParaRPr kumimoji="0" lang="en-GB" sz="1200" u="none" strike="noStrike" kern="1200" cap="none" spc="0" normalizeH="0" baseline="0" noProof="0" dirty="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51234" name="Rectangle 2"/>
          <p:cNvSpPr>
            <a:spLocks noGrp="1" noRot="1" noChangeAspect="1" noChangeArrowheads="1"/>
          </p:cNvSpPr>
          <p:nvPr>
            <p:ph type="sldImg"/>
          </p:nvPr>
        </p:nvSpPr>
        <p:spPr>
          <a:solidFill>
            <a:srgbClr val="FFFFFF"/>
          </a:solidFill>
          <a:ln/>
        </p:spPr>
      </p:sp>
      <p:sp>
        <p:nvSpPr>
          <p:cNvPr id="3512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A8D8285-8ABB-ED46-A896-024E2749E065}" type="slidenum">
              <a:rPr kumimoji="0" lang="en-GB" sz="1200" u="none" strike="noStrike" kern="1200" cap="none" spc="0" normalizeH="0" baseline="0" noProof="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215</a:t>
            </a:fld>
            <a:endParaRPr kumimoji="0" lang="en-GB" sz="1200" u="none" strike="noStrike" kern="1200" cap="none" spc="0" normalizeH="0" baseline="0" noProof="0" dirty="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53282" name="Rectangle 2"/>
          <p:cNvSpPr>
            <a:spLocks noGrp="1" noRot="1" noChangeAspect="1" noChangeArrowheads="1"/>
          </p:cNvSpPr>
          <p:nvPr>
            <p:ph type="sldImg"/>
          </p:nvPr>
        </p:nvSpPr>
        <p:spPr>
          <a:solidFill>
            <a:srgbClr val="FFFFFF"/>
          </a:solidFill>
          <a:ln/>
        </p:spPr>
      </p:sp>
      <p:sp>
        <p:nvSpPr>
          <p:cNvPr id="3532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3A597B5-FAD2-CF46-8DFD-72D7AA2DC9CF}" type="slidenum">
              <a:rPr kumimoji="0" lang="en-GB" sz="1200" u="none" strike="noStrike" kern="1200" cap="none" spc="0" normalizeH="0" baseline="0" noProof="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216</a:t>
            </a:fld>
            <a:endParaRPr kumimoji="0" lang="en-GB" sz="1200" u="none" strike="noStrike" kern="1200" cap="none" spc="0" normalizeH="0" baseline="0" noProof="0" dirty="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55330" name="Rectangle 2"/>
          <p:cNvSpPr>
            <a:spLocks noGrp="1" noRot="1" noChangeAspect="1" noChangeArrowheads="1"/>
          </p:cNvSpPr>
          <p:nvPr>
            <p:ph type="sldImg"/>
          </p:nvPr>
        </p:nvSpPr>
        <p:spPr>
          <a:solidFill>
            <a:srgbClr val="FFFFFF"/>
          </a:solidFill>
          <a:ln/>
        </p:spPr>
      </p:sp>
      <p:sp>
        <p:nvSpPr>
          <p:cNvPr id="3553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This advice was practical but based on good theology.</a:t>
            </a:r>
          </a:p>
          <a:p>
            <a:pPr algn="l" rtl="0" eaLnBrk="0" fontAlgn="base" hangingPunct="0">
              <a:spcBef>
                <a:spcPct val="30000"/>
              </a:spcBef>
              <a:spcAft>
                <a:spcPct val="0"/>
              </a:spcAft>
            </a:pPr>
            <a:endParaRPr lang="x-none"/>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F12BBEC-CB9D-634C-9BB8-B08CD875DA0C}" type="slidenum">
              <a:rPr kumimoji="0" lang="en-US" sz="1200" b="1" i="0" u="none" strike="noStrike" kern="1200" cap="none" spc="0" normalizeH="0" baseline="0" noProof="0" smtClean="0">
                <a:ln>
                  <a:noFill/>
                </a:ln>
                <a:solidFill>
                  <a:srgbClr val="808080"/>
                </a:solidFill>
                <a:effectLst>
                  <a:outerShdw blurRad="38100" dist="38100" dir="2700000" algn="tl">
                    <a:srgbClr val="DDDDDD"/>
                  </a:outerShdw>
                </a:effectLst>
                <a:uLnTx/>
                <a:uFillTx/>
                <a:latin typeface="Engravers MT"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1" i="0" u="none" strike="noStrike" kern="1200" cap="none" spc="0" normalizeH="0" baseline="0" noProof="0">
              <a:ln>
                <a:noFill/>
              </a:ln>
              <a:solidFill>
                <a:srgbClr val="808080"/>
              </a:solidFill>
              <a:effectLst>
                <a:outerShdw blurRad="38100" dist="38100" dir="2700000" algn="tl">
                  <a:srgbClr val="DDDDDD"/>
                </a:outerShdw>
              </a:effectLst>
              <a:uLnTx/>
              <a:uFillTx/>
              <a:latin typeface="Engravers MT" charset="0"/>
              <a:ea typeface="ＭＳ Ｐゴシック" charset="0"/>
              <a:cs typeface="+mn-cs"/>
            </a:endParaRPr>
          </a:p>
        </p:txBody>
      </p:sp>
    </p:spTree>
    <p:extLst>
      <p:ext uri="{BB962C8B-B14F-4D97-AF65-F5344CB8AC3E}">
        <p14:creationId xmlns:p14="http://schemas.microsoft.com/office/powerpoint/2010/main" val="389489913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F984E6-B944-764F-938D-B262A023C7F6}" type="slidenum">
              <a:rPr kumimoji="0" lang="en-GB" sz="120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217</a:t>
            </a:fld>
            <a:endParaRPr kumimoji="0" lang="en-GB" sz="120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57378" name="Rectangle 2"/>
          <p:cNvSpPr>
            <a:spLocks noGrp="1" noRot="1" noChangeAspect="1" noChangeArrowheads="1"/>
          </p:cNvSpPr>
          <p:nvPr>
            <p:ph type="sldImg"/>
          </p:nvPr>
        </p:nvSpPr>
        <p:spPr>
          <a:solidFill>
            <a:srgbClr val="FFFFFF"/>
          </a:solidFill>
          <a:ln/>
        </p:spPr>
      </p:sp>
      <p:sp>
        <p:nvSpPr>
          <p:cNvPr id="35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B378A70-17AF-4248-ADFF-7110BD9E2BE0}" type="slidenum">
              <a:rPr kumimoji="0" lang="en-GB" sz="120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218</a:t>
            </a:fld>
            <a:endParaRPr kumimoji="0" lang="en-GB" sz="120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59426" name="Rectangle 2"/>
          <p:cNvSpPr>
            <a:spLocks noGrp="1" noRot="1" noChangeAspect="1" noChangeArrowheads="1"/>
          </p:cNvSpPr>
          <p:nvPr>
            <p:ph type="sldImg"/>
          </p:nvPr>
        </p:nvSpPr>
        <p:spPr>
          <a:solidFill>
            <a:srgbClr val="FFFFFF"/>
          </a:solidFill>
          <a:ln/>
        </p:spPr>
      </p:sp>
      <p:sp>
        <p:nvSpPr>
          <p:cNvPr id="3594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l" rtl="0" eaLnBrk="1" latinLnBrk="0" hangingPunct="1">
              <a:spcBef>
                <a:spcPts val="400"/>
              </a:spcBef>
            </a:pPr>
            <a:r>
              <a:rPr lang="en-US" dirty="0">
                <a:ea typeface="ＭＳ Ｐゴシック" charset="0"/>
                <a:cs typeface="ＭＳ Ｐゴシック" charset="0"/>
              </a:rPr>
              <a:t>NS-07-1Cor1-9-slide 157</a:t>
            </a:r>
          </a:p>
          <a:p>
            <a:pPr algn="l" rtl="0" eaLnBrk="1" latinLnBrk="0" hangingPunct="1">
              <a:spcBef>
                <a:spcPts val="400"/>
              </a:spcBef>
            </a:pPr>
            <a:r>
              <a:rPr lang="en-US">
                <a:ea typeface="ＭＳ Ｐゴシック" charset="0"/>
                <a:cs typeface="ＭＳ Ｐゴシック" charset="0"/>
              </a:rPr>
              <a:t>NS-15-1Tim-214</a:t>
            </a:r>
          </a:p>
          <a:p>
            <a:pPr eaLnBrk="1" hangingPunct="1"/>
            <a:endParaRPr lang="en-US">
              <a:ea typeface="ＭＳ Ｐゴシック" charset="0"/>
              <a:cs typeface="ＭＳ Ｐゴシック"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94247E5-5A94-AB48-AE3D-1182E935F353}" type="slidenum">
              <a:rPr kumimoji="0" lang="en-GB" sz="1200" u="none" strike="noStrike" kern="1200" cap="none" spc="0" normalizeH="0" baseline="0" noProof="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219</a:t>
            </a:fld>
            <a:endParaRPr kumimoji="0" lang="en-GB" sz="1200" u="none" strike="noStrike" kern="1200" cap="none" spc="0" normalizeH="0" baseline="0" noProof="0" dirty="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61474" name="Rectangle 2"/>
          <p:cNvSpPr>
            <a:spLocks noGrp="1" noRot="1" noChangeAspect="1" noChangeArrowheads="1"/>
          </p:cNvSpPr>
          <p:nvPr>
            <p:ph type="sldImg"/>
          </p:nvPr>
        </p:nvSpPr>
        <p:spPr>
          <a:solidFill>
            <a:srgbClr val="FFFFFF"/>
          </a:solidFill>
          <a:ln/>
        </p:spPr>
      </p:sp>
      <p:sp>
        <p:nvSpPr>
          <p:cNvPr id="3614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CFA3CF4-739B-FC45-B845-FFC5E3D264EB}" type="slidenum">
              <a:rPr kumimoji="0" lang="en-GB" sz="1200" u="none" strike="noStrike" kern="1200" cap="none" spc="0" normalizeH="0" baseline="0" noProof="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220</a:t>
            </a:fld>
            <a:endParaRPr kumimoji="0" lang="en-GB" sz="1200" u="none" strike="noStrike" kern="1200" cap="none" spc="0" normalizeH="0" baseline="0" noProof="0" dirty="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63522" name="Rectangle 2"/>
          <p:cNvSpPr>
            <a:spLocks noGrp="1" noRot="1" noChangeAspect="1" noChangeArrowheads="1"/>
          </p:cNvSpPr>
          <p:nvPr>
            <p:ph type="sldImg"/>
          </p:nvPr>
        </p:nvSpPr>
        <p:spPr>
          <a:solidFill>
            <a:srgbClr val="FFFFFF"/>
          </a:solidFill>
          <a:ln/>
        </p:spPr>
      </p:sp>
      <p:sp>
        <p:nvSpPr>
          <p:cNvPr id="3635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09" name="Rectangle 7">
            <a:extLst>
              <a:ext uri="{FF2B5EF4-FFF2-40B4-BE49-F238E27FC236}">
                <a16:creationId xmlns:a16="http://schemas.microsoft.com/office/drawing/2014/main" id="{BD27F150-A493-A342-8D19-2853BB33A5C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813CB8A-9943-884D-B45D-853504784FC2}" type="slidenum">
              <a:rPr kumimoji="0" lang="en-GB" altLang="en-US" sz="1200" u="none" strike="noStrike" kern="1200" cap="none" spc="0" normalizeH="0" baseline="0" noProof="0">
                <a:ln>
                  <a:noFill/>
                </a:ln>
                <a:solidFill>
                  <a:srgbClr val="000000"/>
                </a:solidFill>
                <a:effectLst/>
                <a:uLnTx/>
                <a:uFillTx/>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221</a:t>
            </a:fld>
            <a:endParaRPr kumimoji="0" lang="en-GB" altLang="en-US" sz="1200" u="none" strike="noStrike" kern="1200" cap="none" spc="0" normalizeH="0" baseline="0" noProof="0" dirty="0">
              <a:ln>
                <a:noFill/>
              </a:ln>
              <a:solidFill>
                <a:srgbClr val="000000"/>
              </a:solidFill>
              <a:effectLst/>
              <a:uLnTx/>
              <a:uFillTx/>
              <a:ea typeface="ＭＳ Ｐゴシック" panose="020B0600070205080204" pitchFamily="34" charset="-128"/>
              <a:cs typeface="+mn-cs"/>
            </a:endParaRPr>
          </a:p>
        </p:txBody>
      </p:sp>
      <p:sp>
        <p:nvSpPr>
          <p:cNvPr id="401410" name="Rectangle 2">
            <a:extLst>
              <a:ext uri="{FF2B5EF4-FFF2-40B4-BE49-F238E27FC236}">
                <a16:creationId xmlns:a16="http://schemas.microsoft.com/office/drawing/2014/main" id="{C0DFB41F-6CD2-844A-9D92-BAC1398720CC}"/>
              </a:ext>
            </a:extLst>
          </p:cNvPr>
          <p:cNvSpPr>
            <a:spLocks noGrp="1" noRot="1" noChangeAspect="1" noChangeArrowheads="1"/>
          </p:cNvSpPr>
          <p:nvPr>
            <p:ph type="sldImg"/>
          </p:nvPr>
        </p:nvSpPr>
        <p:spPr>
          <a:solidFill>
            <a:srgbClr val="FFFFFF"/>
          </a:solidFill>
          <a:ln/>
        </p:spPr>
      </p:sp>
      <p:sp>
        <p:nvSpPr>
          <p:cNvPr id="401411" name="Rectangle 3">
            <a:extLst>
              <a:ext uri="{FF2B5EF4-FFF2-40B4-BE49-F238E27FC236}">
                <a16:creationId xmlns:a16="http://schemas.microsoft.com/office/drawing/2014/main" id="{BE5A260D-90A4-054A-BD8F-FC1740944DC2}"/>
              </a:ext>
            </a:extLst>
          </p:cNvPr>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endParaRPr lang="en-US" altLang="en-US" b="1"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Rectangle 7">
            <a:extLst>
              <a:ext uri="{FF2B5EF4-FFF2-40B4-BE49-F238E27FC236}">
                <a16:creationId xmlns:a16="http://schemas.microsoft.com/office/drawing/2014/main" id="{3001311A-370F-8E4E-8AEA-CE091C1B4A6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2B0C7D-6C69-384D-A123-32A0761B95AE}" type="slidenum">
              <a:rPr kumimoji="0" lang="en-GB" altLang="en-US" sz="1200" u="none" strike="noStrike" kern="1200" cap="none" spc="0" normalizeH="0" baseline="0" noProof="0">
                <a:ln>
                  <a:noFill/>
                </a:ln>
                <a:solidFill>
                  <a:srgbClr val="000000"/>
                </a:solidFill>
                <a:effectLst/>
                <a:uLnTx/>
                <a:uFillTx/>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222</a:t>
            </a:fld>
            <a:endParaRPr kumimoji="0" lang="en-GB" altLang="en-US" sz="1200" u="none" strike="noStrike" kern="1200" cap="none" spc="0" normalizeH="0" baseline="0" noProof="0" dirty="0">
              <a:ln>
                <a:noFill/>
              </a:ln>
              <a:solidFill>
                <a:srgbClr val="000000"/>
              </a:solidFill>
              <a:effectLst/>
              <a:uLnTx/>
              <a:uFillTx/>
              <a:ea typeface="ＭＳ Ｐゴシック" panose="020B0600070205080204" pitchFamily="34" charset="-128"/>
              <a:cs typeface="+mn-cs"/>
            </a:endParaRPr>
          </a:p>
        </p:txBody>
      </p:sp>
      <p:sp>
        <p:nvSpPr>
          <p:cNvPr id="403458" name="Rectangle 2">
            <a:extLst>
              <a:ext uri="{FF2B5EF4-FFF2-40B4-BE49-F238E27FC236}">
                <a16:creationId xmlns:a16="http://schemas.microsoft.com/office/drawing/2014/main" id="{3450C118-96ED-0443-B8C4-793B8E9F4AAD}"/>
              </a:ext>
            </a:extLst>
          </p:cNvPr>
          <p:cNvSpPr>
            <a:spLocks noGrp="1" noRot="1" noChangeAspect="1" noChangeArrowheads="1"/>
          </p:cNvSpPr>
          <p:nvPr>
            <p:ph type="sldImg"/>
          </p:nvPr>
        </p:nvSpPr>
        <p:spPr>
          <a:solidFill>
            <a:srgbClr val="FFFFFF"/>
          </a:solidFill>
          <a:ln/>
        </p:spPr>
      </p:sp>
      <p:sp>
        <p:nvSpPr>
          <p:cNvPr id="403459" name="Rectangle 3">
            <a:extLst>
              <a:ext uri="{FF2B5EF4-FFF2-40B4-BE49-F238E27FC236}">
                <a16:creationId xmlns:a16="http://schemas.microsoft.com/office/drawing/2014/main" id="{C636442E-86EE-9640-A811-78CC18D1CEE5}"/>
              </a:ext>
            </a:extLst>
          </p:cNvPr>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endParaRPr lang="en-US" altLang="en-US" b="1"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5" name="Rectangle 7">
            <a:extLst>
              <a:ext uri="{FF2B5EF4-FFF2-40B4-BE49-F238E27FC236}">
                <a16:creationId xmlns:a16="http://schemas.microsoft.com/office/drawing/2014/main" id="{CB1FF965-BE40-C449-9F1D-AA9CA211E8B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5BDAE9-69DA-C346-B4D2-7E1AE695F55C}" type="slidenum">
              <a:rPr kumimoji="0" lang="en-GB" altLang="en-US" sz="1200" u="none" strike="noStrike" kern="1200" cap="none" spc="0" normalizeH="0" baseline="0" noProof="0">
                <a:ln>
                  <a:noFill/>
                </a:ln>
                <a:solidFill>
                  <a:srgbClr val="000000"/>
                </a:solidFill>
                <a:effectLst/>
                <a:uLnTx/>
                <a:uFillTx/>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223</a:t>
            </a:fld>
            <a:endParaRPr kumimoji="0" lang="en-GB" altLang="en-US" sz="1200" u="none" strike="noStrike" kern="1200" cap="none" spc="0" normalizeH="0" baseline="0" noProof="0" dirty="0">
              <a:ln>
                <a:noFill/>
              </a:ln>
              <a:solidFill>
                <a:srgbClr val="000000"/>
              </a:solidFill>
              <a:effectLst/>
              <a:uLnTx/>
              <a:uFillTx/>
              <a:ea typeface="ＭＳ Ｐゴシック" panose="020B0600070205080204" pitchFamily="34" charset="-128"/>
              <a:cs typeface="+mn-cs"/>
            </a:endParaRPr>
          </a:p>
        </p:txBody>
      </p:sp>
      <p:sp>
        <p:nvSpPr>
          <p:cNvPr id="405506" name="Rectangle 2">
            <a:extLst>
              <a:ext uri="{FF2B5EF4-FFF2-40B4-BE49-F238E27FC236}">
                <a16:creationId xmlns:a16="http://schemas.microsoft.com/office/drawing/2014/main" id="{57AACBF9-9EC8-7F45-B61E-40E2DB22DA59}"/>
              </a:ext>
            </a:extLst>
          </p:cNvPr>
          <p:cNvSpPr>
            <a:spLocks noGrp="1" noRot="1" noChangeAspect="1" noChangeArrowheads="1"/>
          </p:cNvSpPr>
          <p:nvPr>
            <p:ph type="sldImg"/>
          </p:nvPr>
        </p:nvSpPr>
        <p:spPr>
          <a:solidFill>
            <a:srgbClr val="FFFFFF"/>
          </a:solidFill>
          <a:ln/>
        </p:spPr>
      </p:sp>
      <p:sp>
        <p:nvSpPr>
          <p:cNvPr id="405507" name="Rectangle 3">
            <a:extLst>
              <a:ext uri="{FF2B5EF4-FFF2-40B4-BE49-F238E27FC236}">
                <a16:creationId xmlns:a16="http://schemas.microsoft.com/office/drawing/2014/main" id="{2BF9F264-25CE-2E4D-9BFC-0940DB5E0B91}"/>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b="1"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Rectangle 7">
            <a:extLst>
              <a:ext uri="{FF2B5EF4-FFF2-40B4-BE49-F238E27FC236}">
                <a16:creationId xmlns:a16="http://schemas.microsoft.com/office/drawing/2014/main" id="{D0BAA613-0EA5-0940-BB8B-A665CE1069D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523AD71-28DA-FF41-ADB3-5A5F09598774}" type="slidenum">
              <a:rPr kumimoji="0" lang="en-GB" altLang="en-US" sz="1200" u="none" strike="noStrike" kern="1200" cap="none" spc="0" normalizeH="0" baseline="0" noProof="0">
                <a:ln>
                  <a:noFill/>
                </a:ln>
                <a:solidFill>
                  <a:srgbClr val="000000"/>
                </a:solidFill>
                <a:effectLst/>
                <a:uLnTx/>
                <a:uFillTx/>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224</a:t>
            </a:fld>
            <a:endParaRPr kumimoji="0" lang="en-GB" altLang="en-US" sz="1200" u="none" strike="noStrike" kern="1200" cap="none" spc="0" normalizeH="0" baseline="0" noProof="0" dirty="0">
              <a:ln>
                <a:noFill/>
              </a:ln>
              <a:solidFill>
                <a:srgbClr val="000000"/>
              </a:solidFill>
              <a:effectLst/>
              <a:uLnTx/>
              <a:uFillTx/>
              <a:ea typeface="ＭＳ Ｐゴシック" panose="020B0600070205080204" pitchFamily="34" charset="-128"/>
              <a:cs typeface="+mn-cs"/>
            </a:endParaRPr>
          </a:p>
        </p:txBody>
      </p:sp>
      <p:sp>
        <p:nvSpPr>
          <p:cNvPr id="407554" name="Rectangle 2">
            <a:extLst>
              <a:ext uri="{FF2B5EF4-FFF2-40B4-BE49-F238E27FC236}">
                <a16:creationId xmlns:a16="http://schemas.microsoft.com/office/drawing/2014/main" id="{072A0D0D-B540-4F46-8C93-38762F0AD5FE}"/>
              </a:ext>
            </a:extLst>
          </p:cNvPr>
          <p:cNvSpPr>
            <a:spLocks noGrp="1" noRot="1" noChangeAspect="1" noChangeArrowheads="1" noTextEdit="1"/>
          </p:cNvSpPr>
          <p:nvPr>
            <p:ph type="sldImg"/>
          </p:nvPr>
        </p:nvSpPr>
        <p:spPr>
          <a:ln/>
        </p:spPr>
      </p:sp>
      <p:sp>
        <p:nvSpPr>
          <p:cNvPr id="407555" name="Rectangle 3">
            <a:extLst>
              <a:ext uri="{FF2B5EF4-FFF2-40B4-BE49-F238E27FC236}">
                <a16:creationId xmlns:a16="http://schemas.microsoft.com/office/drawing/2014/main" id="{0FD80B21-1972-6748-9500-9CD622EBFFC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1"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Rectangle 7">
            <a:extLst>
              <a:ext uri="{FF2B5EF4-FFF2-40B4-BE49-F238E27FC236}">
                <a16:creationId xmlns:a16="http://schemas.microsoft.com/office/drawing/2014/main" id="{504B4EAF-4308-8F4F-A7EF-6A62F25C9D2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D3754C3-2FFD-E145-A650-C49B619D6E95}" type="slidenum">
              <a:rPr kumimoji="0" lang="en-GB" altLang="en-US" sz="1200" u="none" strike="noStrike" kern="1200" cap="none" spc="0" normalizeH="0" baseline="0" noProof="0">
                <a:ln>
                  <a:noFill/>
                </a:ln>
                <a:solidFill>
                  <a:srgbClr val="000000"/>
                </a:solidFill>
                <a:effectLst/>
                <a:uLnTx/>
                <a:uFillTx/>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225</a:t>
            </a:fld>
            <a:endParaRPr kumimoji="0" lang="en-GB" altLang="en-US" sz="1200" u="none" strike="noStrike" kern="1200" cap="none" spc="0" normalizeH="0" baseline="0" noProof="0" dirty="0">
              <a:ln>
                <a:noFill/>
              </a:ln>
              <a:solidFill>
                <a:srgbClr val="000000"/>
              </a:solidFill>
              <a:effectLst/>
              <a:uLnTx/>
              <a:uFillTx/>
              <a:ea typeface="ＭＳ Ｐゴシック" panose="020B0600070205080204" pitchFamily="34" charset="-128"/>
              <a:cs typeface="+mn-cs"/>
            </a:endParaRPr>
          </a:p>
        </p:txBody>
      </p:sp>
      <p:sp>
        <p:nvSpPr>
          <p:cNvPr id="409602" name="Rectangle 2">
            <a:extLst>
              <a:ext uri="{FF2B5EF4-FFF2-40B4-BE49-F238E27FC236}">
                <a16:creationId xmlns:a16="http://schemas.microsoft.com/office/drawing/2014/main" id="{DEB87BC2-8903-E445-9532-0AEF60DDA4C3}"/>
              </a:ext>
            </a:extLst>
          </p:cNvPr>
          <p:cNvSpPr>
            <a:spLocks noGrp="1" noRot="1" noChangeAspect="1" noChangeArrowheads="1" noTextEdit="1"/>
          </p:cNvSpPr>
          <p:nvPr>
            <p:ph type="sldImg"/>
          </p:nvPr>
        </p:nvSpPr>
        <p:spPr>
          <a:ln/>
        </p:spPr>
      </p:sp>
      <p:sp>
        <p:nvSpPr>
          <p:cNvPr id="409603" name="Rectangle 3">
            <a:extLst>
              <a:ext uri="{FF2B5EF4-FFF2-40B4-BE49-F238E27FC236}">
                <a16:creationId xmlns:a16="http://schemas.microsoft.com/office/drawing/2014/main" id="{B5387F9F-49CF-AC45-A0F3-DBE4C77F298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1"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7">
            <a:extLst>
              <a:ext uri="{FF2B5EF4-FFF2-40B4-BE49-F238E27FC236}">
                <a16:creationId xmlns:a16="http://schemas.microsoft.com/office/drawing/2014/main" id="{979B936F-107E-8942-AE74-C15B1CA57EF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C5F534-BE41-A34D-8D0B-8F124FC8B4CA}" type="slidenum">
              <a:rPr kumimoji="0" lang="en-GB" altLang="en-US" sz="1200" u="none" strike="noStrike" kern="1200" cap="none" spc="0" normalizeH="0" baseline="0" noProof="0">
                <a:ln>
                  <a:noFill/>
                </a:ln>
                <a:solidFill>
                  <a:srgbClr val="000000"/>
                </a:solidFill>
                <a:effectLst/>
                <a:uLnTx/>
                <a:uFillTx/>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226</a:t>
            </a:fld>
            <a:endParaRPr kumimoji="0" lang="en-GB" altLang="en-US" sz="1200" u="none" strike="noStrike" kern="1200" cap="none" spc="0" normalizeH="0" baseline="0" noProof="0" dirty="0">
              <a:ln>
                <a:noFill/>
              </a:ln>
              <a:solidFill>
                <a:srgbClr val="000000"/>
              </a:solidFill>
              <a:effectLst/>
              <a:uLnTx/>
              <a:uFillTx/>
              <a:ea typeface="ＭＳ Ｐゴシック" panose="020B0600070205080204" pitchFamily="34" charset="-128"/>
              <a:cs typeface="+mn-cs"/>
            </a:endParaRPr>
          </a:p>
        </p:txBody>
      </p:sp>
      <p:sp>
        <p:nvSpPr>
          <p:cNvPr id="368642" name="Rectangle 2">
            <a:extLst>
              <a:ext uri="{FF2B5EF4-FFF2-40B4-BE49-F238E27FC236}">
                <a16:creationId xmlns:a16="http://schemas.microsoft.com/office/drawing/2014/main" id="{01E6AC20-7F66-FA45-8F20-7A838E96F0AD}"/>
              </a:ext>
            </a:extLst>
          </p:cNvPr>
          <p:cNvSpPr>
            <a:spLocks noGrp="1" noRot="1" noChangeAspect="1" noChangeArrowheads="1"/>
          </p:cNvSpPr>
          <p:nvPr>
            <p:ph type="sldImg"/>
          </p:nvPr>
        </p:nvSpPr>
        <p:spPr>
          <a:solidFill>
            <a:srgbClr val="FFFFFF"/>
          </a:solidFill>
          <a:ln/>
        </p:spPr>
      </p:sp>
      <p:sp>
        <p:nvSpPr>
          <p:cNvPr id="368643" name="Rectangle 3">
            <a:extLst>
              <a:ext uri="{FF2B5EF4-FFF2-40B4-BE49-F238E27FC236}">
                <a16:creationId xmlns:a16="http://schemas.microsoft.com/office/drawing/2014/main" id="{71AAB1B2-048C-944C-9EDD-AF7AEC3DCE15}"/>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b="1"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cs typeface="ＭＳ Ｐゴシック" charset="0"/>
              </a:rPr>
              <a:t>Every organization needs order. Even anarchies have leaders! How much more does the local church need to maintain proper standards and procedures to accomplish its mission? Paul noted this years earlier to the Corinthians: "</a:t>
            </a:r>
            <a:r>
              <a:rPr kumimoji="1" lang="en-US" sz="1200" kern="1200">
                <a:solidFill>
                  <a:schemeClr val="tx1"/>
                </a:solidFill>
                <a:effectLst/>
                <a:latin typeface="Times New Roman" charset="0"/>
                <a:ea typeface="ＭＳ Ｐゴシック" charset="-128"/>
                <a:cs typeface="ＭＳ Ｐゴシック" charset="-128"/>
              </a:rPr>
              <a:t>But be sure that everything is done properly and in order" (1 Cor 14:40 NLT).</a:t>
            </a:r>
          </a:p>
          <a:p>
            <a:endParaRPr lang="en-US">
              <a:cs typeface="ＭＳ Ｐゴシック" charset="0"/>
            </a:endParaRPr>
          </a:p>
        </p:txBody>
      </p:sp>
    </p:spTree>
    <p:extLst>
      <p:ext uri="{BB962C8B-B14F-4D97-AF65-F5344CB8AC3E}">
        <p14:creationId xmlns:p14="http://schemas.microsoft.com/office/powerpoint/2010/main" val="255867443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7">
            <a:extLst>
              <a:ext uri="{FF2B5EF4-FFF2-40B4-BE49-F238E27FC236}">
                <a16:creationId xmlns:a16="http://schemas.microsoft.com/office/drawing/2014/main" id="{423FC0D8-96F1-B345-9A41-4B147E1CD0E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33F358-E1EA-B845-A3C5-615894F0F63F}" type="slidenum">
              <a:rPr kumimoji="0" lang="en-GB" altLang="en-US" sz="1200" u="none" strike="noStrike" kern="1200" cap="none" spc="0" normalizeH="0" baseline="0" noProof="0">
                <a:ln>
                  <a:noFill/>
                </a:ln>
                <a:solidFill>
                  <a:srgbClr val="000000"/>
                </a:solidFill>
                <a:effectLst/>
                <a:uLnTx/>
                <a:uFillTx/>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227</a:t>
            </a:fld>
            <a:endParaRPr kumimoji="0" lang="en-GB" altLang="en-US" sz="1200" u="none" strike="noStrike" kern="1200" cap="none" spc="0" normalizeH="0" baseline="0" noProof="0" dirty="0">
              <a:ln>
                <a:noFill/>
              </a:ln>
              <a:solidFill>
                <a:srgbClr val="000000"/>
              </a:solidFill>
              <a:effectLst/>
              <a:uLnTx/>
              <a:uFillTx/>
              <a:ea typeface="ＭＳ Ｐゴシック" panose="020B0600070205080204" pitchFamily="34" charset="-128"/>
              <a:cs typeface="+mn-cs"/>
            </a:endParaRPr>
          </a:p>
        </p:txBody>
      </p:sp>
      <p:sp>
        <p:nvSpPr>
          <p:cNvPr id="370690" name="Rectangle 2">
            <a:extLst>
              <a:ext uri="{FF2B5EF4-FFF2-40B4-BE49-F238E27FC236}">
                <a16:creationId xmlns:a16="http://schemas.microsoft.com/office/drawing/2014/main" id="{19C12D3D-1F9B-E940-8DA9-837901EEE3E3}"/>
              </a:ext>
            </a:extLst>
          </p:cNvPr>
          <p:cNvSpPr>
            <a:spLocks noGrp="1" noRot="1" noChangeAspect="1" noChangeArrowheads="1" noTextEdit="1"/>
          </p:cNvSpPr>
          <p:nvPr>
            <p:ph type="sldImg"/>
          </p:nvPr>
        </p:nvSpPr>
        <p:spPr>
          <a:solidFill>
            <a:srgbClr val="FFFFFF"/>
          </a:solidFill>
          <a:ln/>
        </p:spPr>
      </p:sp>
      <p:sp>
        <p:nvSpPr>
          <p:cNvPr id="370691" name="Rectangle 3">
            <a:extLst>
              <a:ext uri="{FF2B5EF4-FFF2-40B4-BE49-F238E27FC236}">
                <a16:creationId xmlns:a16="http://schemas.microsoft.com/office/drawing/2014/main" id="{650DCB40-ED76-1544-8D52-BAA490EABDE3}"/>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GB" altLang="en-US" b="1" dirty="0">
                <a:latin typeface="Arial" panose="020B0604020202020204" pitchFamily="34" charset="0"/>
                <a:ea typeface="ＭＳ Ｐゴシック" panose="020B0600070205080204" pitchFamily="34" charset="-128"/>
              </a:rPr>
              <a:t>Having seen the structure, it is vital that the dynamics be understood.</a:t>
            </a: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2870A3C-F668-DC4F-A634-4C29595050D5}" type="slidenum">
              <a:rPr kumimoji="0" lang="en-US" sz="1200" b="1" i="0" u="none" strike="noStrike" kern="1200" cap="none" spc="0" normalizeH="0" baseline="0" noProof="0" smtClean="0">
                <a:ln>
                  <a:noFill/>
                </a:ln>
                <a:solidFill>
                  <a:srgbClr val="808080"/>
                </a:solidFill>
                <a:effectLst>
                  <a:outerShdw blurRad="38100" dist="38100" dir="2700000" algn="tl">
                    <a:srgbClr val="DDDDDD"/>
                  </a:outerShdw>
                </a:effectLst>
                <a:uLnTx/>
                <a:uFillTx/>
                <a:latin typeface="Engravers MT"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252</a:t>
            </a:fld>
            <a:endParaRPr kumimoji="0" lang="en-US" sz="1200" b="1" i="0" u="none" strike="noStrike" kern="1200" cap="none" spc="0" normalizeH="0" baseline="0" noProof="0">
              <a:ln>
                <a:noFill/>
              </a:ln>
              <a:solidFill>
                <a:srgbClr val="808080"/>
              </a:solidFill>
              <a:effectLst>
                <a:outerShdw blurRad="38100" dist="38100" dir="2700000" algn="tl">
                  <a:srgbClr val="DDDDDD"/>
                </a:outerShdw>
              </a:effectLst>
              <a:uLnTx/>
              <a:uFillTx/>
              <a:latin typeface="Engravers MT" charset="0"/>
              <a:ea typeface="ＭＳ Ｐゴシック" charset="0"/>
            </a:endParaRPr>
          </a:p>
        </p:txBody>
      </p:sp>
      <p:sp>
        <p:nvSpPr>
          <p:cNvPr id="378882" name="Rectangle 2"/>
          <p:cNvSpPr>
            <a:spLocks noGrp="1" noRot="1" noChangeAspect="1" noChangeArrowheads="1"/>
          </p:cNvSpPr>
          <p:nvPr>
            <p:ph type="sldImg"/>
          </p:nvPr>
        </p:nvSpPr>
        <p:spPr>
          <a:solidFill>
            <a:srgbClr val="FFFFFF"/>
          </a:solidFill>
          <a:ln/>
        </p:spPr>
      </p:sp>
      <p:sp>
        <p:nvSpPr>
          <p:cNvPr id="3788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F901F95-7FE0-FE4D-A03D-D543A06F8D69}" type="slidenum">
              <a:rPr kumimoji="0" lang="en-US" sz="1200" b="1" i="0" u="none" strike="noStrike" kern="1200" cap="none" spc="0" normalizeH="0" baseline="0" noProof="0" smtClean="0">
                <a:ln>
                  <a:noFill/>
                </a:ln>
                <a:solidFill>
                  <a:srgbClr val="808080"/>
                </a:solidFill>
                <a:effectLst>
                  <a:outerShdw blurRad="38100" dist="38100" dir="2700000" algn="tl">
                    <a:srgbClr val="DDDDDD"/>
                  </a:outerShdw>
                </a:effectLst>
                <a:uLnTx/>
                <a:uFillTx/>
                <a:latin typeface="Engravers MT"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253</a:t>
            </a:fld>
            <a:endParaRPr kumimoji="0" lang="en-US" sz="1200" b="1" i="0" u="none" strike="noStrike" kern="1200" cap="none" spc="0" normalizeH="0" baseline="0" noProof="0">
              <a:ln>
                <a:noFill/>
              </a:ln>
              <a:solidFill>
                <a:srgbClr val="808080"/>
              </a:solidFill>
              <a:effectLst>
                <a:outerShdw blurRad="38100" dist="38100" dir="2700000" algn="tl">
                  <a:srgbClr val="DDDDDD"/>
                </a:outerShdw>
              </a:effectLst>
              <a:uLnTx/>
              <a:uFillTx/>
              <a:latin typeface="Engravers MT" charset="0"/>
              <a:ea typeface="ＭＳ Ｐゴシック" charset="0"/>
            </a:endParaRPr>
          </a:p>
        </p:txBody>
      </p:sp>
      <p:sp>
        <p:nvSpPr>
          <p:cNvPr id="380930" name="Rectangle 2"/>
          <p:cNvSpPr>
            <a:spLocks noGrp="1" noRot="1" noChangeAspect="1" noChangeArrowheads="1"/>
          </p:cNvSpPr>
          <p:nvPr>
            <p:ph type="sldImg"/>
          </p:nvPr>
        </p:nvSpPr>
        <p:spPr>
          <a:solidFill>
            <a:srgbClr val="FFFFFF"/>
          </a:solidFill>
          <a:ln/>
        </p:spPr>
      </p:sp>
      <p:sp>
        <p:nvSpPr>
          <p:cNvPr id="3809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85D2F60-85C8-E347-9279-DDFDCC0FD9C5}" type="slidenum">
              <a:rPr kumimoji="0" lang="en-US" sz="1200" b="1" i="0" u="none" strike="noStrike" kern="1200" cap="none" spc="0" normalizeH="0" baseline="0" noProof="0" smtClean="0">
                <a:ln>
                  <a:noFill/>
                </a:ln>
                <a:solidFill>
                  <a:srgbClr val="808080"/>
                </a:solidFill>
                <a:effectLst>
                  <a:outerShdw blurRad="38100" dist="38100" dir="2700000" algn="tl">
                    <a:srgbClr val="DDDDDD"/>
                  </a:outerShdw>
                </a:effectLst>
                <a:uLnTx/>
                <a:uFillTx/>
                <a:latin typeface="Engravers MT"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254</a:t>
            </a:fld>
            <a:endParaRPr kumimoji="0" lang="en-US" sz="1200" b="1" i="0" u="none" strike="noStrike" kern="1200" cap="none" spc="0" normalizeH="0" baseline="0" noProof="0">
              <a:ln>
                <a:noFill/>
              </a:ln>
              <a:solidFill>
                <a:srgbClr val="808080"/>
              </a:solidFill>
              <a:effectLst>
                <a:outerShdw blurRad="38100" dist="38100" dir="2700000" algn="tl">
                  <a:srgbClr val="DDDDDD"/>
                </a:outerShdw>
              </a:effectLst>
              <a:uLnTx/>
              <a:uFillTx/>
              <a:latin typeface="Engravers MT" charset="0"/>
              <a:ea typeface="ＭＳ Ｐゴシック" charset="0"/>
            </a:endParaRPr>
          </a:p>
        </p:txBody>
      </p:sp>
      <p:sp>
        <p:nvSpPr>
          <p:cNvPr id="382978" name="Rectangle 2"/>
          <p:cNvSpPr>
            <a:spLocks noGrp="1" noRot="1" noChangeAspect="1" noChangeArrowheads="1"/>
          </p:cNvSpPr>
          <p:nvPr>
            <p:ph type="sldImg"/>
          </p:nvPr>
        </p:nvSpPr>
        <p:spPr>
          <a:solidFill>
            <a:srgbClr val="FFFFFF"/>
          </a:solidFill>
          <a:ln/>
        </p:spPr>
      </p:sp>
      <p:sp>
        <p:nvSpPr>
          <p:cNvPr id="3829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2148C95-8724-C340-BF85-A3701FAF015A}" type="slidenum">
              <a:rPr kumimoji="0" lang="en-US" sz="1200" b="1" i="0" u="none" strike="noStrike" kern="1200" cap="none" spc="0" normalizeH="0" baseline="0" noProof="0" smtClean="0">
                <a:ln>
                  <a:noFill/>
                </a:ln>
                <a:solidFill>
                  <a:srgbClr val="808080"/>
                </a:solidFill>
                <a:effectLst>
                  <a:outerShdw blurRad="38100" dist="38100" dir="2700000" algn="tl">
                    <a:srgbClr val="DDDDDD"/>
                  </a:outerShdw>
                </a:effectLst>
                <a:uLnTx/>
                <a:uFillTx/>
                <a:latin typeface="Engravers MT"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255</a:t>
            </a:fld>
            <a:endParaRPr kumimoji="0" lang="en-US" sz="1200" b="1" i="0" u="none" strike="noStrike" kern="1200" cap="none" spc="0" normalizeH="0" baseline="0" noProof="0">
              <a:ln>
                <a:noFill/>
              </a:ln>
              <a:solidFill>
                <a:srgbClr val="808080"/>
              </a:solidFill>
              <a:effectLst>
                <a:outerShdw blurRad="38100" dist="38100" dir="2700000" algn="tl">
                  <a:srgbClr val="DDDDDD"/>
                </a:outerShdw>
              </a:effectLst>
              <a:uLnTx/>
              <a:uFillTx/>
              <a:latin typeface="Engravers MT" charset="0"/>
              <a:ea typeface="ＭＳ Ｐゴシック" charset="0"/>
            </a:endParaRPr>
          </a:p>
        </p:txBody>
      </p:sp>
      <p:sp>
        <p:nvSpPr>
          <p:cNvPr id="385026" name="Rectangle 2"/>
          <p:cNvSpPr>
            <a:spLocks noGrp="1" noRot="1" noChangeAspect="1" noChangeArrowheads="1"/>
          </p:cNvSpPr>
          <p:nvPr>
            <p:ph type="sldImg"/>
          </p:nvPr>
        </p:nvSpPr>
        <p:spPr>
          <a:solidFill>
            <a:srgbClr val="FFFFFF"/>
          </a:solidFill>
          <a:ln/>
        </p:spPr>
      </p:sp>
      <p:sp>
        <p:nvSpPr>
          <p:cNvPr id="3850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2BBB430-FA32-C14F-9344-2C9D7F3EEE07}" type="slidenum">
              <a:rPr kumimoji="0" lang="en-US" sz="1200" b="1" i="0" u="none" strike="noStrike" kern="1200" cap="none" spc="0" normalizeH="0" baseline="0" noProof="0" smtClean="0">
                <a:ln>
                  <a:noFill/>
                </a:ln>
                <a:solidFill>
                  <a:srgbClr val="808080"/>
                </a:solidFill>
                <a:effectLst>
                  <a:outerShdw blurRad="38100" dist="38100" dir="2700000" algn="tl">
                    <a:srgbClr val="DDDDDD"/>
                  </a:outerShdw>
                </a:effectLst>
                <a:uLnTx/>
                <a:uFillTx/>
                <a:latin typeface="Engravers MT"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256</a:t>
            </a:fld>
            <a:endParaRPr kumimoji="0" lang="en-US" sz="1200" b="1" i="0" u="none" strike="noStrike" kern="1200" cap="none" spc="0" normalizeH="0" baseline="0" noProof="0">
              <a:ln>
                <a:noFill/>
              </a:ln>
              <a:solidFill>
                <a:srgbClr val="808080"/>
              </a:solidFill>
              <a:effectLst>
                <a:outerShdw blurRad="38100" dist="38100" dir="2700000" algn="tl">
                  <a:srgbClr val="DDDDDD"/>
                </a:outerShdw>
              </a:effectLst>
              <a:uLnTx/>
              <a:uFillTx/>
              <a:latin typeface="Engravers MT" charset="0"/>
              <a:ea typeface="ＭＳ Ｐゴシック" charset="0"/>
            </a:endParaRPr>
          </a:p>
        </p:txBody>
      </p:sp>
      <p:sp>
        <p:nvSpPr>
          <p:cNvPr id="387074" name="Rectangle 2"/>
          <p:cNvSpPr>
            <a:spLocks noGrp="1" noRot="1" noChangeAspect="1" noChangeArrowheads="1"/>
          </p:cNvSpPr>
          <p:nvPr>
            <p:ph type="sldImg"/>
          </p:nvPr>
        </p:nvSpPr>
        <p:spPr>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ar-JO" sz="1200" b="1" kern="1200" dirty="0">
                <a:solidFill>
                  <a:schemeClr val="tx1"/>
                </a:solidFill>
                <a:effectLst/>
                <a:latin typeface="Arial" panose="020B0604020202020204" pitchFamily="34" charset="0"/>
                <a:ea typeface="ＭＳ Ｐゴシック" charset="-128"/>
                <a:cs typeface="Arial" panose="020B0604020202020204" pitchFamily="34" charset="0"/>
              </a:rPr>
              <a:t>تؤثر معتقداتك على كل شيء عنك - سرا وعلانية. فراقبها!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052308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F12BBEC-CB9D-634C-9BB8-B08CD875DA0C}" type="slidenum">
              <a:rPr lang="en-US" smtClean="0"/>
              <a:pPr>
                <a:defRPr/>
              </a:pPr>
              <a:t>263</a:t>
            </a:fld>
            <a:endParaRPr lang="en-US"/>
          </a:p>
        </p:txBody>
      </p:sp>
    </p:spTree>
    <p:extLst>
      <p:ext uri="{BB962C8B-B14F-4D97-AF65-F5344CB8AC3E}">
        <p14:creationId xmlns:p14="http://schemas.microsoft.com/office/powerpoint/2010/main" val="114341177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kumimoji="1" lang="ar-JO" sz="1200" b="1" kern="1200" dirty="0">
                <a:solidFill>
                  <a:schemeClr val="tx1"/>
                </a:solidFill>
                <a:effectLst/>
                <a:latin typeface="Arial" panose="020B0604020202020204" pitchFamily="34" charset="0"/>
                <a:ea typeface="ＭＳ Ｐゴシック" charset="-128"/>
                <a:cs typeface="Arial" panose="020B0604020202020204" pitchFamily="34" charset="0"/>
              </a:rPr>
              <a:t>يجب ألا تكون المجموعات الفرعية المختلفة لكنيستنا عرضة لهجوم العدو</a:t>
            </a:r>
            <a:r>
              <a:rPr kumimoji="1" lang="en-US" sz="1200" b="1" kern="1200" dirty="0">
                <a:solidFill>
                  <a:schemeClr val="tx1"/>
                </a:solidFill>
                <a:effectLst/>
                <a:latin typeface="Arial" panose="020B0604020202020204" pitchFamily="34" charset="0"/>
                <a:ea typeface="ＭＳ Ｐゴシック" charset="-128"/>
                <a:cs typeface="Arial" panose="020B0604020202020204" pitchFamily="34" charset="0"/>
              </a:rPr>
              <a:t>.</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018962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E0A9CB1-3D16-174F-B6F8-CA1746C7450B}" type="slidenum">
              <a:rPr kumimoji="0" lang="en-GB" sz="120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314</a:t>
            </a:fld>
            <a:endParaRPr kumimoji="0" lang="en-GB" sz="120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38946" name="Rectangle 2"/>
          <p:cNvSpPr>
            <a:spLocks noGrp="1" noRot="1" noChangeAspect="1" noChangeArrowheads="1"/>
          </p:cNvSpPr>
          <p:nvPr>
            <p:ph type="sldImg"/>
          </p:nvPr>
        </p:nvSpPr>
        <p:spPr>
          <a:solidFill>
            <a:srgbClr val="FFFFFF"/>
          </a:solidFill>
          <a:ln/>
        </p:spPr>
      </p:sp>
      <p:sp>
        <p:nvSpPr>
          <p:cNvPr id="3389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0629412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a:cs typeface="ＭＳ Ｐゴシック" charset="0"/>
              </a:rPr>
              <a:t>It is one thing to claim that the local church must maintain order, but we may all disagree on how to do this. </a:t>
            </a:r>
          </a:p>
          <a:p>
            <a:r>
              <a:rPr lang="en-US">
                <a:cs typeface="ＭＳ Ｐゴシック" charset="0"/>
              </a:rPr>
              <a:t>—Does this mean that the order of service is priority? </a:t>
            </a:r>
          </a:p>
          <a:p>
            <a:r>
              <a:rPr lang="en-US">
                <a:cs typeface="ＭＳ Ｐゴシック" charset="0"/>
              </a:rPr>
              <a:t>—What about who serves the Lord's supper?</a:t>
            </a:r>
          </a:p>
          <a:p>
            <a:r>
              <a:rPr lang="en-US">
                <a:cs typeface="ＭＳ Ｐゴシック" charset="0"/>
              </a:rPr>
              <a:t>—How important is the clothing that people wear to the weekly service?</a:t>
            </a:r>
          </a:p>
          <a:p>
            <a:endParaRPr lang="en-US">
              <a:cs typeface="ＭＳ Ｐゴシック" charset="0"/>
            </a:endParaRPr>
          </a:p>
          <a:p>
            <a:r>
              <a:rPr lang="en-US">
                <a:cs typeface="ＭＳ Ｐゴシック" charset="0"/>
              </a:rPr>
              <a:t>We need to know God's priorities to maintain order. We are blessed to have 1 Timothy, which spells out the standards God requires. This makes other areas less important, or at least not universal standards.</a:t>
            </a:r>
          </a:p>
          <a:p>
            <a:endParaRPr lang="en-US">
              <a:cs typeface="ＭＳ Ｐゴシック" charset="0"/>
            </a:endParaRPr>
          </a:p>
          <a:p>
            <a:r>
              <a:rPr lang="en-US">
                <a:cs typeface="ＭＳ Ｐゴシック" charset="0"/>
              </a:rPr>
              <a:t>That said, are the commands in this letter mandatory or optional, given Timothy's cultural situation in Ephesus? What evidence would support your answer?</a:t>
            </a:r>
          </a:p>
          <a:p>
            <a:endParaRPr lang="en-US">
              <a:cs typeface="ＭＳ Ｐゴシック" charset="0"/>
            </a:endParaRPr>
          </a:p>
        </p:txBody>
      </p:sp>
    </p:spTree>
    <p:extLst>
      <p:ext uri="{BB962C8B-B14F-4D97-AF65-F5344CB8AC3E}">
        <p14:creationId xmlns:p14="http://schemas.microsoft.com/office/powerpoint/2010/main" val="98432554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C8FED00-29EF-B94C-9EA3-6866B7E4C6DE}" type="slidenum">
              <a:rPr kumimoji="0" lang="en-US" sz="1200" b="1" i="0" u="none" strike="noStrike" kern="1200" cap="none" spc="0" normalizeH="0" baseline="0" noProof="0" smtClean="0">
                <a:ln>
                  <a:noFill/>
                </a:ln>
                <a:solidFill>
                  <a:srgbClr val="000000"/>
                </a:solidFill>
                <a:effectLst>
                  <a:outerShdw blurRad="38100" dist="38100" dir="2700000" algn="tl">
                    <a:srgbClr val="DDDDDD"/>
                  </a:outerShdw>
                </a:effectLst>
                <a:uLnTx/>
                <a:uFillTx/>
                <a:latin typeface="26"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315</a:t>
            </a:fld>
            <a:endParaRPr kumimoji="0" lang="en-US" sz="1200" b="1" i="0" u="none" strike="noStrike" kern="1200" cap="none" spc="0" normalizeH="0" baseline="0" noProof="0">
              <a:ln>
                <a:noFill/>
              </a:ln>
              <a:solidFill>
                <a:srgbClr val="000000"/>
              </a:solidFill>
              <a:effectLst>
                <a:outerShdw blurRad="38100" dist="38100" dir="2700000" algn="tl">
                  <a:srgbClr val="DDDDDD"/>
                </a:outerShdw>
              </a:effectLst>
              <a:uLnTx/>
              <a:uFillTx/>
              <a:latin typeface="26" charset="0"/>
              <a:ea typeface="ＭＳ Ｐゴシック" charset="0"/>
            </a:endParaRPr>
          </a:p>
        </p:txBody>
      </p:sp>
      <p:sp>
        <p:nvSpPr>
          <p:cNvPr id="389122" name="Rectangle 2"/>
          <p:cNvSpPr>
            <a:spLocks noGrp="1" noRot="1" noChangeAspect="1" noChangeArrowheads="1"/>
          </p:cNvSpPr>
          <p:nvPr>
            <p:ph type="sldImg"/>
          </p:nvPr>
        </p:nvSpPr>
        <p:spPr>
          <a:xfrm>
            <a:off x="838200" y="457200"/>
            <a:ext cx="5181600" cy="3886200"/>
          </a:xfrm>
          <a:solidFill>
            <a:srgbClr val="FFFFFF"/>
          </a:solidFill>
          <a:ln/>
        </p:spPr>
      </p:sp>
      <p:sp>
        <p:nvSpPr>
          <p:cNvPr id="3891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Look how EARLY certain books were deemed to be Scripture!</a:t>
            </a: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ar-JO" sz="1200" b="1" kern="1200" dirty="0">
                <a:solidFill>
                  <a:schemeClr val="tx1"/>
                </a:solidFill>
                <a:effectLst/>
                <a:latin typeface="Arial" panose="020B0604020202020204" pitchFamily="34" charset="0"/>
                <a:ea typeface="ＭＳ Ｐゴシック" charset="-128"/>
                <a:cs typeface="Arial" panose="020B0604020202020204" pitchFamily="34" charset="0"/>
              </a:rPr>
              <a:t>قاوم المادية التي تستبدل التقوى بالردة.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964461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F12BBEC-CB9D-634C-9BB8-B08CD875DA0C}" type="slidenum">
              <a:rPr kumimoji="0" lang="en-US" sz="1200" b="1" i="0" u="none" strike="noStrike" kern="1200" cap="none" spc="0" normalizeH="0" baseline="0" noProof="0" smtClean="0">
                <a:ln>
                  <a:noFill/>
                </a:ln>
                <a:solidFill>
                  <a:srgbClr val="808080"/>
                </a:solidFill>
                <a:effectLst>
                  <a:outerShdw blurRad="38100" dist="38100" dir="2700000" algn="tl">
                    <a:srgbClr val="DDDDDD"/>
                  </a:outerShdw>
                </a:effectLst>
                <a:uLnTx/>
                <a:uFillTx/>
                <a:latin typeface="Engravers MT"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343</a:t>
            </a:fld>
            <a:endParaRPr kumimoji="0" lang="en-US" sz="1200" b="1" i="0" u="none" strike="noStrike" kern="1200" cap="none" spc="0" normalizeH="0" baseline="0" noProof="0">
              <a:ln>
                <a:noFill/>
              </a:ln>
              <a:solidFill>
                <a:srgbClr val="808080"/>
              </a:solidFill>
              <a:effectLst>
                <a:outerShdw blurRad="38100" dist="38100" dir="2700000" algn="tl">
                  <a:srgbClr val="DDDDDD"/>
                </a:outerShdw>
              </a:effectLst>
              <a:uLnTx/>
              <a:uFillTx/>
              <a:latin typeface="Engravers MT" charset="0"/>
              <a:ea typeface="ＭＳ Ｐゴシック" charset="0"/>
            </a:endParaRPr>
          </a:p>
        </p:txBody>
      </p:sp>
    </p:spTree>
    <p:extLst>
      <p:ext uri="{BB962C8B-B14F-4D97-AF65-F5344CB8AC3E}">
        <p14:creationId xmlns:p14="http://schemas.microsoft.com/office/powerpoint/2010/main" val="364380422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F12BBEC-CB9D-634C-9BB8-B08CD875DA0C}" type="slidenum">
              <a:rPr kumimoji="0" lang="en-US" sz="1200" b="1" i="0" u="none" strike="noStrike" kern="1200" cap="none" spc="0" normalizeH="0" baseline="0" noProof="0" smtClean="0">
                <a:ln>
                  <a:noFill/>
                </a:ln>
                <a:solidFill>
                  <a:srgbClr val="808080"/>
                </a:solidFill>
                <a:effectLst>
                  <a:outerShdw blurRad="38100" dist="38100" dir="2700000" algn="tl">
                    <a:srgbClr val="DDDDDD"/>
                  </a:outerShdw>
                </a:effectLst>
                <a:uLnTx/>
                <a:uFillTx/>
                <a:latin typeface="Engravers MT"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344</a:t>
            </a:fld>
            <a:endParaRPr kumimoji="0" lang="en-US" sz="1200" b="1" i="0" u="none" strike="noStrike" kern="1200" cap="none" spc="0" normalizeH="0" baseline="0" noProof="0">
              <a:ln>
                <a:noFill/>
              </a:ln>
              <a:solidFill>
                <a:srgbClr val="808080"/>
              </a:solidFill>
              <a:effectLst>
                <a:outerShdw blurRad="38100" dist="38100" dir="2700000" algn="tl">
                  <a:srgbClr val="DDDDDD"/>
                </a:outerShdw>
              </a:effectLst>
              <a:uLnTx/>
              <a:uFillTx/>
              <a:latin typeface="Engravers MT" charset="0"/>
              <a:ea typeface="ＭＳ Ｐゴシック" charset="0"/>
            </a:endParaRPr>
          </a:p>
        </p:txBody>
      </p:sp>
    </p:spTree>
    <p:extLst>
      <p:ext uri="{BB962C8B-B14F-4D97-AF65-F5344CB8AC3E}">
        <p14:creationId xmlns:p14="http://schemas.microsoft.com/office/powerpoint/2010/main" val="772104669"/>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Winning a NASCAR race takes incredible teamwork to beat the competition. The driver must communicate constantly with the pit crew to assure that the fuel consumption is perfect, the tires able to make it to the end of the race, and the engine not overheated. Likewise, believers need constantly to keep life in balance with one another to persevere to the end of our race. </a:t>
            </a:r>
          </a:p>
        </p:txBody>
      </p:sp>
      <p:sp>
        <p:nvSpPr>
          <p:cNvPr id="4" name="Slide Number Placeholder 3"/>
          <p:cNvSpPr>
            <a:spLocks noGrp="1"/>
          </p:cNvSpPr>
          <p:nvPr>
            <p:ph type="sldNum" sz="quarter" idx="5"/>
          </p:nvPr>
        </p:nvSpPr>
        <p:spPr/>
        <p:txBody>
          <a:bodyPr/>
          <a:lstStyle/>
          <a:p>
            <a:pPr>
              <a:defRPr/>
            </a:pPr>
            <a:fld id="{9F12BBEC-CB9D-634C-9BB8-B08CD875DA0C}" type="slidenum">
              <a:rPr lang="en-US" smtClean="0"/>
              <a:pPr>
                <a:defRPr/>
              </a:pPr>
              <a:t>360</a:t>
            </a:fld>
            <a:endParaRPr lang="en-US"/>
          </a:p>
        </p:txBody>
      </p:sp>
    </p:spTree>
    <p:extLst>
      <p:ext uri="{BB962C8B-B14F-4D97-AF65-F5344CB8AC3E}">
        <p14:creationId xmlns:p14="http://schemas.microsoft.com/office/powerpoint/2010/main" val="3105912664"/>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solidFill>
                  <a:srgbClr val="006699"/>
                </a:solidFill>
                <a:effectLst/>
                <a:latin typeface="Helvetica Neue" panose="02000503000000020004" pitchFamily="2" charset="0"/>
              </a:rPr>
              <a:t>Luke 12:21</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“Yes, a person is a </a:t>
            </a:r>
            <a:r>
              <a:rPr lang="en-US" b="1" dirty="0">
                <a:solidFill>
                  <a:srgbClr val="FF2500"/>
                </a:solidFill>
                <a:effectLst/>
                <a:latin typeface="Lucida Grande" panose="020B0600040502020204" pitchFamily="34" charset="0"/>
              </a:rPr>
              <a:t>fool </a:t>
            </a:r>
            <a:r>
              <a:rPr lang="en-US" dirty="0">
                <a:solidFill>
                  <a:srgbClr val="FF2500"/>
                </a:solidFill>
                <a:effectLst/>
                <a:latin typeface="Lucida Grande" panose="020B0600040502020204" pitchFamily="34" charset="0"/>
              </a:rPr>
              <a:t>to store up earthly wealth but not have a </a:t>
            </a:r>
            <a:r>
              <a:rPr lang="en-US" b="1" dirty="0">
                <a:solidFill>
                  <a:srgbClr val="FF2500"/>
                </a:solidFill>
                <a:effectLst/>
                <a:latin typeface="Lucida Grande" panose="020B0600040502020204" pitchFamily="34" charset="0"/>
              </a:rPr>
              <a:t>rich </a:t>
            </a:r>
            <a:r>
              <a:rPr lang="en-US" dirty="0">
                <a:solidFill>
                  <a:srgbClr val="FF2500"/>
                </a:solidFill>
                <a:effectLst/>
                <a:latin typeface="Lucida Grande" panose="020B0600040502020204" pitchFamily="34" charset="0"/>
              </a:rPr>
              <a:t>relationship with God.”</a:t>
            </a:r>
          </a:p>
          <a:p>
            <a:endParaRPr lang="en-US" dirty="0"/>
          </a:p>
        </p:txBody>
      </p:sp>
      <p:sp>
        <p:nvSpPr>
          <p:cNvPr id="4" name="Slide Number Placeholder 3"/>
          <p:cNvSpPr>
            <a:spLocks noGrp="1"/>
          </p:cNvSpPr>
          <p:nvPr>
            <p:ph type="sldNum" sz="quarter" idx="5"/>
          </p:nvPr>
        </p:nvSpPr>
        <p:spPr/>
        <p:txBody>
          <a:bodyPr/>
          <a:lstStyle/>
          <a:p>
            <a:pPr>
              <a:defRPr/>
            </a:pPr>
            <a:fld id="{9F12BBEC-CB9D-634C-9BB8-B08CD875DA0C}" type="slidenum">
              <a:rPr lang="en-US" smtClean="0"/>
              <a:pPr>
                <a:defRPr/>
              </a:pPr>
              <a:t>373</a:t>
            </a:fld>
            <a:endParaRPr lang="en-US"/>
          </a:p>
        </p:txBody>
      </p:sp>
    </p:spTree>
    <p:extLst>
      <p:ext uri="{BB962C8B-B14F-4D97-AF65-F5344CB8AC3E}">
        <p14:creationId xmlns:p14="http://schemas.microsoft.com/office/powerpoint/2010/main" val="350076938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4787654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642458644"/>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384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997880947"/>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2550921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ar-JO" sz="1200" b="1" kern="1200" dirty="0">
                <a:solidFill>
                  <a:schemeClr val="tx1"/>
                </a:solidFill>
                <a:effectLst/>
                <a:latin typeface="Arial" panose="020B0604020202020204" pitchFamily="34" charset="0"/>
                <a:ea typeface="ＭＳ Ｐゴシック" charset="-128"/>
                <a:cs typeface="Arial" panose="020B0604020202020204" pitchFamily="34" charset="0"/>
              </a:rPr>
              <a:t>تجنب التطرف في الكثير من القواعد وعدد قليل جدا من القواعد. 
</a:t>
            </a:r>
            <a:endParaRPr kumimoji="1" lang="en-US" sz="1200" b="1" kern="1200" dirty="0">
              <a:solidFill>
                <a:schemeClr val="tx1"/>
              </a:solidFill>
              <a:effectLst/>
              <a:latin typeface="Arial" panose="020B0604020202020204" pitchFamily="34" charset="0"/>
              <a:ea typeface="ＭＳ Ｐゴシック" charset="-128"/>
              <a:cs typeface="Arial" panose="020B0604020202020204" pitchFamily="34" charset="0"/>
            </a:endParaRPr>
          </a:p>
          <a:p>
            <a:r>
              <a:rPr kumimoji="1" lang="en-US" sz="1200" kern="1200">
                <a:solidFill>
                  <a:schemeClr val="tx1"/>
                </a:solidFill>
                <a:effectLst/>
                <a:latin typeface="Times New Roman" charset="0"/>
                <a:ea typeface="ＭＳ Ｐゴシック" charset="-128"/>
                <a:cs typeface="ＭＳ Ｐゴシック" charset="-128"/>
              </a:rPr>
              <a:t>Avoid the extremes of too many rules and too few rules.</a:t>
            </a:r>
          </a:p>
          <a:p>
            <a:endParaRPr kumimoji="1" lang="en-US" sz="1200" kern="1200">
              <a:solidFill>
                <a:schemeClr val="tx1"/>
              </a:solidFill>
              <a:effectLst/>
              <a:latin typeface="Times New Roman" charset="0"/>
              <a:ea typeface="ＭＳ Ｐゴシック" charset="-128"/>
              <a:cs typeface="Arial" panose="020B0604020202020204" pitchFamily="34" charset="0"/>
            </a:endParaRPr>
          </a:p>
          <a:p>
            <a:r>
              <a:rPr kumimoji="1" lang="en-US" sz="1200" kern="1200">
                <a:solidFill>
                  <a:schemeClr val="tx1"/>
                </a:solidFill>
                <a:effectLst/>
                <a:latin typeface="Times New Roman" charset="0"/>
                <a:ea typeface="ＭＳ Ｐゴシック" charset="-128"/>
                <a:cs typeface="Arial" panose="020B0604020202020204" pitchFamily="34" charset="0"/>
              </a:rPr>
              <a:t>Some teachers at Ephesus were imposing the Mosaic Law on the Gentiles, a practice similar to that in the Galatian churches. Paul claims that they did not understand either the Law or grace.</a:t>
            </a:r>
            <a:endParaRPr lang="en-US"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102260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ar-JO" sz="1200" b="1" kern="1200" dirty="0">
                <a:solidFill>
                  <a:schemeClr val="tx1"/>
                </a:solidFill>
                <a:effectLst/>
                <a:latin typeface="Arial" panose="020B0604020202020204" pitchFamily="34" charset="0"/>
                <a:ea typeface="ＭＳ Ｐゴシック" charset="-128"/>
                <a:cs typeface="Arial" panose="020B0604020202020204" pitchFamily="34" charset="0"/>
              </a:rPr>
              <a:t>تجنب التطرف في الكثير من القواعد وعدد قليل جدا من القواعد.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1845136"/>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387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ar-JO" sz="1200" b="1" kern="1200" dirty="0">
                <a:solidFill>
                  <a:schemeClr val="tx1"/>
                </a:solidFill>
                <a:effectLst/>
                <a:latin typeface="Arial" panose="020B0604020202020204" pitchFamily="34" charset="0"/>
                <a:ea typeface="ＭＳ Ｐゴシック" charset="-128"/>
                <a:cs typeface="Arial" panose="020B0604020202020204" pitchFamily="34" charset="0"/>
              </a:rPr>
              <a:t>يجب  ترتيب او تنظيم خدمات العبادة في الكنيسة بشكل رئيسي من خلال عدم السماح لأي شخص بالقيادة.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346635"/>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ar-JO" sz="1200" b="1" kern="1200" dirty="0">
                <a:solidFill>
                  <a:schemeClr val="tx1"/>
                </a:solidFill>
                <a:effectLst/>
                <a:latin typeface="Arial" panose="020B0604020202020204" pitchFamily="34" charset="0"/>
                <a:ea typeface="ＭＳ Ｐゴシック" charset="-128"/>
                <a:cs typeface="Arial" panose="020B0604020202020204" pitchFamily="34" charset="0"/>
              </a:rPr>
              <a:t>تؤثر معتقداتك على كل شيء عنك - سرا وعلانية. فراقبها!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2294650"/>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kumimoji="1" lang="ar-JO" sz="1200" b="1" kern="1200" dirty="0">
                <a:solidFill>
                  <a:schemeClr val="tx1"/>
                </a:solidFill>
                <a:effectLst/>
                <a:latin typeface="Arial" panose="020B0604020202020204" pitchFamily="34" charset="0"/>
                <a:ea typeface="ＭＳ Ｐゴシック" charset="-128"/>
                <a:cs typeface="Arial" panose="020B0604020202020204" pitchFamily="34" charset="0"/>
              </a:rPr>
              <a:t>يجب ألا تكون المجموعات الفرعية المختلفة لكنيستنا عرضة لهجوم العدو</a:t>
            </a:r>
            <a:r>
              <a:rPr kumimoji="1" lang="en-US" sz="1200" b="1" kern="1200" dirty="0">
                <a:solidFill>
                  <a:schemeClr val="tx1"/>
                </a:solidFill>
                <a:effectLst/>
                <a:latin typeface="Arial" panose="020B0604020202020204" pitchFamily="34" charset="0"/>
                <a:ea typeface="ＭＳ Ｐゴシック" charset="-128"/>
                <a:cs typeface="Arial" panose="020B0604020202020204" pitchFamily="34" charset="0"/>
              </a:rPr>
              <a:t>.</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6103200"/>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ar-JO" sz="1200" b="1" kern="1200" dirty="0">
                <a:solidFill>
                  <a:schemeClr val="tx1"/>
                </a:solidFill>
                <a:effectLst/>
                <a:latin typeface="Arial" panose="020B0604020202020204" pitchFamily="34" charset="0"/>
                <a:ea typeface="ＭＳ Ｐゴシック" charset="-128"/>
                <a:cs typeface="Arial" panose="020B0604020202020204" pitchFamily="34" charset="0"/>
              </a:rPr>
              <a:t>قاوم المادية التي تستبدل التقوى بالردة.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4580847"/>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393</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1" dirty="0">
                <a:solidFill>
                  <a:srgbClr val="FFFFFF"/>
                </a:solidFill>
                <a:latin typeface="Arial" panose="020B0604020202020204" pitchFamily="34" charset="0"/>
                <a:ea typeface="ＭＳ Ｐゴシック" charset="0"/>
              </a:rPr>
              <a:t>NP NT Preaching (np) Arabic</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913992999"/>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580428033"/>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US" sz="1200" b="1" kern="1200" dirty="0">
                <a:solidFill>
                  <a:schemeClr val="tx1"/>
                </a:solidFill>
                <a:effectLst/>
                <a:latin typeface="Arial" panose="020B0604020202020204" pitchFamily="34" charset="0"/>
                <a:ea typeface="ＭＳ Ｐゴシック" charset="-128"/>
                <a:cs typeface="Arial" panose="020B0604020202020204" pitchFamily="34" charset="0"/>
              </a:rPr>
              <a:t>Should we just live and let live?</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3172188"/>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606238653"/>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1519740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ar-JO" sz="1200" b="1" kern="1200" dirty="0">
                <a:solidFill>
                  <a:schemeClr val="tx1"/>
                </a:solidFill>
                <a:effectLst/>
                <a:latin typeface="Arial" panose="020B0604020202020204" pitchFamily="34" charset="0"/>
                <a:ea typeface="ＭＳ Ｐゴシック" charset="-128"/>
                <a:cs typeface="Arial" panose="020B0604020202020204" pitchFamily="34" charset="0"/>
              </a:rPr>
              <a:t>يجب  ترتيب او تنظيم خدمات العبادة في الكنيسة بشكل رئيسي من خلال عدم السماح لأي شخص بالقيادة. 
</a:t>
            </a:r>
            <a:endParaRPr kumimoji="1" lang="en-US" sz="1200" b="1" kern="1200" dirty="0">
              <a:solidFill>
                <a:schemeClr val="tx1"/>
              </a:solidFill>
              <a:effectLst/>
              <a:latin typeface="Arial" panose="020B0604020202020204" pitchFamily="34" charset="0"/>
              <a:ea typeface="ＭＳ Ｐゴシック" charset="-128"/>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anose="020B0604020202020204" pitchFamily="34" charset="0"/>
                <a:ea typeface="ＭＳ Ｐゴシック" charset="-128"/>
                <a:cs typeface="Arial" panose="020B0604020202020204" pitchFamily="34" charset="0"/>
              </a:rPr>
              <a:t>Our church services must maintain order by not allowing people who do not meet minimum standards to lead. This section spells out commands for the public weekly service, for women, for men, and for elders.</a:t>
            </a:r>
            <a:endParaRPr lang="en-US"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3577588"/>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7" name="Slide Image Placeholder 1"/>
          <p:cNvSpPr>
            <a:spLocks noGrp="1" noRot="1" noChangeAspect="1"/>
          </p:cNvSpPr>
          <p:nvPr>
            <p:ph type="sldImg"/>
          </p:nvPr>
        </p:nvSpPr>
        <p:spPr>
          <a:ln/>
        </p:spPr>
      </p:sp>
      <p:sp>
        <p:nvSpPr>
          <p:cNvPr id="39833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latin typeface="Arial" panose="020B0604020202020204" pitchFamily="34" charset="0"/>
                <a:ea typeface="ＭＳ Ｐゴシック" charset="0"/>
                <a:cs typeface="Arial" panose="020B0604020202020204" pitchFamily="34" charset="0"/>
              </a:rPr>
              <a:t>Each small group of 3-4 people can discuss one of these 3 questions for 5 minutes or else all 3 is there is sufficient time (15 minutes).  After the discussion time is up and each group reports back to the class, click on the answer to reveal what the course notes teaches at the bottom of page 223.</a:t>
            </a:r>
          </a:p>
        </p:txBody>
      </p:sp>
      <p:sp>
        <p:nvSpPr>
          <p:cNvPr id="4" name="Slide Number Placeholder 3"/>
          <p:cNvSpPr>
            <a:spLocks noGrp="1"/>
          </p:cNvSpPr>
          <p:nvPr>
            <p:ph type="sldNum" sz="quarter" idx="5"/>
          </p:nvPr>
        </p:nvSpPr>
        <p:spPr/>
        <p:txBody>
          <a:bodyPr/>
          <a:lstStyle/>
          <a:p>
            <a:pPr>
              <a:defRPr/>
            </a:pPr>
            <a:fld id="{20877316-868C-E943-A7B1-ADB6C3C3029D}" type="slidenum">
              <a:rPr lang="en-US" smtClean="0"/>
              <a:pPr>
                <a:defRPr/>
              </a:pPr>
              <a:t>398</a:t>
            </a:fld>
            <a:endParaRPr lang="en-US"/>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402</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1" dirty="0">
                <a:solidFill>
                  <a:srgbClr val="FFFFFF"/>
                </a:solidFill>
                <a:latin typeface="Arial" panose="020B0604020202020204" pitchFamily="34" charset="0"/>
                <a:ea typeface="ＭＳ Ｐゴシック" charset="0"/>
              </a:rPr>
              <a:t>NT Survey (ns) Arabic</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1820354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ar-JO" sz="1200" b="1" kern="1200" dirty="0">
                <a:solidFill>
                  <a:schemeClr val="tx1"/>
                </a:solidFill>
                <a:effectLst/>
                <a:latin typeface="Arial" panose="020B0604020202020204" pitchFamily="34" charset="0"/>
                <a:ea typeface="ＭＳ Ｐゴシック" charset="-128"/>
                <a:cs typeface="Arial" panose="020B0604020202020204" pitchFamily="34" charset="0"/>
              </a:rPr>
              <a:t>تؤثر معتقداتك على كل شيء عنك - سرا وعلانية. فراقبها! 
</a:t>
            </a:r>
            <a:endParaRPr kumimoji="1" lang="en-US" sz="1200" b="1" kern="1200" dirty="0">
              <a:solidFill>
                <a:schemeClr val="tx1"/>
              </a:solidFill>
              <a:effectLst/>
              <a:latin typeface="Arial" panose="020B0604020202020204" pitchFamily="34" charset="0"/>
              <a:ea typeface="ＭＳ Ｐゴシック" charset="-128"/>
              <a:cs typeface="Arial" panose="020B0604020202020204" pitchFamily="34" charset="0"/>
            </a:endParaRPr>
          </a:p>
          <a:p>
            <a:r>
              <a:rPr kumimoji="1" lang="en-US" sz="1200" kern="1200" dirty="0">
                <a:solidFill>
                  <a:schemeClr val="tx1"/>
                </a:solidFill>
                <a:effectLst/>
                <a:latin typeface="Arial" panose="020B0604020202020204" pitchFamily="34" charset="0"/>
                <a:ea typeface="ＭＳ Ｐゴシック" charset="-128"/>
                <a:cs typeface="Arial" panose="020B0604020202020204" pitchFamily="34" charset="0"/>
              </a:rPr>
              <a:t>Your beliefs affect everything about you—privately and publicly. Watch them!</a:t>
            </a:r>
            <a:r>
              <a:rPr lang="en-SG" dirty="0">
                <a:effectLst/>
                <a:latin typeface="Arial" panose="020B0604020202020204" pitchFamily="34" charset="0"/>
                <a:cs typeface="Arial" panose="020B0604020202020204" pitchFamily="34" charset="0"/>
              </a:rPr>
              <a:t> </a:t>
            </a:r>
          </a:p>
          <a:p>
            <a:endParaRPr lang="en-SG" dirty="0">
              <a:effectLst/>
              <a:latin typeface="Arial" panose="020B0604020202020204" pitchFamily="34" charset="0"/>
              <a:cs typeface="Arial" panose="020B0604020202020204" pitchFamily="34" charset="0"/>
            </a:endParaRPr>
          </a:p>
          <a:p>
            <a:r>
              <a:rPr lang="en-SG" dirty="0">
                <a:effectLst/>
                <a:latin typeface="Arial" panose="020B0604020202020204" pitchFamily="34" charset="0"/>
                <a:cs typeface="Arial" panose="020B0604020202020204" pitchFamily="34" charset="0"/>
              </a:rPr>
              <a:t>This is vital in a time when many claim that what a man does in his private life does not affect his public service.</a:t>
            </a:r>
            <a:endParaRPr lang="en-US"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15280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algn="l"/>
            <a:r>
              <a:rPr kumimoji="1" lang="ar-JO" sz="1200" b="1" kern="1200" dirty="0">
                <a:solidFill>
                  <a:schemeClr val="tx1"/>
                </a:solidFill>
                <a:effectLst/>
                <a:latin typeface="Arial" panose="020B0604020202020204" pitchFamily="34" charset="0"/>
                <a:ea typeface="ＭＳ Ｐゴシック" charset="-128"/>
                <a:cs typeface="Arial" panose="020B0604020202020204" pitchFamily="34" charset="0"/>
              </a:rPr>
              <a:t>يجب ألا تكون المجموعات الفرعية المختلفة لكنيستنا عرضة لهجوم العدو</a:t>
            </a:r>
            <a:r>
              <a:rPr kumimoji="1" lang="en-US" sz="1200" b="1" kern="1200" dirty="0">
                <a:solidFill>
                  <a:schemeClr val="tx1"/>
                </a:solidFill>
                <a:effectLst/>
                <a:latin typeface="Arial" panose="020B0604020202020204" pitchFamily="34" charset="0"/>
                <a:ea typeface="ＭＳ Ｐゴシック" charset="-128"/>
                <a:cs typeface="Arial" panose="020B0604020202020204" pitchFamily="34" charset="0"/>
              </a:rPr>
              <a:t>.</a:t>
            </a:r>
            <a:r>
              <a:rPr lang="en-SG" b="1" dirty="0">
                <a:effectLst/>
                <a:latin typeface="Arial" panose="020B0604020202020204" pitchFamily="34" charset="0"/>
                <a:cs typeface="Arial" panose="020B0604020202020204" pitchFamily="34" charset="0"/>
              </a:rPr>
              <a:t> </a:t>
            </a:r>
          </a:p>
          <a:p>
            <a:pPr algn="l"/>
            <a:endParaRPr lang="en-SG" b="1" dirty="0">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anose="020B0604020202020204" pitchFamily="34" charset="0"/>
                <a:ea typeface="ＭＳ Ｐゴシック" charset="-128"/>
                <a:cs typeface="Arial" panose="020B0604020202020204" pitchFamily="34" charset="0"/>
              </a:rPr>
              <a:t>Our church’s different subgroups must not be vulnerable to enemy attack.</a:t>
            </a:r>
            <a:r>
              <a:rPr lang="en-SG" dirty="0">
                <a:effectLst/>
                <a:latin typeface="Arial" panose="020B0604020202020204" pitchFamily="34" charset="0"/>
                <a:cs typeface="Arial" panose="020B0604020202020204" pitchFamily="34" charset="0"/>
              </a:rPr>
              <a:t> Each section of the church (older men, older women, younger men, younger women, etc.) has unique temptations and thus different exhortations.</a:t>
            </a:r>
            <a:endParaRPr lang="en-US" dirty="0">
              <a:latin typeface="Arial" panose="020B0604020202020204" pitchFamily="34" charset="0"/>
              <a:cs typeface="Arial" panose="020B0604020202020204" pitchFamily="34" charset="0"/>
            </a:endParaRPr>
          </a:p>
          <a:p>
            <a:pPr algn="l"/>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61598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ar-JO" sz="1200" b="1" kern="1200" dirty="0">
                <a:solidFill>
                  <a:schemeClr val="tx1"/>
                </a:solidFill>
                <a:effectLst/>
                <a:latin typeface="Arial" panose="020B0604020202020204" pitchFamily="34" charset="0"/>
                <a:ea typeface="ＭＳ Ｐゴシック" charset="-128"/>
                <a:cs typeface="Arial" panose="020B0604020202020204" pitchFamily="34" charset="0"/>
              </a:rPr>
              <a:t>قاوم المادية التي تستبدل التقوى بالردة.
</a:t>
            </a:r>
            <a:endParaRPr kumimoji="1" lang="en-US" sz="1200" b="1" kern="1200" dirty="0">
              <a:solidFill>
                <a:schemeClr val="tx1"/>
              </a:solidFill>
              <a:effectLst/>
              <a:latin typeface="Arial" panose="020B0604020202020204" pitchFamily="34" charset="0"/>
              <a:ea typeface="ＭＳ Ｐゴシック" charset="-128"/>
              <a:cs typeface="Arial" panose="020B0604020202020204" pitchFamily="34" charset="0"/>
            </a:endParaRPr>
          </a:p>
          <a:p>
            <a:r>
              <a:rPr kumimoji="1" lang="en-US" sz="1200" kern="1200" dirty="0">
                <a:solidFill>
                  <a:schemeClr val="tx1"/>
                </a:solidFill>
                <a:effectLst/>
                <a:latin typeface="Arial" panose="020B0604020202020204" pitchFamily="34" charset="0"/>
                <a:ea typeface="ＭＳ Ｐゴシック" charset="-128"/>
                <a:cs typeface="Arial" panose="020B0604020202020204" pitchFamily="34" charset="0"/>
              </a:rPr>
              <a:t>Resist materialism that replaces godliness with apostasy</a:t>
            </a:r>
            <a:r>
              <a:rPr kumimoji="1" lang="en-SG" sz="1200" kern="1200" dirty="0">
                <a:solidFill>
                  <a:schemeClr val="tx1"/>
                </a:solidFill>
                <a:effectLst/>
                <a:latin typeface="Arial" panose="020B0604020202020204" pitchFamily="34" charset="0"/>
                <a:ea typeface="ＭＳ Ｐゴシック" charset="-128"/>
                <a:cs typeface="Arial" panose="020B0604020202020204" pitchFamily="34" charset="0"/>
              </a:rPr>
              <a:t>.</a:t>
            </a:r>
          </a:p>
          <a:p>
            <a:r>
              <a:rPr kumimoji="1" lang="en-SG" sz="1200" kern="1200" dirty="0">
                <a:solidFill>
                  <a:schemeClr val="tx1"/>
                </a:solidFill>
                <a:effectLst/>
                <a:latin typeface="Arial" panose="020B0604020202020204" pitchFamily="34" charset="0"/>
                <a:ea typeface="ＭＳ Ｐゴシック" charset="-128"/>
                <a:cs typeface="Arial" panose="020B0604020202020204" pitchFamily="34" charset="0"/>
              </a:rPr>
              <a:t>Most leaders fall because of one of the BIG THREE: sex, power, and money. These three have much overlap, for money often gives power that leads to sexual immorality.</a:t>
            </a:r>
            <a:endParaRPr lang="en-US"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96446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a:cs typeface="ＭＳ Ｐゴシック" charset="0"/>
              </a:rPr>
              <a:t>Think of the opposite here: When false teaching takes down a church, it is because the church was not healthy enough to combat it with good practices. </a:t>
            </a:r>
          </a:p>
          <a:p>
            <a:endParaRPr lang="en-US">
              <a:cs typeface="ＭＳ Ｐゴシック" charset="0"/>
            </a:endParaRPr>
          </a:p>
          <a:p>
            <a:r>
              <a:rPr lang="en-US">
                <a:cs typeface="ＭＳ Ｐゴシック" charset="0"/>
              </a:rPr>
              <a:t>Our physical bodies experience the same. A sick body is not strong enough to fight a virus from the outside, as seen in the COVID-19 attacks of 2019-2022. Those who died were not healthy enough to combat this virus that so devastated the world. </a:t>
            </a:r>
          </a:p>
          <a:p>
            <a:endParaRPr lang="en-US">
              <a:cs typeface="ＭＳ Ｐゴシック" charset="0"/>
            </a:endParaRPr>
          </a:p>
          <a:p>
            <a:r>
              <a:rPr lang="en-US">
                <a:cs typeface="ＭＳ Ｐゴシック" charset="0"/>
              </a:rPr>
              <a:t>A local church must follow 1 Timothy to defeat the enemy of our souls. </a:t>
            </a:r>
          </a:p>
          <a:p>
            <a:endParaRPr lang="en-US">
              <a:cs typeface="ＭＳ Ｐゴシック" charset="0"/>
            </a:endParaRPr>
          </a:p>
        </p:txBody>
      </p:sp>
    </p:spTree>
    <p:extLst>
      <p:ext uri="{BB962C8B-B14F-4D97-AF65-F5344CB8AC3E}">
        <p14:creationId xmlns:p14="http://schemas.microsoft.com/office/powerpoint/2010/main" val="908796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outerShdw blurRad="38100" dist="38100" dir="2700000" algn="tl">
                    <a:srgbClr val="DDDDDD"/>
                  </a:outerShdw>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1" i="0" u="none" strike="noStrike" kern="1200" cap="none" spc="0" normalizeH="0" baseline="0" noProof="0">
              <a:ln>
                <a:noFill/>
              </a:ln>
              <a:solidFill>
                <a:srgbClr val="FFFFFF"/>
              </a:solidFill>
              <a:effectLst>
                <a:outerShdw blurRad="38100" dist="38100" dir="2700000" algn="tl">
                  <a:srgbClr val="DDDDDD"/>
                </a:outerShdw>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t>Timothy ministered in Ephesus, the major cosmopolitan city of Asia Minor in modern-day western Turkey. Acts 19 gives a glimpse of how impassioned the Ephesians were in their worship of Artemis, for they shouted "Great is Artemis of the Ephesians" for two hours! So, the local church in Ephesus greatly needed order to minister effectively in such a chaotic environment. </a:t>
            </a:r>
          </a:p>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Slide Image Placeholder 1"/>
          <p:cNvSpPr>
            <a:spLocks noGrp="1" noRot="1" noChangeAspect="1"/>
          </p:cNvSpPr>
          <p:nvPr>
            <p:ph type="sldImg"/>
          </p:nvPr>
        </p:nvSpPr>
        <p:spPr>
          <a:ln/>
        </p:spPr>
      </p:sp>
      <p:sp>
        <p:nvSpPr>
          <p:cNvPr id="22323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ea typeface="ＭＳ Ｐゴシック" charset="0"/>
                <a:cs typeface="ＭＳ Ｐゴシック" charset="0"/>
              </a:rPr>
              <a:t>How Much Is That Preacher in the Window?</a:t>
            </a:r>
            <a:br>
              <a:rPr lang="en-US" dirty="0">
                <a:ea typeface="ＭＳ Ｐゴシック" charset="0"/>
                <a:cs typeface="ＭＳ Ｐゴシック" charset="0"/>
              </a:rPr>
            </a:br>
            <a:br>
              <a:rPr lang="en-US" dirty="0">
                <a:ea typeface="ＭＳ Ｐゴシック" charset="0"/>
                <a:cs typeface="ＭＳ Ｐゴシック" charset="0"/>
              </a:rPr>
            </a:br>
            <a:r>
              <a:rPr lang="en-US" dirty="0">
                <a:ea typeface="ＭＳ Ｐゴシック" charset="0"/>
                <a:cs typeface="ＭＳ Ｐゴシック" charset="0"/>
              </a:rPr>
              <a:t>By Jean Shaw</a:t>
            </a:r>
          </a:p>
          <a:p>
            <a:r>
              <a:rPr lang="en-US" i="1" dirty="0">
                <a:ea typeface="ＭＳ Ｐゴシック" charset="0"/>
                <a:cs typeface="ＭＳ Ｐゴシック" charset="0"/>
              </a:rPr>
              <a:t>Editor’s note: A recent editorial by editor-in-chief Bob </a:t>
            </a:r>
            <a:r>
              <a:rPr lang="en-US" i="1" dirty="0" err="1">
                <a:ea typeface="ＭＳ Ｐゴシック" charset="0"/>
                <a:cs typeface="ＭＳ Ｐゴシック" charset="0"/>
              </a:rPr>
              <a:t>Dasal</a:t>
            </a:r>
            <a:r>
              <a:rPr lang="en-US" i="1" dirty="0">
                <a:ea typeface="ＭＳ Ｐゴシック" charset="0"/>
                <a:cs typeface="ＭＳ Ｐゴシック" charset="0"/>
              </a:rPr>
              <a:t>, which asked whether churches should hire or call their ministerial staff, generated a good deal of response. Obviously, the subject is of great interest to preachers! Therefore, we thought you would enjoy this tongue-in-cheek treatment of the question.</a:t>
            </a:r>
            <a:endParaRPr lang="en-US" dirty="0">
              <a:ea typeface="ＭＳ Ｐゴシック" charset="0"/>
              <a:cs typeface="ＭＳ Ｐゴシック" charset="0"/>
            </a:endParaRPr>
          </a:p>
          <a:p>
            <a:endParaRPr lang="en-US" dirty="0">
              <a:ea typeface="ＭＳ Ｐゴシック" charset="0"/>
              <a:cs typeface="ＭＳ Ｐゴシック" charset="0"/>
            </a:endParaRPr>
          </a:p>
          <a:p>
            <a:r>
              <a:rPr lang="en-US" dirty="0">
                <a:ea typeface="ＭＳ Ｐゴシック" charset="0"/>
                <a:cs typeface="ＭＳ Ｐゴシック" charset="0"/>
              </a:rPr>
              <a:t>This is the introductory slide for the class skit available at http://</a:t>
            </a:r>
            <a:r>
              <a:rPr lang="en-US" dirty="0" err="1">
                <a:ea typeface="ＭＳ Ｐゴシック" charset="0"/>
                <a:cs typeface="ＭＳ Ｐゴシック" charset="0"/>
              </a:rPr>
              <a:t>www.pulpithelps.com</a:t>
            </a:r>
            <a:r>
              <a:rPr lang="en-US" dirty="0">
                <a:ea typeface="ＭＳ Ｐゴシック" charset="0"/>
                <a:cs typeface="ＭＳ Ｐゴシック" charset="0"/>
              </a:rPr>
              <a:t>/www/docs/1095-7174.  The skit is a takeoff on the 1950s “How Much is That Doggie in the Window?” song by Patti Page at http://</a:t>
            </a:r>
            <a:r>
              <a:rPr lang="en-US" dirty="0" err="1">
                <a:ea typeface="ＭＳ Ｐゴシック" charset="0"/>
                <a:cs typeface="ＭＳ Ｐゴシック" charset="0"/>
              </a:rPr>
              <a:t>www.youtube.com</a:t>
            </a:r>
            <a:r>
              <a:rPr lang="en-US" dirty="0">
                <a:ea typeface="ＭＳ Ｐゴシック" charset="0"/>
                <a:cs typeface="ＭＳ Ｐゴシック" charset="0"/>
              </a:rPr>
              <a:t>/</a:t>
            </a:r>
            <a:r>
              <a:rPr lang="en-US" dirty="0" err="1">
                <a:ea typeface="ＭＳ Ｐゴシック" charset="0"/>
                <a:cs typeface="ＭＳ Ｐゴシック" charset="0"/>
              </a:rPr>
              <a:t>watch?v</a:t>
            </a:r>
            <a:r>
              <a:rPr lang="en-US" dirty="0">
                <a:ea typeface="ＭＳ Ｐゴシック" charset="0"/>
                <a:cs typeface="ＭＳ Ｐゴシック" charset="0"/>
              </a:rPr>
              <a:t>=2AkLE4X-bbU</a:t>
            </a:r>
          </a:p>
          <a:p>
            <a:endParaRPr lang="en-US" dirty="0">
              <a:ea typeface="ＭＳ Ｐゴシック" charset="0"/>
              <a:cs typeface="ＭＳ Ｐゴシック" charset="0"/>
            </a:endParaRPr>
          </a:p>
          <a:p>
            <a:r>
              <a:rPr lang="en-US" dirty="0">
                <a:ea typeface="ＭＳ Ｐゴシック" charset="0"/>
                <a:cs typeface="ＭＳ Ｐゴシック" charset="0"/>
              </a:rPr>
              <a:t>The text is below for each slide.</a:t>
            </a:r>
          </a:p>
          <a:p>
            <a:r>
              <a:rPr lang="en-US" dirty="0">
                <a:ea typeface="ＭＳ Ｐゴシック" charset="0"/>
                <a:cs typeface="ＭＳ Ｐゴシック" charset="0"/>
              </a:rPr>
              <a:t>________________</a:t>
            </a:r>
          </a:p>
          <a:p>
            <a:endParaRPr lang="en-US" dirty="0">
              <a:ea typeface="ＭＳ Ｐゴシック" charset="0"/>
              <a:cs typeface="ＭＳ Ｐゴシック" charset="0"/>
            </a:endParaRPr>
          </a:p>
          <a:p>
            <a:r>
              <a:rPr lang="en-US" dirty="0">
                <a:ea typeface="ＭＳ Ｐゴシック" charset="0"/>
                <a:cs typeface="ＭＳ Ｐゴシック" charset="0"/>
              </a:rPr>
              <a:t>Good morning, madam. May I help you?</a:t>
            </a:r>
          </a:p>
          <a:p>
            <a:r>
              <a:rPr lang="en-US" b="1" i="1" dirty="0">
                <a:ea typeface="ＭＳ Ｐゴシック" charset="0"/>
                <a:cs typeface="ＭＳ Ｐゴシック" charset="0"/>
              </a:rPr>
              <a:t>Yes, please, I’d like to buy a minister.</a:t>
            </a:r>
          </a:p>
          <a:p>
            <a:r>
              <a:rPr lang="en-US" dirty="0">
                <a:ea typeface="ＭＳ Ｐゴシック" charset="0"/>
                <a:cs typeface="ＭＳ Ｐゴシック" charset="0"/>
              </a:rPr>
              <a:t>Did you have a particular model in mind?</a:t>
            </a:r>
          </a:p>
          <a:p>
            <a:r>
              <a:rPr lang="en-US" b="1" i="1" dirty="0">
                <a:ea typeface="ＭＳ Ｐゴシック" charset="0"/>
                <a:cs typeface="ＭＳ Ｐゴシック" charset="0"/>
              </a:rPr>
              <a:t>I’ve got a description from the Candidate Committee right here. We want a man about 30, well educated, with some experience. Good preacher and teacher. Balanced personality. Serious, but with a sense of humor. Efficient, but not rigid. Good health. Able to identify with all age groups. And, if possible, sings tenor.</a:t>
            </a:r>
          </a:p>
          <a:p>
            <a:r>
              <a:rPr lang="en-US" dirty="0">
                <a:ea typeface="ＭＳ Ｐゴシック" charset="0"/>
                <a:cs typeface="ＭＳ Ｐゴシック" charset="0"/>
              </a:rPr>
              <a:t>Sings tenor?</a:t>
            </a:r>
          </a:p>
          <a:p>
            <a:r>
              <a:rPr lang="en-US" b="1" i="1" dirty="0">
                <a:ea typeface="ＭＳ Ｐゴシック" charset="0"/>
                <a:cs typeface="ＭＳ Ｐゴシック" charset="0"/>
              </a:rPr>
              <a:t>We’re short of tenors in the choir.</a:t>
            </a:r>
          </a:p>
          <a:p>
            <a:r>
              <a:rPr lang="en-US" dirty="0">
                <a:ea typeface="ＭＳ Ｐゴシック" charset="0"/>
                <a:cs typeface="ＭＳ Ｐゴシック" charset="0"/>
              </a:rPr>
              <a:t>I see. Well, that’s quite a list. How much money did you want to spend?</a:t>
            </a:r>
          </a:p>
          <a:p>
            <a:r>
              <a:rPr lang="en-US" b="1" i="1" dirty="0">
                <a:ea typeface="ＭＳ Ｐゴシック" charset="0"/>
                <a:cs typeface="ＭＳ Ｐゴシック" charset="0"/>
              </a:rPr>
              <a:t>The committee says $15,000-$15,500 tops.</a:t>
            </a:r>
          </a:p>
          <a:p>
            <a:r>
              <a:rPr lang="en-US" dirty="0">
                <a:ea typeface="ＭＳ Ｐゴシック" charset="0"/>
                <a:cs typeface="ＭＳ Ｐゴシック" charset="0"/>
              </a:rPr>
              <a:t>Hmm. Well, perhaps we’d better start in the bargain basement.</a:t>
            </a:r>
          </a:p>
          <a:p>
            <a:endParaRPr lang="en-US" dirty="0">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p>
            <a:pPr>
              <a:defRPr/>
            </a:pPr>
            <a:fld id="{F85B3AA2-A3FD-534B-85C5-1C0A0085A0BA}" type="slidenum">
              <a:rPr lang="en-US" smtClean="0"/>
              <a:pPr>
                <a:defRPr/>
              </a:pPr>
              <a:t>21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Slide Image Placeholder 1"/>
          <p:cNvSpPr>
            <a:spLocks noGrp="1" noRot="1" noChangeAspect="1"/>
          </p:cNvSpPr>
          <p:nvPr>
            <p:ph type="sldImg"/>
          </p:nvPr>
        </p:nvSpPr>
        <p:spPr>
          <a:ln/>
        </p:spPr>
      </p:sp>
      <p:sp>
        <p:nvSpPr>
          <p:cNvPr id="22528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i="1" dirty="0">
                <a:ea typeface="ＭＳ Ｐゴシック" charset="0"/>
                <a:cs typeface="ＭＳ Ｐゴシック" charset="0"/>
              </a:rPr>
              <a:t>Tell me, how much is that model in the window?</a:t>
            </a:r>
          </a:p>
          <a:p>
            <a:r>
              <a:rPr lang="en-US" dirty="0">
                <a:ea typeface="ＭＳ Ｐゴシック" charset="0"/>
                <a:cs typeface="ＭＳ Ｐゴシック" charset="0"/>
              </a:rPr>
              <a:t>You mean the one in the Pendleton plaid suit and the grey suede dune boots?</a:t>
            </a:r>
          </a:p>
          <a:p>
            <a:r>
              <a:rPr lang="en-US" b="1" i="1" dirty="0">
                <a:ea typeface="ＭＳ Ｐゴシック" charset="0"/>
                <a:cs typeface="ＭＳ Ｐゴシック" charset="0"/>
              </a:rPr>
              <a:t>Yes, that one. He’s a real dream.</a:t>
            </a:r>
          </a:p>
          <a:p>
            <a:r>
              <a:rPr lang="en-US" dirty="0">
                <a:ea typeface="ＭＳ Ｐゴシック" charset="0"/>
                <a:cs typeface="ＭＳ Ｐゴシック" charset="0"/>
              </a:rPr>
              <a:t>That’s our Princeton #467. Has a Ph.D. and AKC papers.</a:t>
            </a:r>
          </a:p>
          <a:p>
            <a:r>
              <a:rPr lang="en-US" b="1" i="1" dirty="0">
                <a:ea typeface="ＭＳ Ｐゴシック" charset="0"/>
                <a:cs typeface="ＭＳ Ｐゴシック" charset="0"/>
              </a:rPr>
              <a:t>AKC?</a:t>
            </a:r>
          </a:p>
          <a:p>
            <a:r>
              <a:rPr lang="en-US" dirty="0">
                <a:ea typeface="ＭＳ Ｐゴシック" charset="0"/>
                <a:cs typeface="ＭＳ Ｐゴシック" charset="0"/>
              </a:rPr>
              <a:t>American Koinonia Council. He sells for $36,000 plus house.</a:t>
            </a:r>
          </a:p>
          <a:p>
            <a:r>
              <a:rPr lang="en-US" b="1" i="1" dirty="0">
                <a:ea typeface="ＭＳ Ｐゴシック" charset="0"/>
                <a:cs typeface="ＭＳ Ｐゴシック" charset="0"/>
              </a:rPr>
              <a:t>Wow! That’s too rich for our blood…</a:t>
            </a:r>
          </a:p>
          <a:p>
            <a:r>
              <a:rPr lang="en-US" dirty="0">
                <a:ea typeface="ＭＳ Ｐゴシック" charset="0"/>
                <a:cs typeface="ＭＳ Ｐゴシック" charset="0"/>
              </a:rPr>
              <a:t>But he’s …an exceptional buy… He’s a little older than 30, but has excellent experience. Aggressive. Good heart. Has a backing of sermons, two of which have been printed in </a:t>
            </a:r>
            <a:r>
              <a:rPr lang="en-US" i="1" dirty="0">
                <a:ea typeface="ＭＳ Ｐゴシック" charset="0"/>
                <a:cs typeface="ＭＳ Ｐゴシック" charset="0"/>
              </a:rPr>
              <a:t>Christianity Today</a:t>
            </a:r>
            <a:r>
              <a:rPr lang="en-US" dirty="0">
                <a:ea typeface="ＭＳ Ｐゴシック" charset="0"/>
                <a:cs typeface="ＭＳ Ｐゴシック" charset="0"/>
              </a:rPr>
              <a:t>.</a:t>
            </a:r>
          </a:p>
          <a:p>
            <a:r>
              <a:rPr lang="en-US" b="1" i="1" dirty="0">
                <a:ea typeface="ＭＳ Ｐゴシック" charset="0"/>
                <a:cs typeface="ＭＳ Ｐゴシック" charset="0"/>
              </a:rPr>
              <a:t>He’s not too bad. Can you do something about his bald head? Mrs. Fulton especially insists that our minister have some hair.</a:t>
            </a:r>
          </a:p>
          <a:p>
            <a:r>
              <a:rPr lang="en-US" dirty="0">
                <a:ea typeface="ＭＳ Ｐゴシック" charset="0"/>
                <a:cs typeface="ＭＳ Ｐゴシック" charset="0"/>
              </a:rPr>
              <a:t>Madam, all our ministers come in a variety of hair styles.</a:t>
            </a:r>
          </a:p>
          <a:p>
            <a:r>
              <a:rPr lang="en-US" b="1" i="1" dirty="0">
                <a:ea typeface="ＭＳ Ｐゴシック" charset="0"/>
                <a:cs typeface="ＭＳ Ｐゴシック" charset="0"/>
              </a:rPr>
              <a:t>I’ll keep him in mind.</a:t>
            </a:r>
          </a:p>
          <a:p>
            <a:endParaRPr lang="en-US" dirty="0">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p>
            <a:pPr>
              <a:defRPr/>
            </a:pPr>
            <a:fld id="{20D06968-CF7B-1345-8655-8F84FC44F4D1}" type="slidenum">
              <a:rPr lang="en-US" smtClean="0"/>
              <a:pPr>
                <a:defRPr/>
              </a:pPr>
              <a:t>22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Slide Image Placeholder 1"/>
          <p:cNvSpPr>
            <a:spLocks noGrp="1" noRot="1" noChangeAspect="1"/>
          </p:cNvSpPr>
          <p:nvPr>
            <p:ph type="sldImg"/>
          </p:nvPr>
        </p:nvSpPr>
        <p:spPr>
          <a:ln/>
        </p:spPr>
      </p:sp>
      <p:sp>
        <p:nvSpPr>
          <p:cNvPr id="22733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ea typeface="ＭＳ Ｐゴシック" charset="0"/>
                <a:cs typeface="ＭＳ Ｐゴシック" charset="0"/>
              </a:rPr>
              <a:t>Now let me show you Olympia #222. Four years of varsity sports at Southern Cal. Plays football, basketball, volleyball, and ping-pong. Comes complete with sports equipment.</a:t>
            </a:r>
          </a:p>
          <a:p>
            <a:r>
              <a:rPr lang="en-US" b="1" i="1" dirty="0">
                <a:ea typeface="ＭＳ Ｐゴシック" charset="0"/>
                <a:cs typeface="ＭＳ Ｐゴシック" charset="0"/>
              </a:rPr>
              <a:t>What a physique! He must weigh 200 pounds!</a:t>
            </a:r>
          </a:p>
          <a:p>
            <a:r>
              <a:rPr lang="en-US" dirty="0">
                <a:ea typeface="ＭＳ Ｐゴシック" charset="0"/>
                <a:cs typeface="ＭＳ Ｐゴシック" charset="0"/>
              </a:rPr>
              <a:t>Yes, indeed. You get a lot for your money with this one. And think what he can do for your young people.</a:t>
            </a:r>
          </a:p>
          <a:p>
            <a:r>
              <a:rPr lang="en-US" b="1" i="1" dirty="0">
                <a:ea typeface="ＭＳ Ｐゴシック" charset="0"/>
                <a:cs typeface="ＭＳ Ｐゴシック" charset="0"/>
              </a:rPr>
              <a:t>Great! But how is he at preaching?</a:t>
            </a:r>
          </a:p>
          <a:p>
            <a:r>
              <a:rPr lang="en-US" dirty="0">
                <a:ea typeface="ＭＳ Ｐゴシック" charset="0"/>
                <a:cs typeface="ＭＳ Ｐゴシック" charset="0"/>
              </a:rPr>
              <a:t>I must admit he’s not St. Peter. But you can’t expect good sermons and a church-wide athletic program too!</a:t>
            </a:r>
          </a:p>
          <a:p>
            <a:r>
              <a:rPr lang="en-US" b="1" i="1" dirty="0">
                <a:ea typeface="ＭＳ Ｐゴシック" charset="0"/>
                <a:cs typeface="ＭＳ Ｐゴシック" charset="0"/>
              </a:rPr>
              <a:t>I suppose not. Still…</a:t>
            </a:r>
          </a:p>
          <a:p>
            <a:endParaRPr lang="en-US" dirty="0">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p>
            <a:pPr>
              <a:defRPr/>
            </a:pPr>
            <a:fld id="{9213162B-1F79-0242-82FE-877AB6A8F495}" type="slidenum">
              <a:rPr lang="en-US" smtClean="0"/>
              <a:pPr>
                <a:defRPr/>
              </a:pPr>
              <a:t>23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Slide Image Placeholder 1"/>
          <p:cNvSpPr>
            <a:spLocks noGrp="1" noRot="1" noChangeAspect="1"/>
          </p:cNvSpPr>
          <p:nvPr>
            <p:ph type="sldImg"/>
          </p:nvPr>
        </p:nvSpPr>
        <p:spPr>
          <a:ln/>
        </p:spPr>
      </p:sp>
      <p:sp>
        <p:nvSpPr>
          <p:cNvPr id="22937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ea typeface="ＭＳ Ｐゴシック" charset="0"/>
                <a:cs typeface="ＭＳ Ｐゴシック" charset="0"/>
              </a:rPr>
              <a:t>Let me show you our IBM 400. Now here’s a preacher. All his sermons are superb—well-researched, copious anecdotes, and they always have three points. And—he comes with a full set of Calvin’s Commentaries at no extra charge! You get the whole package for $18,300.</a:t>
            </a:r>
          </a:p>
          <a:p>
            <a:r>
              <a:rPr lang="en-US" b="1" i="1" dirty="0">
                <a:ea typeface="ＭＳ Ｐゴシック" charset="0"/>
                <a:cs typeface="ＭＳ Ｐゴシック" charset="0"/>
              </a:rPr>
              <a:t>He’s wearing awfully thick glasses.</a:t>
            </a:r>
          </a:p>
          <a:p>
            <a:r>
              <a:rPr lang="en-US" dirty="0">
                <a:ea typeface="ＭＳ Ｐゴシック" charset="0"/>
                <a:cs typeface="ＭＳ Ｐゴシック" charset="0"/>
              </a:rPr>
              <a:t>For $220 more we put in contact lenses.</a:t>
            </a:r>
          </a:p>
          <a:p>
            <a:r>
              <a:rPr lang="en-US" b="1" i="1" dirty="0">
                <a:ea typeface="ＭＳ Ｐゴシック" charset="0"/>
                <a:cs typeface="ＭＳ Ｐゴシック" charset="0"/>
              </a:rPr>
              <a:t>I don’t know. He might study too much. We don’t want a man who’s in his office all the time.</a:t>
            </a:r>
          </a:p>
          <a:p>
            <a:r>
              <a:rPr lang="en-US" dirty="0">
                <a:ea typeface="ＭＳ Ｐゴシック" charset="0"/>
                <a:cs typeface="ＭＳ Ｐゴシック" charset="0"/>
              </a:rPr>
              <a:t>Of course… [But he] comes from a management background. Trained in business operations. Adept with committees. Gets his work done by 11:30 every morning.</a:t>
            </a:r>
          </a:p>
          <a:p>
            <a:r>
              <a:rPr lang="en-US" b="1" i="1" dirty="0">
                <a:ea typeface="ＭＳ Ｐゴシック" charset="0"/>
                <a:cs typeface="ＭＳ Ｐゴシック" charset="0"/>
              </a:rPr>
              <a:t>His tag says he’s an IBM 486sx.</a:t>
            </a:r>
          </a:p>
          <a:p>
            <a:r>
              <a:rPr lang="en-US" dirty="0">
                <a:ea typeface="ＭＳ Ｐゴシック" charset="0"/>
                <a:cs typeface="ＭＳ Ｐゴシック" charset="0"/>
              </a:rPr>
              <a:t>Madam, you have a discerning eye. Innovative Biblical Methods. This man will positively revitalize your church.</a:t>
            </a:r>
          </a:p>
          <a:p>
            <a:r>
              <a:rPr lang="en-US" b="1" i="1" dirty="0">
                <a:ea typeface="ＭＳ Ｐゴシック" charset="0"/>
                <a:cs typeface="ＭＳ Ｐゴシック" charset="0"/>
              </a:rPr>
              <a:t>I’m not sure our church wants to be revitalized. Haven’t you got something less revolutionary?</a:t>
            </a:r>
          </a:p>
          <a:p>
            <a:endParaRPr lang="en-US" dirty="0">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p>
            <a:pPr>
              <a:defRPr/>
            </a:pPr>
            <a:fld id="{893E5663-7AE9-764D-8658-CEACF61AF10D}" type="slidenum">
              <a:rPr lang="en-US" smtClean="0"/>
              <a:pPr>
                <a:defRPr/>
              </a:pPr>
              <a:t>24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Slide Image Placeholder 1"/>
          <p:cNvSpPr>
            <a:spLocks noGrp="1" noRot="1" noChangeAspect="1"/>
          </p:cNvSpPr>
          <p:nvPr>
            <p:ph type="sldImg"/>
          </p:nvPr>
        </p:nvSpPr>
        <p:spPr>
          <a:ln/>
        </p:spPr>
      </p:sp>
      <p:sp>
        <p:nvSpPr>
          <p:cNvPr id="23142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ea typeface="ＭＳ Ｐゴシック" charset="0"/>
                <a:cs typeface="ＭＳ Ｐゴシック" charset="0"/>
              </a:rPr>
              <a:t>Well, would you like someone of the social worker type? We have this Ghetto #130.</a:t>
            </a:r>
          </a:p>
          <a:p>
            <a:r>
              <a:rPr lang="en-US" b="1" i="1" dirty="0">
                <a:ea typeface="ＭＳ Ｐゴシック" charset="0"/>
                <a:cs typeface="ＭＳ Ｐゴシック" charset="0"/>
              </a:rPr>
              <a:t>The man with the beard? Good gracious, no. Mrs. Fulton would never go for that.</a:t>
            </a:r>
          </a:p>
          <a:p>
            <a:r>
              <a:rPr lang="en-US" dirty="0">
                <a:ea typeface="ＭＳ Ｐゴシック" charset="0"/>
                <a:cs typeface="ＭＳ Ｐゴシック" charset="0"/>
              </a:rPr>
              <a:t>How about our Empathy #41C? His forte is counseling. Very sympathetic. Patient. Good with people who have problems.</a:t>
            </a:r>
          </a:p>
          <a:p>
            <a:r>
              <a:rPr lang="en-US" b="1" i="1" dirty="0">
                <a:ea typeface="ＭＳ Ｐゴシック" charset="0"/>
                <a:cs typeface="ＭＳ Ｐゴシック" charset="0"/>
              </a:rPr>
              <a:t>Everyone in our church has problems. But he might not get out and visit new people. We really need a man who does a lot of visitation. You see, all our people are very busy and…</a:t>
            </a:r>
          </a:p>
          <a:p>
            <a:r>
              <a:rPr lang="en-US" dirty="0">
                <a:ea typeface="ＭＳ Ｐゴシック" charset="0"/>
                <a:cs typeface="ＭＳ Ｐゴシック" charset="0"/>
              </a:rPr>
              <a:t>Yes, yes. I understand. You want a minister who can do everything well.</a:t>
            </a:r>
          </a:p>
          <a:p>
            <a:r>
              <a:rPr lang="en-US" b="1" i="1" dirty="0">
                <a:ea typeface="ＭＳ Ｐゴシック" charset="0"/>
                <a:cs typeface="ＭＳ Ｐゴシック" charset="0"/>
              </a:rPr>
              <a:t>That’s it! Haven’t you got somebody like that?</a:t>
            </a:r>
          </a:p>
          <a:p>
            <a:endParaRPr lang="en-US" dirty="0">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p>
            <a:pPr>
              <a:defRPr/>
            </a:pPr>
            <a:fld id="{98D7E7DB-1517-A545-B4E8-D5CFF8F07541}" type="slidenum">
              <a:rPr lang="en-US" smtClean="0"/>
              <a:pPr>
                <a:defRPr/>
              </a:pPr>
              <a:t>25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Slide Image Placeholder 1"/>
          <p:cNvSpPr>
            <a:spLocks noGrp="1" noRot="1" noChangeAspect="1"/>
          </p:cNvSpPr>
          <p:nvPr>
            <p:ph type="sldImg"/>
          </p:nvPr>
        </p:nvSpPr>
        <p:spPr>
          <a:ln/>
        </p:spPr>
      </p:sp>
      <p:sp>
        <p:nvSpPr>
          <p:cNvPr id="23347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ea typeface="ＭＳ Ｐゴシック" charset="0"/>
                <a:cs typeface="ＭＳ Ｐゴシック" charset="0"/>
              </a:rPr>
              <a:t>I’m thinking. In our back room we have a minister who was traded in last week. Excellent man, but he broke down after three years. If you don’t mind a used model, we can sell him at a reduced price.</a:t>
            </a:r>
          </a:p>
          <a:p>
            <a:r>
              <a:rPr lang="en-US" b="1" i="1" dirty="0">
                <a:ea typeface="ＭＳ Ｐゴシック" charset="0"/>
                <a:cs typeface="ＭＳ Ｐゴシック" charset="0"/>
              </a:rPr>
              <a:t>Well, we had hoped for someone brand-new. We just redecorated the sanctuary, and we wanted a new minister to go with it.</a:t>
            </a:r>
          </a:p>
          <a:p>
            <a:r>
              <a:rPr lang="en-US" dirty="0">
                <a:ea typeface="ＭＳ Ｐゴシック" charset="0"/>
                <a:cs typeface="ＭＳ Ｐゴシック" charset="0"/>
              </a:rPr>
              <a:t>Of course. But with a little exterior work, and a fresh suit, this man will look like he just came out of the box. No one will ever know. Let me bring him out and you can look him over.</a:t>
            </a:r>
          </a:p>
          <a:p>
            <a:r>
              <a:rPr lang="en-US" b="1" i="1" dirty="0">
                <a:ea typeface="ＭＳ Ｐゴシック" charset="0"/>
                <a:cs typeface="ＭＳ Ｐゴシック" charset="0"/>
              </a:rPr>
              <a:t>All right. Honestly, this minister shopping is exhausting. It’s so hard to get your money’s worth. Tell me, do you accept coupons, and do you double them? What about rebates?</a:t>
            </a:r>
          </a:p>
          <a:p>
            <a:r>
              <a:rPr lang="en-US" dirty="0">
                <a:ea typeface="ＭＳ Ｐゴシック" charset="0"/>
                <a:cs typeface="ＭＳ Ｐゴシック" charset="0"/>
              </a:rPr>
              <a:t>Uh, no. But if there’s any dissatisfaction after six months, we send a new congregation for the balance of the year. That usually takes care of most problems.</a:t>
            </a:r>
          </a:p>
          <a:p>
            <a:endParaRPr lang="en-US" dirty="0">
              <a:ea typeface="ＭＳ Ｐゴシック" charset="0"/>
              <a:cs typeface="ＭＳ Ｐゴシック" charset="0"/>
            </a:endParaRPr>
          </a:p>
          <a:p>
            <a:r>
              <a:rPr lang="en-US" dirty="0">
                <a:ea typeface="ＭＳ Ｐゴシック" charset="0"/>
                <a:cs typeface="ＭＳ Ｐゴシック" charset="0"/>
              </a:rPr>
              <a:t>©Jean Shaw. From the book, </a:t>
            </a:r>
            <a:r>
              <a:rPr lang="en-US" i="1" dirty="0">
                <a:ea typeface="ＭＳ Ｐゴシック" charset="0"/>
                <a:cs typeface="ＭＳ Ｐゴシック" charset="0"/>
              </a:rPr>
              <a:t>Please Don’t Stand up in My Canoe</a:t>
            </a:r>
            <a:r>
              <a:rPr lang="en-US" dirty="0">
                <a:ea typeface="ＭＳ Ｐゴシック" charset="0"/>
                <a:cs typeface="ＭＳ Ｐゴシック" charset="0"/>
              </a:rPr>
              <a:t>, Zondervan, 1976, Via </a:t>
            </a:r>
            <a:r>
              <a:rPr lang="en-US" i="1" dirty="0">
                <a:ea typeface="ＭＳ Ｐゴシック" charset="0"/>
                <a:cs typeface="ＭＳ Ｐゴシック" charset="0"/>
              </a:rPr>
              <a:t>Contact. </a:t>
            </a:r>
            <a:br>
              <a:rPr lang="en-US" i="1" dirty="0">
                <a:ea typeface="ＭＳ Ｐゴシック" charset="0"/>
                <a:cs typeface="ＭＳ Ｐゴシック" charset="0"/>
              </a:rPr>
            </a:br>
            <a:r>
              <a:rPr lang="en-US" dirty="0">
                <a:ea typeface="ＭＳ Ｐゴシック" charset="0"/>
                <a:cs typeface="ＭＳ Ｐゴシック" charset="0"/>
              </a:rPr>
              <a:t>Reprinted by permission at http://</a:t>
            </a:r>
            <a:r>
              <a:rPr lang="en-US" dirty="0" err="1">
                <a:ea typeface="ＭＳ Ｐゴシック" charset="0"/>
                <a:cs typeface="ＭＳ Ｐゴシック" charset="0"/>
              </a:rPr>
              <a:t>www.pulpithelps.com</a:t>
            </a:r>
            <a:r>
              <a:rPr lang="en-US" dirty="0">
                <a:ea typeface="ＭＳ Ｐゴシック" charset="0"/>
                <a:cs typeface="ＭＳ Ｐゴシック" charset="0"/>
              </a:rPr>
              <a:t>/www/docs/1095-7174</a:t>
            </a:r>
          </a:p>
        </p:txBody>
      </p:sp>
      <p:sp>
        <p:nvSpPr>
          <p:cNvPr id="4" name="Slide Number Placeholder 3"/>
          <p:cNvSpPr>
            <a:spLocks noGrp="1"/>
          </p:cNvSpPr>
          <p:nvPr>
            <p:ph type="sldNum" sz="quarter" idx="5"/>
          </p:nvPr>
        </p:nvSpPr>
        <p:spPr/>
        <p:txBody>
          <a:bodyPr/>
          <a:lstStyle/>
          <a:p>
            <a:pPr>
              <a:defRPr/>
            </a:pPr>
            <a:fld id="{FC9D635E-E2E5-3D4F-8C9C-A7340CCB9145}" type="slidenum">
              <a:rPr lang="en-US" smtClean="0"/>
              <a:pPr>
                <a:defRPr/>
              </a:pPr>
              <a:t>26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87DBC62-8E34-804D-9221-B8ACBDE4393E}"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06498" name="Rectangle 2"/>
          <p:cNvSpPr>
            <a:spLocks noGrp="1" noRot="1" noChangeAspect="1" noChangeArrowheads="1"/>
          </p:cNvSpPr>
          <p:nvPr>
            <p:ph type="sldImg"/>
          </p:nvPr>
        </p:nvSpPr>
        <p:spPr>
          <a:solidFill>
            <a:srgbClr val="FFFFFF"/>
          </a:solidFill>
          <a:ln/>
        </p:spPr>
      </p:sp>
      <p:sp>
        <p:nvSpPr>
          <p:cNvPr id="10649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r>
              <a:rPr lang="en-US" sz="1200" b="1" baseline="0" dirty="0">
                <a:latin typeface="Arial" panose="020B0604020202020204" pitchFamily="34" charset="0"/>
                <a:ea typeface="ＭＳ Ｐゴシック" charset="0"/>
                <a:cs typeface="ＭＳ Ｐゴシック" charset="0"/>
              </a:rPr>
              <a:t>Biblically speaking, what animal are you?</a:t>
            </a:r>
            <a:endParaRPr lang="en-US" sz="1200"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0831756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AB02C7D-A89E-E943-99B8-8D1E8A05E904}"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Psalm 23 gives us a hint as it compares us to sheep.</a:t>
            </a:r>
          </a:p>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OS-19-Psalms-68, 71, 76, 132, 201</a:t>
            </a:r>
          </a:p>
        </p:txBody>
      </p:sp>
    </p:spTree>
    <p:extLst>
      <p:ext uri="{BB962C8B-B14F-4D97-AF65-F5344CB8AC3E}">
        <p14:creationId xmlns:p14="http://schemas.microsoft.com/office/powerpoint/2010/main" val="40173564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9B3F8E7-CB80-7A44-9892-743D76AB5A08}"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10594" name="Rectangle 2"/>
          <p:cNvSpPr>
            <a:spLocks noGrp="1" noRot="1" noChangeAspect="1" noChangeArrowheads="1"/>
          </p:cNvSpPr>
          <p:nvPr>
            <p:ph type="sldImg"/>
          </p:nvPr>
        </p:nvSpPr>
        <p:spPr>
          <a:solidFill>
            <a:srgbClr val="FFFFFF"/>
          </a:solidFill>
          <a:ln/>
        </p:spPr>
      </p:sp>
      <p:sp>
        <p:nvSpPr>
          <p:cNvPr id="11059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7091856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Does being a sheep mean you are cute</a:t>
            </a:r>
            <a:r>
              <a:rPr lang="en-US" baseline="0" dirty="0"/>
              <a:t> and</a:t>
            </a:r>
            <a:r>
              <a:rPr lang="en-US" dirty="0"/>
              <a:t> easy to get along with? Not quite.</a:t>
            </a:r>
          </a:p>
        </p:txBody>
      </p:sp>
    </p:spTree>
    <p:extLst>
      <p:ext uri="{BB962C8B-B14F-4D97-AF65-F5344CB8AC3E}">
        <p14:creationId xmlns:p14="http://schemas.microsoft.com/office/powerpoint/2010/main" val="3875887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t>We all have priorities. The more important issue is whether these priorities are God's priorities. Here is where 1 Timothy helps us see the priorities that lead to church order. What areas are of the greatest concern?</a:t>
            </a:r>
          </a:p>
          <a:p>
            <a:endParaRPr lang="en-US"/>
          </a:p>
        </p:txBody>
      </p:sp>
      <p:sp>
        <p:nvSpPr>
          <p:cNvPr id="4" name="Slide Number Placeholder 3"/>
          <p:cNvSpPr>
            <a:spLocks noGrp="1"/>
          </p:cNvSpPr>
          <p:nvPr>
            <p:ph type="sldNum" sz="quarter" idx="5"/>
          </p:nvPr>
        </p:nvSpPr>
        <p:spPr/>
        <p:txBody>
          <a:bodyPr/>
          <a:lstStyle/>
          <a:p>
            <a:pPr>
              <a:defRPr/>
            </a:pPr>
            <a:fld id="{9F12BBEC-CB9D-634C-9BB8-B08CD875DA0C}" type="slidenum">
              <a:rPr lang="en-US"/>
              <a:pPr>
                <a:defRPr/>
              </a:pPr>
              <a:t>3</a:t>
            </a:fld>
            <a:endParaRPr lang="en-US"/>
          </a:p>
        </p:txBody>
      </p:sp>
    </p:spTree>
    <p:extLst>
      <p:ext uri="{BB962C8B-B14F-4D97-AF65-F5344CB8AC3E}">
        <p14:creationId xmlns:p14="http://schemas.microsoft.com/office/powerpoint/2010/main" val="31717899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One bogger</a:t>
            </a:r>
            <a:r>
              <a:rPr lang="en-US" baseline="0" dirty="0"/>
              <a:t> puts it this way: </a:t>
            </a:r>
            <a:r>
              <a:rPr lang="ru-RU" dirty="0"/>
              <a:t>"</a:t>
            </a:r>
            <a:r>
              <a:rPr lang="en-US" dirty="0"/>
              <a:t>Why sheep? Why not cheetahs or wolves or tigers or another animal with a bit of flair, a bit of class? But the Bible tells us often that we are sheep. We are sheep and God is a shepherd. That sheep/shepherd word picture is at the heart of the best-loved Psalm—Psalm 23. I spent some time with that psalm lately and tried to gain a better appreciation of why God saw fit to tell us we are sheep.</a:t>
            </a:r>
          </a:p>
          <a:p>
            <a:endParaRPr lang="en-US" dirty="0"/>
          </a:p>
          <a:p>
            <a:r>
              <a:rPr lang="en-US" dirty="0"/>
              <a:t>I will admit I am not the world</a:t>
            </a:r>
            <a:r>
              <a:rPr lang="uk-UA" dirty="0"/>
              <a:t>'</a:t>
            </a:r>
            <a:r>
              <a:rPr lang="en-US" dirty="0"/>
              <a:t>s foremost expert on sheep. I grew up in the city and even now live in an area of town that explicitly forbids owning livestock. In place of first-hand knowledge, I spent some time reading about sheep. It was funny. And kind of humbling.</a:t>
            </a:r>
          </a:p>
          <a:p>
            <a:endParaRPr lang="en-US" dirty="0"/>
          </a:p>
          <a:p>
            <a:r>
              <a:rPr lang="en-US" dirty="0"/>
              <a:t>Do a little bit of reading about sheep and you</a:t>
            </a:r>
            <a:r>
              <a:rPr lang="uk-UA" dirty="0"/>
              <a:t>'</a:t>
            </a:r>
            <a:r>
              <a:rPr lang="en-US" dirty="0" err="1"/>
              <a:t>ll</a:t>
            </a:r>
            <a:r>
              <a:rPr lang="en-US" dirty="0"/>
              <a:t> soon see they are not survivors. They are not strong and independent creatures, not proud hunters or fierce predators. They</a:t>
            </a:r>
            <a:r>
              <a:rPr lang="uk-UA" dirty="0"/>
              <a:t>'</a:t>
            </a:r>
            <a:r>
              <a:rPr lang="en-US" dirty="0"/>
              <a:t>re actually kind of pathetic, entirely dependent upon a shepherd for at least three reasons. Two of these reasons are related to the brain of a sheep and the other is related to its body.</a:t>
            </a:r>
            <a:r>
              <a:rPr lang="ru-RU" dirty="0"/>
              <a:t>"</a:t>
            </a:r>
            <a:endParaRPr lang="en-US" dirty="0"/>
          </a:p>
          <a:p>
            <a:endParaRPr lang="en-US" dirty="0"/>
          </a:p>
          <a:p>
            <a:endParaRPr lang="en-US" dirty="0"/>
          </a:p>
          <a:p>
            <a:r>
              <a:rPr lang="en-US" b="1" dirty="0"/>
              <a:t>Dumb, Directionless, Defenseless</a:t>
            </a:r>
          </a:p>
          <a:p>
            <a:r>
              <a:rPr lang="en-US" dirty="0"/>
              <a:t>Tim </a:t>
            </a:r>
            <a:r>
              <a:rPr lang="en-US" dirty="0" err="1"/>
              <a:t>Challies</a:t>
            </a:r>
            <a:r>
              <a:rPr lang="en-US" dirty="0"/>
              <a:t>, http://</a:t>
            </a:r>
            <a:r>
              <a:rPr lang="en-US" dirty="0" err="1"/>
              <a:t>www.challies.com</a:t>
            </a:r>
            <a:r>
              <a:rPr lang="en-US" dirty="0"/>
              <a:t>/</a:t>
            </a:r>
            <a:r>
              <a:rPr lang="en-US" dirty="0" err="1"/>
              <a:t>christian</a:t>
            </a:r>
            <a:r>
              <a:rPr lang="en-US" dirty="0"/>
              <a:t>-living/dumb-directionless-defenseless posted 26 Aug 2013, accessed 7 Aug 2016</a:t>
            </a:r>
          </a:p>
        </p:txBody>
      </p:sp>
    </p:spTree>
    <p:extLst>
      <p:ext uri="{BB962C8B-B14F-4D97-AF65-F5344CB8AC3E}">
        <p14:creationId xmlns:p14="http://schemas.microsoft.com/office/powerpoint/2010/main" val="4969494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ru-RU" dirty="0"/>
              <a:t>"</a:t>
            </a:r>
            <a:r>
              <a:rPr lang="en-US" dirty="0"/>
              <a:t>This is a real news story that aptly tells us the first reason sheep need a shepherd: because sheep are </a:t>
            </a:r>
            <a:r>
              <a:rPr lang="en-US" i="1" dirty="0"/>
              <a:t>dumb</a:t>
            </a:r>
            <a:r>
              <a:rPr lang="en-US" dirty="0"/>
              <a:t>.</a:t>
            </a:r>
          </a:p>
          <a:p>
            <a:r>
              <a:rPr lang="uk-UA" dirty="0"/>
              <a:t>'</a:t>
            </a:r>
            <a:r>
              <a:rPr lang="en-US" dirty="0"/>
              <a:t>Hundreds of sheep followed their leader off a cliff in eastern Turkey, plunging to their deaths this week while shepherds looked on in dismay.</a:t>
            </a:r>
            <a:r>
              <a:rPr lang="uk-UA" dirty="0"/>
              <a:t>'</a:t>
            </a:r>
            <a:r>
              <a:rPr lang="ru-RU" dirty="0"/>
              <a:t>"</a:t>
            </a:r>
            <a:endParaRPr lang="en-US" dirty="0"/>
          </a:p>
          <a:p>
            <a:endParaRPr lang="en-US" dirty="0"/>
          </a:p>
          <a:p>
            <a:r>
              <a:rPr lang="en-US" b="1" dirty="0"/>
              <a:t>Dumb, Directionless, Defenseless</a:t>
            </a:r>
          </a:p>
          <a:p>
            <a:r>
              <a:rPr lang="en-US" dirty="0"/>
              <a:t>Tim </a:t>
            </a:r>
            <a:r>
              <a:rPr lang="en-US" dirty="0" err="1"/>
              <a:t>Challies</a:t>
            </a:r>
            <a:r>
              <a:rPr lang="en-US" dirty="0"/>
              <a:t>, http://</a:t>
            </a:r>
            <a:r>
              <a:rPr lang="en-US" dirty="0" err="1"/>
              <a:t>www.challies.com</a:t>
            </a:r>
            <a:r>
              <a:rPr lang="en-US" dirty="0"/>
              <a:t>/</a:t>
            </a:r>
            <a:r>
              <a:rPr lang="en-US" dirty="0" err="1"/>
              <a:t>christian</a:t>
            </a:r>
            <a:r>
              <a:rPr lang="en-US" dirty="0"/>
              <a:t>-living/dumb-directionless-defenseless posted 26 Aug 2013, accessed 7 Aug 2016</a:t>
            </a:r>
          </a:p>
          <a:p>
            <a:endParaRPr lang="en-US" dirty="0"/>
          </a:p>
        </p:txBody>
      </p:sp>
    </p:spTree>
    <p:extLst>
      <p:ext uri="{BB962C8B-B14F-4D97-AF65-F5344CB8AC3E}">
        <p14:creationId xmlns:p14="http://schemas.microsoft.com/office/powerpoint/2010/main" val="18160713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t>Dumb, Directionless, Defenseless</a:t>
            </a:r>
          </a:p>
          <a:p>
            <a:r>
              <a:rPr lang="en-US" dirty="0"/>
              <a:t>Tim </a:t>
            </a:r>
            <a:r>
              <a:rPr lang="en-US" dirty="0" err="1"/>
              <a:t>Challies</a:t>
            </a:r>
            <a:r>
              <a:rPr lang="en-US" dirty="0"/>
              <a:t>, http://</a:t>
            </a:r>
            <a:r>
              <a:rPr lang="en-US" dirty="0" err="1"/>
              <a:t>www.challies.com</a:t>
            </a:r>
            <a:r>
              <a:rPr lang="en-US" dirty="0"/>
              <a:t>/</a:t>
            </a:r>
            <a:r>
              <a:rPr lang="en-US" dirty="0" err="1"/>
              <a:t>christian</a:t>
            </a:r>
            <a:r>
              <a:rPr lang="en-US" dirty="0"/>
              <a:t>-living/dumb-directionless-defenseless posted 26 Aug 2013, accessed 7 Aug 2016</a:t>
            </a:r>
          </a:p>
          <a:p>
            <a:endParaRPr lang="en-US" dirty="0"/>
          </a:p>
        </p:txBody>
      </p:sp>
    </p:spTree>
    <p:extLst>
      <p:ext uri="{BB962C8B-B14F-4D97-AF65-F5344CB8AC3E}">
        <p14:creationId xmlns:p14="http://schemas.microsoft.com/office/powerpoint/2010/main" val="41826069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ru-RU" dirty="0"/>
              <a:t>"</a:t>
            </a:r>
            <a:r>
              <a:rPr lang="en-US" dirty="0"/>
              <a:t>One sheep wandered off a cliff and 1,499 others just followed along. Can you picture it? 1,500 sheep, each walking off a cliff, one after the other.</a:t>
            </a:r>
            <a:r>
              <a:rPr lang="ru-RU" dirty="0"/>
              <a:t>"</a:t>
            </a:r>
            <a:endParaRPr lang="en-US" dirty="0"/>
          </a:p>
          <a:p>
            <a:endParaRPr lang="en-US" dirty="0"/>
          </a:p>
          <a:p>
            <a:r>
              <a:rPr lang="en-US" b="1" dirty="0"/>
              <a:t>Dumb, Directionless, Defenseless</a:t>
            </a:r>
          </a:p>
          <a:p>
            <a:r>
              <a:rPr lang="en-US" dirty="0"/>
              <a:t>Tim </a:t>
            </a:r>
            <a:r>
              <a:rPr lang="en-US" dirty="0" err="1"/>
              <a:t>Challies</a:t>
            </a:r>
            <a:r>
              <a:rPr lang="en-US" dirty="0"/>
              <a:t>, http://</a:t>
            </a:r>
            <a:r>
              <a:rPr lang="en-US" dirty="0" err="1"/>
              <a:t>www.challies.com</a:t>
            </a:r>
            <a:r>
              <a:rPr lang="en-US" dirty="0"/>
              <a:t>/</a:t>
            </a:r>
            <a:r>
              <a:rPr lang="en-US" dirty="0" err="1"/>
              <a:t>christian</a:t>
            </a:r>
            <a:r>
              <a:rPr lang="en-US" dirty="0"/>
              <a:t>-living/dumb-directionless-defenseless posted 26 Aug 2013, accessed 7 Aug 2016</a:t>
            </a:r>
          </a:p>
          <a:p>
            <a:endParaRPr lang="en-US" dirty="0"/>
          </a:p>
          <a:p>
            <a:r>
              <a:rPr lang="en-US" dirty="0"/>
              <a:t>See also https://</a:t>
            </a:r>
            <a:r>
              <a:rPr lang="en-US" dirty="0" err="1"/>
              <a:t>factualfacts.com</a:t>
            </a:r>
            <a:r>
              <a:rPr lang="en-US" dirty="0"/>
              <a:t>/animals/in-2005-in-turkey-a-suicide-sheep-jumped-off-a-cliff-and-1500-sheep-followed-the-first-one/</a:t>
            </a:r>
          </a:p>
          <a:p>
            <a:endParaRPr lang="en-US" dirty="0"/>
          </a:p>
        </p:txBody>
      </p:sp>
    </p:spTree>
    <p:extLst>
      <p:ext uri="{BB962C8B-B14F-4D97-AF65-F5344CB8AC3E}">
        <p14:creationId xmlns:p14="http://schemas.microsoft.com/office/powerpoint/2010/main" val="3979649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ru-RU" dirty="0"/>
              <a:t>"</a:t>
            </a:r>
            <a:r>
              <a:rPr lang="en-US" dirty="0"/>
              <a:t>Soon they were piled so deep that the ones at the bottom were crushed to death and the ones on top were lying on a big downy-soft pillow. It is completely absurd and tells us one important fact about sheep and the first reason sheep absolutely need a shepherd: they are not the smartest animals in the world. In fact, they may well be just about the dumbest animals in the world.</a:t>
            </a:r>
            <a:r>
              <a:rPr lang="ru-RU" dirty="0"/>
              <a:t>"</a:t>
            </a:r>
            <a:endParaRPr lang="en-US" dirty="0"/>
          </a:p>
          <a:p>
            <a:endParaRPr lang="en-US" dirty="0"/>
          </a:p>
          <a:p>
            <a:r>
              <a:rPr lang="en-US" b="1" dirty="0"/>
              <a:t>Dumb, Directionless, Defenseless</a:t>
            </a:r>
          </a:p>
          <a:p>
            <a:r>
              <a:rPr lang="en-US" dirty="0"/>
              <a:t>Tim </a:t>
            </a:r>
            <a:r>
              <a:rPr lang="en-US" dirty="0" err="1"/>
              <a:t>Challies</a:t>
            </a:r>
            <a:r>
              <a:rPr lang="en-US" dirty="0"/>
              <a:t>, http://</a:t>
            </a:r>
            <a:r>
              <a:rPr lang="en-US" dirty="0" err="1"/>
              <a:t>www.challies.com</a:t>
            </a:r>
            <a:r>
              <a:rPr lang="en-US" dirty="0"/>
              <a:t>/</a:t>
            </a:r>
            <a:r>
              <a:rPr lang="en-US" dirty="0" err="1"/>
              <a:t>christian</a:t>
            </a:r>
            <a:r>
              <a:rPr lang="en-US" dirty="0"/>
              <a:t>-living/dumb-directionless-defenseless posted 26 Aug 2013, accessed 7 Aug 2016</a:t>
            </a:r>
          </a:p>
          <a:p>
            <a:endParaRPr lang="en-US" dirty="0"/>
          </a:p>
          <a:p>
            <a:r>
              <a:rPr lang="en-US" dirty="0"/>
              <a:t>See also https://</a:t>
            </a:r>
            <a:r>
              <a:rPr lang="en-US" dirty="0" err="1"/>
              <a:t>factualfacts.com</a:t>
            </a:r>
            <a:r>
              <a:rPr lang="en-US" dirty="0"/>
              <a:t>/animals/in-2005-in-turkey-a-suicide-sheep-jumped-off-a-cliff-and-1500-sheep-followed-the-first-one/</a:t>
            </a:r>
          </a:p>
          <a:p>
            <a:endParaRPr lang="en-US" dirty="0"/>
          </a:p>
        </p:txBody>
      </p:sp>
    </p:spTree>
    <p:extLst>
      <p:ext uri="{BB962C8B-B14F-4D97-AF65-F5344CB8AC3E}">
        <p14:creationId xmlns:p14="http://schemas.microsoft.com/office/powerpoint/2010/main" val="40282710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ru-RU" dirty="0"/>
              <a:t>"</a:t>
            </a:r>
            <a:r>
              <a:rPr lang="en-US" dirty="0"/>
              <a:t>And here</a:t>
            </a:r>
            <a:r>
              <a:rPr lang="uk-UA" dirty="0"/>
              <a:t>'</a:t>
            </a:r>
            <a:r>
              <a:rPr lang="en-US" dirty="0"/>
              <a:t>s a second reason sheep need a shepherd: they are </a:t>
            </a:r>
            <a:r>
              <a:rPr lang="en-US" i="1" dirty="0"/>
              <a:t>directionless</a:t>
            </a:r>
            <a:r>
              <a:rPr lang="en-US" dirty="0"/>
              <a:t>. Sheep are prone to wander. Even if you put them in an absolutely perfect environment with everything they need (things like green pastures and still waters), sooner or later they will just wander off. If a shepherd </a:t>
            </a:r>
            <a:r>
              <a:rPr lang="en-US" dirty="0" err="1"/>
              <a:t>doesn</a:t>
            </a:r>
            <a:r>
              <a:rPr lang="uk-UA" dirty="0"/>
              <a:t>'</a:t>
            </a:r>
            <a:r>
              <a:rPr lang="en-US" dirty="0"/>
              <a:t>t manage them, if he </a:t>
            </a:r>
            <a:r>
              <a:rPr lang="en-US" dirty="0" err="1"/>
              <a:t>doesn</a:t>
            </a:r>
            <a:r>
              <a:rPr lang="uk-UA" dirty="0"/>
              <a:t>'</a:t>
            </a:r>
            <a:r>
              <a:rPr lang="en-US" dirty="0"/>
              <a:t>t micromanage them and keep them under constant surveillance, they</a:t>
            </a:r>
            <a:r>
              <a:rPr lang="uk-UA" dirty="0"/>
              <a:t>'</a:t>
            </a:r>
            <a:r>
              <a:rPr lang="en-US" dirty="0" err="1"/>
              <a:t>ll</a:t>
            </a:r>
            <a:r>
              <a:rPr lang="en-US" dirty="0"/>
              <a:t> wander off and be lost.</a:t>
            </a:r>
          </a:p>
          <a:p>
            <a:r>
              <a:rPr lang="en-US" dirty="0"/>
              <a:t>Left to themselves, sheep will not and cannot last very long.</a:t>
            </a:r>
            <a:r>
              <a:rPr lang="ru-RU" dirty="0"/>
              <a:t>"</a:t>
            </a:r>
            <a:endParaRPr lang="en-US" dirty="0"/>
          </a:p>
          <a:p>
            <a:endParaRPr lang="en-US" dirty="0"/>
          </a:p>
          <a:p>
            <a:r>
              <a:rPr lang="en-US" b="1" dirty="0"/>
              <a:t>Dumb, Directionless, Defenseless</a:t>
            </a:r>
          </a:p>
          <a:p>
            <a:r>
              <a:rPr lang="en-US" dirty="0"/>
              <a:t>Tim </a:t>
            </a:r>
            <a:r>
              <a:rPr lang="en-US" dirty="0" err="1"/>
              <a:t>Challies</a:t>
            </a:r>
            <a:r>
              <a:rPr lang="en-US" dirty="0"/>
              <a:t>, http://</a:t>
            </a:r>
            <a:r>
              <a:rPr lang="en-US" dirty="0" err="1"/>
              <a:t>www.challies.com</a:t>
            </a:r>
            <a:r>
              <a:rPr lang="en-US" dirty="0"/>
              <a:t>/</a:t>
            </a:r>
            <a:r>
              <a:rPr lang="en-US" dirty="0" err="1"/>
              <a:t>christian</a:t>
            </a:r>
            <a:r>
              <a:rPr lang="en-US" dirty="0"/>
              <a:t>-living/dumb-directionless-defenseless posted 26 Aug 2013, accessed 7 Aug 2016</a:t>
            </a:r>
          </a:p>
          <a:p>
            <a:endParaRPr lang="en-US" dirty="0"/>
          </a:p>
        </p:txBody>
      </p:sp>
    </p:spTree>
    <p:extLst>
      <p:ext uri="{BB962C8B-B14F-4D97-AF65-F5344CB8AC3E}">
        <p14:creationId xmlns:p14="http://schemas.microsoft.com/office/powerpoint/2010/main" val="14882905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ru-RU" dirty="0"/>
              <a:t>"</a:t>
            </a:r>
            <a:r>
              <a:rPr lang="en-US" dirty="0"/>
              <a:t>Sheep are dumb and directionless. They are also </a:t>
            </a:r>
            <a:r>
              <a:rPr lang="en-US" i="1" dirty="0"/>
              <a:t>defenseless</a:t>
            </a:r>
            <a:r>
              <a:rPr lang="en-US" dirty="0"/>
              <a:t>. Left to themselves, sheep will not and cannot last very long. Just about any other domesticated animal can be returned to the wild and will stand a fighting chance of survival. But not sheep. Put a sheep in the wild and you</a:t>
            </a:r>
            <a:r>
              <a:rPr lang="uk-UA" dirty="0"/>
              <a:t>'</a:t>
            </a:r>
            <a:r>
              <a:rPr lang="en-US" dirty="0"/>
              <a:t>ve just given nature a snack.</a:t>
            </a:r>
          </a:p>
          <a:p>
            <a:endParaRPr lang="en-US" dirty="0"/>
          </a:p>
          <a:p>
            <a:r>
              <a:rPr lang="en-US" dirty="0"/>
              <a:t>Think about it: there are different ways animals react when they perceive some kind of danger. Here are three common ones: fight, flight, and posture.</a:t>
            </a:r>
          </a:p>
          <a:p>
            <a:r>
              <a:rPr lang="en-US" dirty="0"/>
              <a:t>Let</a:t>
            </a:r>
            <a:r>
              <a:rPr lang="uk-UA" dirty="0"/>
              <a:t>'</a:t>
            </a:r>
            <a:r>
              <a:rPr lang="en-US" dirty="0"/>
              <a:t>s thinking about </a:t>
            </a:r>
            <a:r>
              <a:rPr lang="en-US" i="1" dirty="0"/>
              <a:t>fight</a:t>
            </a:r>
            <a:r>
              <a:rPr lang="en-US" dirty="0"/>
              <a:t>. A sheep gets frightened or sees that he is in danger. Maybe he sees a bear rambling toward him. What is he going to do? He </a:t>
            </a:r>
            <a:r>
              <a:rPr lang="en-US" dirty="0" err="1"/>
              <a:t>doesn</a:t>
            </a:r>
            <a:r>
              <a:rPr lang="uk-UA" dirty="0"/>
              <a:t>'</a:t>
            </a:r>
            <a:r>
              <a:rPr lang="en-US" dirty="0"/>
              <a:t>t have claws, he </a:t>
            </a:r>
            <a:r>
              <a:rPr lang="en-US" dirty="0" err="1"/>
              <a:t>doesn</a:t>
            </a:r>
            <a:r>
              <a:rPr lang="uk-UA" dirty="0"/>
              <a:t>'</a:t>
            </a:r>
            <a:r>
              <a:rPr lang="en-US" dirty="0"/>
              <a:t>t have fangs, he </a:t>
            </a:r>
            <a:r>
              <a:rPr lang="en-US" dirty="0" err="1"/>
              <a:t>doesn</a:t>
            </a:r>
            <a:r>
              <a:rPr lang="uk-UA" dirty="0"/>
              <a:t>'</a:t>
            </a:r>
            <a:r>
              <a:rPr lang="en-US" dirty="0"/>
              <a:t>t have venom, he </a:t>
            </a:r>
            <a:r>
              <a:rPr lang="en-US" dirty="0" err="1"/>
              <a:t>doesn</a:t>
            </a:r>
            <a:r>
              <a:rPr lang="uk-UA" dirty="0"/>
              <a:t>'</a:t>
            </a:r>
            <a:r>
              <a:rPr lang="en-US" dirty="0"/>
              <a:t>t have spines or quills or large talons. He</a:t>
            </a:r>
            <a:r>
              <a:rPr lang="uk-UA" dirty="0"/>
              <a:t>'</a:t>
            </a:r>
            <a:r>
              <a:rPr lang="en-US" dirty="0"/>
              <a:t>s got nothing to protect himself. Fighting is definitely out. But that</a:t>
            </a:r>
            <a:r>
              <a:rPr lang="uk-UA" dirty="0"/>
              <a:t>'</a:t>
            </a:r>
            <a:r>
              <a:rPr lang="en-US" dirty="0"/>
              <a:t>s okay—there are lots of other animals that don</a:t>
            </a:r>
            <a:r>
              <a:rPr lang="uk-UA" dirty="0"/>
              <a:t>'</a:t>
            </a:r>
            <a:r>
              <a:rPr lang="en-US" dirty="0"/>
              <a:t>t fight it out.</a:t>
            </a:r>
            <a:r>
              <a:rPr lang="ru-RU" dirty="0"/>
              <a:t>"</a:t>
            </a:r>
            <a:endParaRPr lang="en-US" dirty="0"/>
          </a:p>
          <a:p>
            <a:endParaRPr lang="en-US" dirty="0"/>
          </a:p>
          <a:p>
            <a:r>
              <a:rPr lang="en-US" b="1" dirty="0"/>
              <a:t>Dumb, Directionless, Defenseless</a:t>
            </a:r>
          </a:p>
          <a:p>
            <a:r>
              <a:rPr lang="en-US" dirty="0"/>
              <a:t>Tim </a:t>
            </a:r>
            <a:r>
              <a:rPr lang="en-US" dirty="0" err="1"/>
              <a:t>Challies</a:t>
            </a:r>
            <a:r>
              <a:rPr lang="en-US" dirty="0"/>
              <a:t>, http://</a:t>
            </a:r>
            <a:r>
              <a:rPr lang="en-US" dirty="0" err="1"/>
              <a:t>www.challies.com</a:t>
            </a:r>
            <a:r>
              <a:rPr lang="en-US" dirty="0"/>
              <a:t>/</a:t>
            </a:r>
            <a:r>
              <a:rPr lang="en-US" dirty="0" err="1"/>
              <a:t>christian</a:t>
            </a:r>
            <a:r>
              <a:rPr lang="en-US" dirty="0"/>
              <a:t>-living/dumb-directionless-defenseless posted 26 Aug 2013, accessed 7 Aug 2016</a:t>
            </a:r>
          </a:p>
          <a:p>
            <a:endParaRPr lang="en-US" dirty="0"/>
          </a:p>
        </p:txBody>
      </p:sp>
    </p:spTree>
    <p:extLst>
      <p:ext uri="{BB962C8B-B14F-4D97-AF65-F5344CB8AC3E}">
        <p14:creationId xmlns:p14="http://schemas.microsoft.com/office/powerpoint/2010/main" val="42299246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ru-RU" dirty="0"/>
              <a:t>"</a:t>
            </a:r>
            <a:r>
              <a:rPr lang="en-US" dirty="0"/>
              <a:t>How about </a:t>
            </a:r>
            <a:r>
              <a:rPr lang="en-US" i="1" dirty="0"/>
              <a:t>flight</a:t>
            </a:r>
            <a:r>
              <a:rPr lang="en-US" dirty="0"/>
              <a:t>, just turning tail and running away? That</a:t>
            </a:r>
            <a:r>
              <a:rPr lang="uk-UA" dirty="0"/>
              <a:t>'</a:t>
            </a:r>
            <a:r>
              <a:rPr lang="en-US" dirty="0"/>
              <a:t>s a good defense mechanism. Unfortunately sheep </a:t>
            </a:r>
            <a:r>
              <a:rPr lang="en-US" dirty="0" err="1"/>
              <a:t>aren</a:t>
            </a:r>
            <a:r>
              <a:rPr lang="uk-UA" dirty="0"/>
              <a:t>'</a:t>
            </a:r>
            <a:r>
              <a:rPr lang="en-US" dirty="0"/>
              <a:t>t fast; they certainly </a:t>
            </a:r>
            <a:r>
              <a:rPr lang="en-US" dirty="0" err="1"/>
              <a:t>aren</a:t>
            </a:r>
            <a:r>
              <a:rPr lang="uk-UA" dirty="0"/>
              <a:t>'</a:t>
            </a:r>
            <a:r>
              <a:rPr lang="en-US" dirty="0"/>
              <a:t>t agile, especially when their wool is long, and even more so when their wool is long and wet. Last I checked they don</a:t>
            </a:r>
            <a:r>
              <a:rPr lang="uk-UA" dirty="0"/>
              <a:t>'</a:t>
            </a:r>
            <a:r>
              <a:rPr lang="en-US" dirty="0"/>
              <a:t>t have wings. A sheep is not going to outrun or outfly a bear. The sheep will not fight and it cannot take flight. So far it is looking pretty good for the bear.</a:t>
            </a:r>
            <a:r>
              <a:rPr lang="ru-RU" dirty="0"/>
              <a:t>"</a:t>
            </a:r>
            <a:endParaRPr lang="en-US" dirty="0"/>
          </a:p>
          <a:p>
            <a:endParaRPr lang="en-US" dirty="0"/>
          </a:p>
          <a:p>
            <a:r>
              <a:rPr lang="en-US" b="1" dirty="0"/>
              <a:t>Dumb, Directionless, Defenseless</a:t>
            </a:r>
          </a:p>
          <a:p>
            <a:r>
              <a:rPr lang="en-US" dirty="0"/>
              <a:t>Tim </a:t>
            </a:r>
            <a:r>
              <a:rPr lang="en-US" dirty="0" err="1"/>
              <a:t>Challies</a:t>
            </a:r>
            <a:r>
              <a:rPr lang="en-US" dirty="0"/>
              <a:t>, http://</a:t>
            </a:r>
            <a:r>
              <a:rPr lang="en-US" dirty="0" err="1"/>
              <a:t>www.challies.com</a:t>
            </a:r>
            <a:r>
              <a:rPr lang="en-US" dirty="0"/>
              <a:t>/</a:t>
            </a:r>
            <a:r>
              <a:rPr lang="en-US" dirty="0" err="1"/>
              <a:t>christian</a:t>
            </a:r>
            <a:r>
              <a:rPr lang="en-US" dirty="0"/>
              <a:t>-living/dumb-directionless-defenseless posted 26 Aug 2013, accessed 7 Aug 2016</a:t>
            </a:r>
          </a:p>
          <a:p>
            <a:endParaRPr lang="en-US" dirty="0"/>
          </a:p>
        </p:txBody>
      </p:sp>
    </p:spTree>
    <p:extLst>
      <p:ext uri="{BB962C8B-B14F-4D97-AF65-F5344CB8AC3E}">
        <p14:creationId xmlns:p14="http://schemas.microsoft.com/office/powerpoint/2010/main" val="38240564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ru-RU" dirty="0"/>
              <a:t>"</a:t>
            </a:r>
            <a:r>
              <a:rPr lang="en-US" dirty="0"/>
              <a:t>How about </a:t>
            </a:r>
            <a:r>
              <a:rPr lang="en-US" i="1" dirty="0"/>
              <a:t>posture</a:t>
            </a:r>
            <a:r>
              <a:rPr lang="en-US" dirty="0"/>
              <a:t>? A dog will bark and growl and show his teeth to warn you away. A lion will roar. A rattlesnake will shake his rattle. A cat will arch his back and hiss. The best a sheep can do is </a:t>
            </a:r>
            <a:r>
              <a:rPr lang="en-US" i="1" dirty="0" err="1"/>
              <a:t>baaa</a:t>
            </a:r>
            <a:r>
              <a:rPr lang="en-US" dirty="0"/>
              <a:t>. I don</a:t>
            </a:r>
            <a:r>
              <a:rPr lang="uk-UA" dirty="0"/>
              <a:t>'</a:t>
            </a:r>
            <a:r>
              <a:rPr lang="en-US" dirty="0"/>
              <a:t>t think that bear is going be too intimidated. It is for good reason that no one relies on a guard sheep to keep their property secure.</a:t>
            </a:r>
          </a:p>
          <a:p>
            <a:r>
              <a:rPr lang="en-US" dirty="0"/>
              <a:t>Sheep can</a:t>
            </a:r>
            <a:r>
              <a:rPr lang="uk-UA" dirty="0"/>
              <a:t>'</a:t>
            </a:r>
            <a:r>
              <a:rPr lang="en-US" dirty="0"/>
              <a:t>t fight, they can</a:t>
            </a:r>
            <a:r>
              <a:rPr lang="uk-UA" dirty="0"/>
              <a:t>'</a:t>
            </a:r>
            <a:r>
              <a:rPr lang="en-US" dirty="0"/>
              <a:t>t run away, and they can</a:t>
            </a:r>
            <a:r>
              <a:rPr lang="uk-UA" dirty="0"/>
              <a:t>'</a:t>
            </a:r>
            <a:r>
              <a:rPr lang="en-US" dirty="0"/>
              <a:t>t scare away. So what does a sheep do when danger comes? It flocks. When a bear approaches, the sheep will gather with others in a pack and run in circles in complete panic, just hoping that the bear will choose someone else. Without a shepherd to protect them, they</a:t>
            </a:r>
            <a:r>
              <a:rPr lang="uk-UA" dirty="0"/>
              <a:t>'</a:t>
            </a:r>
            <a:r>
              <a:rPr lang="en-US" dirty="0" err="1"/>
              <a:t>ll</a:t>
            </a:r>
            <a:r>
              <a:rPr lang="en-US" dirty="0"/>
              <a:t> be picked off and eaten one by one.</a:t>
            </a:r>
            <a:r>
              <a:rPr lang="ru-RU" dirty="0"/>
              <a:t>"</a:t>
            </a:r>
            <a:endParaRPr lang="en-US" dirty="0"/>
          </a:p>
          <a:p>
            <a:endParaRPr lang="en-US" dirty="0"/>
          </a:p>
          <a:p>
            <a:r>
              <a:rPr lang="en-US" b="1" dirty="0"/>
              <a:t>Dumb, Directionless, Defenseless</a:t>
            </a:r>
          </a:p>
          <a:p>
            <a:r>
              <a:rPr lang="en-US" dirty="0"/>
              <a:t>Tim </a:t>
            </a:r>
            <a:r>
              <a:rPr lang="en-US" dirty="0" err="1"/>
              <a:t>Challies</a:t>
            </a:r>
            <a:r>
              <a:rPr lang="en-US" dirty="0"/>
              <a:t>, http://</a:t>
            </a:r>
            <a:r>
              <a:rPr lang="en-US" dirty="0" err="1"/>
              <a:t>www.challies.com</a:t>
            </a:r>
            <a:r>
              <a:rPr lang="en-US" dirty="0"/>
              <a:t>/</a:t>
            </a:r>
            <a:r>
              <a:rPr lang="en-US" dirty="0" err="1"/>
              <a:t>christian</a:t>
            </a:r>
            <a:r>
              <a:rPr lang="en-US" dirty="0"/>
              <a:t>-living/dumb-directionless-defenseless posted 26 Aug 2013, accessed 7 Aug 2016</a:t>
            </a:r>
          </a:p>
          <a:p>
            <a:endParaRPr lang="en-US" dirty="0"/>
          </a:p>
        </p:txBody>
      </p:sp>
    </p:spTree>
    <p:extLst>
      <p:ext uri="{BB962C8B-B14F-4D97-AF65-F5344CB8AC3E}">
        <p14:creationId xmlns:p14="http://schemas.microsoft.com/office/powerpoint/2010/main" val="19994623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People sheep need spiritual glasses to see their true Shepherd.</a:t>
            </a:r>
          </a:p>
          <a:p>
            <a:endParaRPr lang="en-US" dirty="0"/>
          </a:p>
          <a:p>
            <a:r>
              <a:rPr lang="ru-RU" dirty="0"/>
              <a:t>"</a:t>
            </a:r>
            <a:r>
              <a:rPr lang="en-US" dirty="0"/>
              <a:t>Sheep are dumb and directionless and defenseless. So I guess when God says that we are sheep who need a shepherd, he </a:t>
            </a:r>
            <a:r>
              <a:rPr lang="en-US" dirty="0" err="1"/>
              <a:t>doesn</a:t>
            </a:r>
            <a:r>
              <a:rPr lang="uk-UA" dirty="0"/>
              <a:t>'</a:t>
            </a:r>
            <a:r>
              <a:rPr lang="en-US" dirty="0"/>
              <a:t>t mean it as a compliment to us. It is just a very realistic assessment of who we are and what we need. We are sheep who are completely dependent upon a shepherd.</a:t>
            </a:r>
          </a:p>
          <a:p>
            <a:r>
              <a:rPr lang="en-US" dirty="0"/>
              <a:t>To say that God is our shepherd and we are sheep, is to humble ourselves, admitting what is true about us, and to elevate God, declaring what is true of him. When you say, </a:t>
            </a:r>
            <a:r>
              <a:rPr lang="uk-UA" dirty="0"/>
              <a:t>'</a:t>
            </a:r>
            <a:r>
              <a:rPr lang="en-US" dirty="0"/>
              <a:t>The Lord is my shepherd,</a:t>
            </a:r>
            <a:r>
              <a:rPr lang="uk-UA" dirty="0"/>
              <a:t>'</a:t>
            </a:r>
            <a:r>
              <a:rPr lang="en-US" dirty="0"/>
              <a:t> you are saying something that ought to move your heart in praise and gratitude. To declare that God if your shepherd is to praise and glorify him because God the shepherd stoops down to care for poor, lost, not-so-smart sheep like you and me.</a:t>
            </a:r>
            <a:r>
              <a:rPr lang="ru-RU" dirty="0"/>
              <a:t>"</a:t>
            </a:r>
            <a:endParaRPr lang="en-US" dirty="0"/>
          </a:p>
          <a:p>
            <a:endParaRPr lang="en-US" dirty="0"/>
          </a:p>
          <a:p>
            <a:r>
              <a:rPr lang="en-US" b="1" dirty="0"/>
              <a:t>Dumb, Directionless, Defenseless</a:t>
            </a:r>
          </a:p>
          <a:p>
            <a:r>
              <a:rPr lang="en-US" dirty="0"/>
              <a:t>Tim </a:t>
            </a:r>
            <a:r>
              <a:rPr lang="en-US" dirty="0" err="1"/>
              <a:t>Challies</a:t>
            </a:r>
            <a:r>
              <a:rPr lang="en-US" dirty="0"/>
              <a:t>, http://</a:t>
            </a:r>
            <a:r>
              <a:rPr lang="en-US" dirty="0" err="1"/>
              <a:t>www.challies.com</a:t>
            </a:r>
            <a:r>
              <a:rPr lang="en-US" dirty="0"/>
              <a:t>/</a:t>
            </a:r>
            <a:r>
              <a:rPr lang="en-US" dirty="0" err="1"/>
              <a:t>christian</a:t>
            </a:r>
            <a:r>
              <a:rPr lang="en-US" dirty="0"/>
              <a:t>-living/dumb-directionless-defenseless posted 26 Aug 2013, accessed 7 Aug 2016</a:t>
            </a:r>
          </a:p>
          <a:p>
            <a:endParaRPr lang="en-US" dirty="0"/>
          </a:p>
        </p:txBody>
      </p:sp>
    </p:spTree>
    <p:extLst>
      <p:ext uri="{BB962C8B-B14F-4D97-AF65-F5344CB8AC3E}">
        <p14:creationId xmlns:p14="http://schemas.microsoft.com/office/powerpoint/2010/main" val="18530092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outerShdw blurRad="38100" dist="38100" dir="2700000" algn="tl">
                    <a:srgbClr val="DDDDDD"/>
                  </a:outerShdw>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sz="1200" b="1" i="0" u="none" strike="noStrike" kern="1200" cap="none" spc="0" normalizeH="0" baseline="0" noProof="0">
              <a:ln>
                <a:noFill/>
              </a:ln>
              <a:solidFill>
                <a:srgbClr val="FFFFFF"/>
              </a:solidFill>
              <a:effectLst>
                <a:outerShdw blurRad="38100" dist="38100" dir="2700000" algn="tl">
                  <a:srgbClr val="DDDDDD"/>
                </a:outerShdw>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What does Paul call the church here?</a:t>
            </a:r>
          </a:p>
          <a:p>
            <a:r>
              <a:rPr lang="en-US" dirty="0"/>
              <a:t>• God's household</a:t>
            </a:r>
          </a:p>
          <a:p>
            <a:r>
              <a:rPr lang="en-US" dirty="0"/>
              <a:t>• The pillar and foundation of truth</a:t>
            </a:r>
          </a:p>
          <a:p>
            <a:endParaRPr lang="en-US" dirty="0"/>
          </a:p>
          <a:p>
            <a:r>
              <a:rPr lang="en-US" dirty="0"/>
              <a:t>What priorities are implied in these descriptions?</a:t>
            </a:r>
          </a:p>
          <a:p>
            <a:r>
              <a:rPr lang="en-US" dirty="0"/>
              <a:t>• The church functions more like a family than like a business.</a:t>
            </a:r>
          </a:p>
          <a:p>
            <a:r>
              <a:rPr lang="en-US" dirty="0"/>
              <a:t>• Truth is proclaimed to the watching world through how the church conducts itself.</a:t>
            </a:r>
          </a:p>
          <a:p>
            <a:endParaRPr lang="en-US" dirty="0"/>
          </a:p>
          <a:p>
            <a:r>
              <a:rPr lang="en-US" dirty="0"/>
              <a:t>Note that behavior and truth are both priorities in these key verses. It is like asking which wing of an airplane is more important: the right wing or the left wing. </a:t>
            </a:r>
          </a:p>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endParaRPr lang="en-US"/>
          </a:p>
        </p:txBody>
      </p:sp>
    </p:spTree>
    <p:extLst>
      <p:ext uri="{BB962C8B-B14F-4D97-AF65-F5344CB8AC3E}">
        <p14:creationId xmlns:p14="http://schemas.microsoft.com/office/powerpoint/2010/main" val="34022385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4484760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r" rtl="1">
              <a:lnSpc>
                <a:spcPct val="107000"/>
              </a:lnSpc>
              <a:spcBef>
                <a:spcPts val="0"/>
              </a:spcBef>
              <a:spcAft>
                <a:spcPts val="800"/>
              </a:spcAft>
            </a:pPr>
            <a:r>
              <a:rPr lang="ar-JO" sz="1200" dirty="0">
                <a:effectLst/>
                <a:latin typeface="Calibri" panose="020F0502020204030204" pitchFamily="34" charset="0"/>
                <a:ea typeface="Calibri" panose="020F0502020204030204" pitchFamily="34" charset="0"/>
                <a:cs typeface="Arial" panose="020B0604020202020204" pitchFamily="34" charset="0"/>
              </a:rPr>
              <a:t>في الوقت الذي كتب فيه بولس الرسول رسالته إلى أهل رومية، كان قد رأى حركة زرع الكنيسة تصل إلى الجزء الشرقي من الإمبراطوريَّة! وقد نوّه عن ذلك في رومية 15.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eaLnBrk="1" hangingPunct="1"/>
            <a:endParaRPr lang="en-US" b="0" dirty="0">
              <a:latin typeface="Times" charset="0"/>
              <a:ea typeface="ＭＳ Ｐゴシック" charset="0"/>
              <a:cs typeface="ＭＳ Ｐゴシック" charset="0"/>
            </a:endParaRPr>
          </a:p>
          <a:p>
            <a:pPr>
              <a:defRPr/>
            </a:pPr>
            <a:r>
              <a:rPr lang="en-US" sz="1200" kern="1200" dirty="0">
                <a:solidFill>
                  <a:srgbClr val="000000"/>
                </a:solidFill>
                <a:latin typeface="Times New Roman" pitchFamily="16" charset="0"/>
                <a:ea typeface="ＭＳ Ｐゴシック" charset="-128"/>
                <a:cs typeface="ＭＳ Ｐゴシック" charset="-128"/>
              </a:rPr>
              <a:t>We may suppose that heresies take a long time to develop, but the New Testament teaches otherwise.  Within a generation of Christ</a:t>
            </a:r>
            <a:r>
              <a:rPr lang="fr-FR" sz="1200" kern="1200" dirty="0">
                <a:solidFill>
                  <a:srgbClr val="000000"/>
                </a:solidFill>
                <a:latin typeface="Times New Roman" pitchFamily="16" charset="0"/>
                <a:ea typeface="ＭＳ Ｐゴシック" charset="-128"/>
                <a:cs typeface="ＭＳ Ｐゴシック" charset="-128"/>
              </a:rPr>
              <a:t>'</a:t>
            </a:r>
            <a:r>
              <a:rPr lang="en-US" sz="1200" kern="1200" dirty="0">
                <a:solidFill>
                  <a:srgbClr val="000000"/>
                </a:solidFill>
                <a:latin typeface="Times New Roman" pitchFamily="16" charset="0"/>
                <a:ea typeface="ＭＳ Ｐゴシック" charset="-128"/>
                <a:cs typeface="ＭＳ Ｐゴシック" charset="-128"/>
              </a:rPr>
              <a:t>s life, many false systems developed.  Paul writes in the AD 60s, just prior to his beheading, that many had fallen into the snare of deceptive teaching</a:t>
            </a:r>
            <a:r>
              <a:rPr lang="en-SG" sz="1200" kern="1200" dirty="0">
                <a:solidFill>
                  <a:srgbClr val="000000"/>
                </a:solidFill>
                <a:latin typeface="Times New Roman" pitchFamily="16" charset="0"/>
                <a:ea typeface="ＭＳ Ｐゴシック" charset="-128"/>
                <a:cs typeface="ＭＳ Ｐゴシック" charset="-128"/>
              </a:rPr>
              <a:t>.</a:t>
            </a:r>
          </a:p>
          <a:p>
            <a:endParaRPr lang="en-US" dirty="0"/>
          </a:p>
          <a:p>
            <a:r>
              <a:rPr lang="en-US" dirty="0"/>
              <a:t>Yet nearly all of Paul's writings responded to a heresy. This means that he took false doctrine seriously, in contrast to the church of our day in many circumstances.</a:t>
            </a:r>
          </a:p>
          <a:p>
            <a:endParaRPr lang="en-US" dirty="0"/>
          </a:p>
          <a:p>
            <a:r>
              <a:rPr lang="en-US" dirty="0"/>
              <a:t>Paul wrote while traveling, imprisoned, or to key leaders.</a:t>
            </a:r>
          </a:p>
          <a:p>
            <a:endParaRPr lang="en-US" dirty="0"/>
          </a:p>
          <a:p>
            <a:pPr>
              <a:defRPr/>
            </a:pPr>
            <a:r>
              <a:rPr lang="en-US" dirty="0"/>
              <a:t>Observations about chronology:</a:t>
            </a:r>
          </a:p>
          <a:p>
            <a:pPr marL="228600" indent="-228600">
              <a:buFontTx/>
              <a:buAutoNum type="arabicPeriod"/>
              <a:defRPr/>
            </a:pPr>
            <a:r>
              <a:rPr lang="en-US" dirty="0"/>
              <a:t>Gospels were not written first, but throughout the NT era</a:t>
            </a:r>
          </a:p>
          <a:p>
            <a:pPr marL="228600" indent="-228600">
              <a:buFontTx/>
              <a:buAutoNum type="arabicPeriod"/>
              <a:defRPr/>
            </a:pPr>
            <a:r>
              <a:rPr lang="en-US" dirty="0"/>
              <a:t>Evangelistic letters preceded pastoral</a:t>
            </a:r>
          </a:p>
          <a:p>
            <a:pPr marL="228600" indent="-228600">
              <a:buFontTx/>
              <a:buAutoNum type="arabicPeriod"/>
              <a:defRPr/>
            </a:pPr>
            <a:r>
              <a:rPr lang="en-US" dirty="0"/>
              <a:t>Rough letter (Galatians) </a:t>
            </a:r>
            <a:r>
              <a:rPr lang="en-US"/>
              <a:t>preceded smoother ones</a:t>
            </a:r>
            <a:endParaRPr lang="en-US" dirty="0"/>
          </a:p>
          <a:p>
            <a:pPr marL="0" indent="0">
              <a:buFont typeface="Arial" panose="020B0604020202020204" pitchFamily="34" charset="0"/>
              <a:buNone/>
            </a:pPr>
            <a:r>
              <a:rPr lang="en-US" dirty="0"/>
              <a:t>_______________</a:t>
            </a:r>
          </a:p>
          <a:p>
            <a:pPr marL="0" indent="0">
              <a:buFont typeface="Arial" panose="020B0604020202020204" pitchFamily="34" charset="0"/>
              <a:buNone/>
            </a:pPr>
            <a:r>
              <a:rPr lang="en-US" dirty="0"/>
              <a:t>Common-493</a:t>
            </a:r>
          </a:p>
          <a:p>
            <a:pPr marL="0" indent="0">
              <a:buFont typeface="Arial" panose="020B0604020202020204" pitchFamily="34" charset="0"/>
              <a:buNone/>
            </a:pPr>
            <a:r>
              <a:rPr lang="en-US" dirty="0"/>
              <a:t>NS-00-NT Introduction-101</a:t>
            </a:r>
          </a:p>
          <a:p>
            <a:pPr eaLnBrk="1" hangingPunct="1">
              <a:spcBef>
                <a:spcPct val="0"/>
              </a:spcBef>
            </a:pPr>
            <a:r>
              <a:rPr lang="en-US" b="0" dirty="0">
                <a:latin typeface="Arial" charset="0"/>
                <a:ea typeface="ＭＳ Ｐゴシック" charset="0"/>
                <a:cs typeface="ＭＳ Ｐゴシック" charset="0"/>
              </a:rPr>
              <a:t>NS-03-Luke1-12-slide 65</a:t>
            </a:r>
          </a:p>
          <a:p>
            <a:pPr eaLnBrk="1" hangingPunct="1">
              <a:spcBef>
                <a:spcPct val="0"/>
              </a:spcBef>
            </a:pPr>
            <a:r>
              <a:rPr lang="en-US" b="0" dirty="0">
                <a:latin typeface="Arial" charset="0"/>
                <a:ea typeface="ＭＳ Ｐゴシック" charset="0"/>
                <a:cs typeface="ＭＳ Ｐゴシック" charset="0"/>
              </a:rPr>
              <a:t>NS-06-MissionaryEpistles-2</a:t>
            </a:r>
          </a:p>
          <a:p>
            <a:pPr eaLnBrk="1" hangingPunct="1">
              <a:spcBef>
                <a:spcPct val="0"/>
              </a:spcBef>
            </a:pPr>
            <a:r>
              <a:rPr lang="en-US" b="0" dirty="0">
                <a:latin typeface="Arial" charset="0"/>
                <a:ea typeface="ＭＳ Ｐゴシック" charset="0"/>
                <a:cs typeface="ＭＳ Ｐゴシック" charset="0"/>
              </a:rPr>
              <a:t>NS-06-Rom1-2-slide 16</a:t>
            </a:r>
          </a:p>
          <a:p>
            <a:pPr eaLnBrk="1" hangingPunct="1">
              <a:spcBef>
                <a:spcPct val="0"/>
              </a:spcBef>
            </a:pPr>
            <a:r>
              <a:rPr lang="en-US" b="0" dirty="0">
                <a:latin typeface="Arial" charset="0"/>
                <a:ea typeface="ＭＳ Ｐゴシック" charset="0"/>
                <a:cs typeface="ＭＳ Ｐゴシック" charset="0"/>
              </a:rPr>
              <a:t>NS-07-1Cor1-9-slide 23</a:t>
            </a:r>
            <a:endParaRPr lang="en-US" b="0" u="none" dirty="0">
              <a:latin typeface="Arial" charset="0"/>
              <a:ea typeface="ＭＳ Ｐゴシック" charset="0"/>
              <a:cs typeface="ＭＳ Ｐゴシック" charset="0"/>
            </a:endParaRPr>
          </a:p>
          <a:p>
            <a:pPr eaLnBrk="1" hangingPunct="1">
              <a:spcBef>
                <a:spcPct val="0"/>
              </a:spcBef>
            </a:pPr>
            <a:r>
              <a:rPr lang="en-US" b="0" u="none" dirty="0">
                <a:latin typeface="Arial" charset="0"/>
                <a:ea typeface="ＭＳ Ｐゴシック" charset="0"/>
              </a:rPr>
              <a:t>NS-08-2Cor-27</a:t>
            </a:r>
          </a:p>
          <a:p>
            <a:pPr eaLnBrk="1" hangingPunct="1">
              <a:spcBef>
                <a:spcPct val="0"/>
              </a:spcBef>
            </a:pPr>
            <a:r>
              <a:rPr lang="en-US" b="0" u="none" dirty="0">
                <a:latin typeface="Arial" charset="0"/>
                <a:ea typeface="ＭＳ Ｐゴシック" charset="0"/>
              </a:rPr>
              <a:t>NS-10-Pauline Epistles-3</a:t>
            </a:r>
          </a:p>
          <a:p>
            <a:pPr eaLnBrk="1" hangingPunct="1">
              <a:spcBef>
                <a:spcPct val="0"/>
              </a:spcBef>
            </a:pPr>
            <a:r>
              <a:rPr lang="en-US" b="0" u="none" dirty="0">
                <a:latin typeface="Arial" charset="0"/>
                <a:ea typeface="ＭＳ Ｐゴシック" charset="0"/>
              </a:rPr>
              <a:t>NS-10-Prison Epistles-2</a:t>
            </a:r>
          </a:p>
          <a:p>
            <a:pPr eaLnBrk="1" hangingPunct="1">
              <a:spcBef>
                <a:spcPct val="0"/>
              </a:spcBef>
            </a:pPr>
            <a:r>
              <a:rPr lang="en-US" b="0" u="none" dirty="0">
                <a:latin typeface="Arial" charset="0"/>
                <a:ea typeface="ＭＳ Ｐゴシック" charset="0"/>
              </a:rPr>
              <a:t>NS-11-Philippians-15, 40</a:t>
            </a:r>
          </a:p>
          <a:p>
            <a:pPr eaLnBrk="1" hangingPunct="1">
              <a:spcBef>
                <a:spcPct val="0"/>
              </a:spcBef>
            </a:pPr>
            <a:r>
              <a:rPr lang="en-US" b="0" u="none" dirty="0">
                <a:latin typeface="Arial" charset="0"/>
                <a:ea typeface="ＭＳ Ｐゴシック" charset="0"/>
              </a:rPr>
              <a:t>NS-12-Colossians-22, 24, 304</a:t>
            </a:r>
            <a:endParaRPr lang="en-US" u="none" dirty="0"/>
          </a:p>
          <a:p>
            <a:r>
              <a:rPr lang="en-US" b="0" u="none" dirty="0">
                <a:latin typeface="Arial" charset="0"/>
                <a:ea typeface="ＭＳ Ｐゴシック" charset="0"/>
              </a:rPr>
              <a:t>NS-15-Pastoral Epistles-2</a:t>
            </a:r>
            <a:endParaRPr lang="en-US" b="0" dirty="0">
              <a:latin typeface="Times" charset="0"/>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4817AE6-2AD1-6342-9A47-5FCA98C94FA0}" type="slidenum">
              <a:rPr kumimoji="0" lang="en-US" sz="1200" b="0" i="0" u="none" strike="noStrike" kern="1200" cap="none" spc="0" normalizeH="0" baseline="0" noProof="0" smtClean="0">
                <a:ln>
                  <a:noFill/>
                </a:ln>
                <a:solidFill>
                  <a:srgbClr val="000000"/>
                </a:solidFill>
                <a:effectLst/>
                <a:uLnTx/>
                <a:uFillTx/>
                <a:latin typeface="Calibri" charset="0"/>
                <a:ea typeface="ＭＳ Ｐゴシック" charset="0"/>
                <a:cs typeface="Times New Roman"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43</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Times New Roman" charset="0"/>
            </a:endParaRPr>
          </a:p>
        </p:txBody>
      </p:sp>
    </p:spTree>
    <p:extLst>
      <p:ext uri="{BB962C8B-B14F-4D97-AF65-F5344CB8AC3E}">
        <p14:creationId xmlns:p14="http://schemas.microsoft.com/office/powerpoint/2010/main" val="19569239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1151757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These last three letters of Paul are called the Pastoral Epistles.</a:t>
            </a:r>
            <a:endParaRPr lang="en-SG" sz="1200" b="1"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b="1" dirty="0">
                <a:latin typeface="Arial" panose="020B0604020202020204" pitchFamily="34" charset="0"/>
                <a:cs typeface="Arial" panose="020B0604020202020204" pitchFamily="34" charset="0"/>
              </a:rPr>
              <a:t>They show the most advanced theology of local church life and shepherding the flock—but this makes sense since Paul and the church had learned much in the previous 30 years since the church had begun.</a:t>
            </a:r>
          </a:p>
          <a:p>
            <a:r>
              <a:rPr lang="en-US" b="1" dirty="0">
                <a:latin typeface="Arial" panose="020B0604020202020204" pitchFamily="34" charset="0"/>
                <a:cs typeface="Arial" panose="020B0604020202020204" pitchFamily="34" charset="0"/>
              </a:rPr>
              <a:t>Sadly, most NT scholars today do not believe that Paul wrote these letters and many date them in the second century. I guess they think that Paul was a slow learner!</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b="1" i="0" u="none" strike="noStrike" kern="1200" cap="none" spc="0" normalizeH="0" baseline="0" noProof="0" smtClean="0">
                <a:ln>
                  <a:noFill/>
                </a:ln>
                <a:solidFill>
                  <a:srgbClr val="808080"/>
                </a:solidFill>
                <a:effectLst>
                  <a:outerShdw blurRad="38100" dist="38100" dir="2700000" algn="tl">
                    <a:srgbClr val="DDDDDD"/>
                  </a:outerShdw>
                </a:effectLst>
                <a:uLnTx/>
                <a:uFillTx/>
                <a:latin typeface="Engravers MT"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1" i="0" u="none" strike="noStrike" kern="1200" cap="none" spc="0" normalizeH="0" baseline="0" noProof="0" dirty="0">
              <a:ln>
                <a:noFill/>
              </a:ln>
              <a:solidFill>
                <a:srgbClr val="808080"/>
              </a:solidFill>
              <a:effectLst>
                <a:outerShdw blurRad="38100" dist="38100" dir="2700000" algn="tl">
                  <a:srgbClr val="DDDDDD"/>
                </a:outerShdw>
              </a:effectLst>
              <a:uLnTx/>
              <a:uFillTx/>
              <a:latin typeface="Engravers MT" charset="0"/>
              <a:ea typeface="ＭＳ Ｐゴシック" charset="0"/>
            </a:endParaRPr>
          </a:p>
        </p:txBody>
      </p:sp>
    </p:spTree>
    <p:extLst>
      <p:ext uri="{BB962C8B-B14F-4D97-AF65-F5344CB8AC3E}">
        <p14:creationId xmlns:p14="http://schemas.microsoft.com/office/powerpoint/2010/main" val="1176920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EA23089C-1CBE-6643-B86A-9362BEE301C7}" type="slidenum">
              <a:rPr lang="en-US" sz="1200" smtClean="0"/>
              <a:pPr eaLnBrk="1" hangingPunct="1">
                <a:defRPr/>
              </a:pPr>
              <a:t>47</a:t>
            </a:fld>
            <a:endParaRPr lang="en-US" sz="1200"/>
          </a:p>
        </p:txBody>
      </p:sp>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5D5A5631-1B2A-8342-B8B8-C91CA9EBD4CE}" type="slidenum">
              <a:rPr lang="en-US" sz="1200" smtClean="0"/>
              <a:pPr eaLnBrk="1" hangingPunct="1">
                <a:defRPr/>
              </a:pPr>
              <a:t>48</a:t>
            </a:fld>
            <a:endParaRPr lang="en-US" sz="1200"/>
          </a:p>
        </p:txBody>
      </p:sp>
      <p:sp>
        <p:nvSpPr>
          <p:cNvPr id="238594" name="Rectangle 2"/>
          <p:cNvSpPr>
            <a:spLocks noGrp="1" noRot="1" noChangeAspect="1" noChangeArrowheads="1" noTextEdit="1"/>
          </p:cNvSpPr>
          <p:nvPr>
            <p:ph type="sldImg"/>
          </p:nvPr>
        </p:nvSpPr>
        <p:spPr>
          <a:ln/>
        </p:spPr>
      </p:sp>
      <p:sp>
        <p:nvSpPr>
          <p:cNvPr id="2385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81E55DD4-0F3F-4B4B-BAA9-EE739E199485}" type="slidenum">
              <a:rPr lang="en-US" sz="1200" smtClean="0"/>
              <a:pPr eaLnBrk="1" hangingPunct="1">
                <a:defRPr/>
              </a:pPr>
              <a:t>50</a:t>
            </a:fld>
            <a:endParaRPr lang="en-US" sz="1200"/>
          </a:p>
        </p:txBody>
      </p:sp>
      <p:sp>
        <p:nvSpPr>
          <p:cNvPr id="241666" name="Rectangle 2"/>
          <p:cNvSpPr>
            <a:spLocks noGrp="1" noRot="1" noChangeAspect="1" noChangeArrowheads="1" noTextEdit="1"/>
          </p:cNvSpPr>
          <p:nvPr>
            <p:ph type="sldImg"/>
          </p:nvPr>
        </p:nvSpPr>
        <p:spPr>
          <a:ln/>
        </p:spPr>
      </p:sp>
      <p:sp>
        <p:nvSpPr>
          <p:cNvPr id="2416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A7E7B8F7-5DC5-B449-BE30-0C7FAB2F0FA7}" type="slidenum">
              <a:rPr lang="en-US" sz="1200" smtClean="0"/>
              <a:pPr eaLnBrk="1" hangingPunct="1">
                <a:defRPr/>
              </a:pPr>
              <a:t>51</a:t>
            </a:fld>
            <a:endParaRPr lang="en-US" sz="1200"/>
          </a:p>
        </p:txBody>
      </p:sp>
      <p:sp>
        <p:nvSpPr>
          <p:cNvPr id="243714" name="Rectangle 2"/>
          <p:cNvSpPr>
            <a:spLocks noGrp="1" noRot="1" noChangeAspect="1" noChangeArrowheads="1" noTextEdit="1"/>
          </p:cNvSpPr>
          <p:nvPr>
            <p:ph type="sldImg"/>
          </p:nvPr>
        </p:nvSpPr>
        <p:spPr>
          <a:ln/>
        </p:spPr>
      </p:sp>
      <p:sp>
        <p:nvSpPr>
          <p:cNvPr id="2437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5948266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priorities are given equal value:</a:t>
            </a:r>
          </a:p>
          <a:p>
            <a:pPr marL="228600" indent="-228600">
              <a:buAutoNum type="arabicParenR"/>
            </a:pPr>
            <a:r>
              <a:rPr lang="en-US"/>
              <a:t>The character of the leader</a:t>
            </a:r>
          </a:p>
          <a:p>
            <a:pPr marL="228600" indent="-228600">
              <a:buAutoNum type="arabicParenR"/>
            </a:pPr>
            <a:r>
              <a:rPr lang="en-US"/>
              <a:t>The teaching of the Word to the people</a:t>
            </a:r>
          </a:p>
          <a:p>
            <a:pPr marL="228600" indent="-228600">
              <a:buAutoNum type="arabicParenR"/>
            </a:pPr>
            <a:r>
              <a:rPr lang="en-US"/>
              <a:t>The defense of the truth against heretics</a:t>
            </a:r>
          </a:p>
          <a:p>
            <a:endParaRPr lang="en-US"/>
          </a:p>
        </p:txBody>
      </p:sp>
      <p:sp>
        <p:nvSpPr>
          <p:cNvPr id="4" name="Slide Number Placeholder 3"/>
          <p:cNvSpPr>
            <a:spLocks noGrp="1"/>
          </p:cNvSpPr>
          <p:nvPr>
            <p:ph type="sldNum" sz="quarter" idx="5"/>
          </p:nvPr>
        </p:nvSpPr>
        <p:spPr/>
        <p:txBody>
          <a:bodyPr/>
          <a:lstStyle/>
          <a:p>
            <a:pPr>
              <a:defRPr/>
            </a:pPr>
            <a:fld id="{9F12BBEC-CB9D-634C-9BB8-B08CD875DA0C}" type="slidenum">
              <a:rPr lang="en-US"/>
              <a:pPr>
                <a:defRPr/>
              </a:pPr>
              <a:t>5</a:t>
            </a:fld>
            <a:endParaRPr lang="en-US"/>
          </a:p>
        </p:txBody>
      </p:sp>
    </p:spTree>
    <p:extLst>
      <p:ext uri="{BB962C8B-B14F-4D97-AF65-F5344CB8AC3E}">
        <p14:creationId xmlns:p14="http://schemas.microsoft.com/office/powerpoint/2010/main" val="4156818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109CA3DB-779B-B044-8DE9-32A5B81D9E99}" type="slidenum">
              <a:rPr lang="en-US" sz="1200" smtClean="0">
                <a:solidFill>
                  <a:srgbClr val="000000"/>
                </a:solidFill>
                <a:latin typeface="26" charset="0"/>
              </a:rPr>
              <a:pPr eaLnBrk="1" hangingPunct="1">
                <a:defRPr/>
              </a:pPr>
              <a:t>60</a:t>
            </a:fld>
            <a:endParaRPr lang="en-US" sz="1200">
              <a:solidFill>
                <a:srgbClr val="000000"/>
              </a:solidFill>
              <a:latin typeface="26" charset="0"/>
            </a:endParaRPr>
          </a:p>
        </p:txBody>
      </p:sp>
      <p:sp>
        <p:nvSpPr>
          <p:cNvPr id="253954" name="Rectangle 2"/>
          <p:cNvSpPr>
            <a:spLocks noGrp="1" noRot="1" noChangeAspect="1" noChangeArrowheads="1"/>
          </p:cNvSpPr>
          <p:nvPr>
            <p:ph type="sldImg"/>
          </p:nvPr>
        </p:nvSpPr>
        <p:spPr>
          <a:xfrm>
            <a:off x="838200" y="457200"/>
            <a:ext cx="5181600" cy="3886200"/>
          </a:xfrm>
          <a:solidFill>
            <a:srgbClr val="FFFFFF"/>
          </a:solidFill>
          <a:ln/>
        </p:spPr>
      </p:sp>
      <p:sp>
        <p:nvSpPr>
          <p:cNvPr id="2539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3" name="Shape 1473"/>
          <p:cNvSpPr>
            <a:spLocks noGrp="1" noRot="1" noChangeAspect="1"/>
          </p:cNvSpPr>
          <p:nvPr>
            <p:ph type="sldImg"/>
          </p:nvPr>
        </p:nvSpPr>
        <p:spPr>
          <a:prstGeom prst="rect">
            <a:avLst/>
          </a:prstGeom>
        </p:spPr>
        <p:txBody>
          <a:bodyPr/>
          <a:lstStyle/>
          <a:p>
            <a:endParaRPr/>
          </a:p>
        </p:txBody>
      </p:sp>
      <p:sp>
        <p:nvSpPr>
          <p:cNvPr id="1474" name="Shape 1474"/>
          <p:cNvSpPr>
            <a:spLocks noGrp="1"/>
          </p:cNvSpPr>
          <p:nvPr>
            <p:ph type="body" sz="quarter" idx="1"/>
          </p:nvPr>
        </p:nvSpPr>
        <p:spPr>
          <a:prstGeom prst="rect">
            <a:avLst/>
          </a:prstGeom>
        </p:spPr>
        <p:txBody>
          <a:bodyPr/>
          <a:lstStyle/>
          <a:p>
            <a:r>
              <a:rPr dirty="0"/>
              <a:t>Paul wrote the Prison Epistles while under house arrest in Rome recorded in the last two verses of Acts. This took two years (AD 60-62) are were likely written in this order above. We are unsure whether Ephesians and Colossians were written at the same time, but they have many similarities. But it is nearly certain that Tychicus and Onesimus brought back to Colosse both the letter to the entire church and also so the personal letter to Philemon, who lived there and had the church meet in his house.</a:t>
            </a:r>
          </a:p>
          <a:p>
            <a:pPr>
              <a:defRPr>
                <a:latin typeface="Arial"/>
                <a:ea typeface="Arial"/>
                <a:cs typeface="Arial"/>
                <a:sym typeface="Arial"/>
              </a:defRPr>
            </a:pPr>
            <a:r>
              <a:rPr b="1" dirty="0">
                <a:latin typeface="Arial" panose="020B0604020202020204" pitchFamily="34" charset="0"/>
                <a:cs typeface="Arial" panose="020B0604020202020204" pitchFamily="34" charset="0"/>
              </a:rPr>
              <a:t>—————</a:t>
            </a:r>
          </a:p>
          <a:p>
            <a:pPr>
              <a:defRPr>
                <a:latin typeface="Arial"/>
                <a:ea typeface="Arial"/>
                <a:cs typeface="Arial"/>
                <a:sym typeface="Arial"/>
              </a:defRPr>
            </a:pPr>
            <a:r>
              <a:rPr b="1" dirty="0">
                <a:latin typeface="Arial" panose="020B0604020202020204" pitchFamily="34" charset="0"/>
                <a:cs typeface="Arial" panose="020B0604020202020204" pitchFamily="34" charset="0"/>
              </a:rPr>
              <a:t>Freedom from Imprisonment	Spring 62–Fall 67</a:t>
            </a:r>
          </a:p>
          <a:p>
            <a:pPr>
              <a:defRPr>
                <a:latin typeface="Arial"/>
                <a:ea typeface="Arial"/>
                <a:cs typeface="Arial"/>
                <a:sym typeface="Arial"/>
              </a:defRPr>
            </a:pPr>
            <a:r>
              <a:rPr b="1" dirty="0">
                <a:latin typeface="Arial" panose="020B0604020202020204" pitchFamily="34" charset="0"/>
                <a:cs typeface="Arial" panose="020B0604020202020204" pitchFamily="34" charset="0"/>
              </a:rPr>
              <a:t>Paul in Ephesus and Colosse (Timothy left at Ephesus)	Spring–Summer 62</a:t>
            </a:r>
          </a:p>
          <a:p>
            <a:pPr>
              <a:defRPr>
                <a:latin typeface="Arial"/>
                <a:ea typeface="Arial"/>
                <a:cs typeface="Arial"/>
                <a:sym typeface="Arial"/>
              </a:defRPr>
            </a:pPr>
            <a:r>
              <a:rPr b="1" dirty="0">
                <a:latin typeface="Arial" panose="020B0604020202020204" pitchFamily="34" charset="0"/>
                <a:cs typeface="Arial" panose="020B0604020202020204" pitchFamily="34" charset="0"/>
              </a:rPr>
              <a:t>Peter travels to Rome	62</a:t>
            </a:r>
          </a:p>
          <a:p>
            <a:endParaRPr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 name="Shape 1484"/>
          <p:cNvSpPr>
            <a:spLocks noGrp="1" noRot="1" noChangeAspect="1"/>
          </p:cNvSpPr>
          <p:nvPr>
            <p:ph type="sldImg"/>
          </p:nvPr>
        </p:nvSpPr>
        <p:spPr>
          <a:prstGeom prst="rect">
            <a:avLst/>
          </a:prstGeom>
        </p:spPr>
        <p:txBody>
          <a:bodyPr/>
          <a:lstStyle/>
          <a:p>
            <a:endParaRPr/>
          </a:p>
        </p:txBody>
      </p:sp>
      <p:sp>
        <p:nvSpPr>
          <p:cNvPr id="1485" name="Shape 1485"/>
          <p:cNvSpPr>
            <a:spLocks noGrp="1"/>
          </p:cNvSpPr>
          <p:nvPr>
            <p:ph type="body" sz="quarter" idx="1"/>
          </p:nvPr>
        </p:nvSpPr>
        <p:spPr>
          <a:prstGeom prst="rect">
            <a:avLst/>
          </a:prstGeom>
        </p:spPr>
        <p:txBody>
          <a:bodyPr/>
          <a:lstStyle/>
          <a:p>
            <a:r>
              <a:rPr b="0" dirty="0"/>
              <a:t>Paul wrote 1 Timothy shortly after being there himself—likely only months later. We benefit from him recording his instructions to Timothy rather than simply telling him verbally.</a:t>
            </a:r>
            <a:endParaRPr b="0" dirty="0">
              <a:latin typeface="Arial" panose="020B0604020202020204" pitchFamily="34" charset="0"/>
              <a:ea typeface="Arial"/>
              <a:cs typeface="Arial" panose="020B0604020202020204" pitchFamily="34" charset="0"/>
              <a:sym typeface="Arial"/>
            </a:endParaRPr>
          </a:p>
          <a:p>
            <a:pPr>
              <a:defRPr>
                <a:latin typeface="Arial"/>
                <a:ea typeface="Arial"/>
                <a:cs typeface="Arial"/>
                <a:sym typeface="Arial"/>
              </a:defRPr>
            </a:pPr>
            <a:r>
              <a:rPr b="0" dirty="0">
                <a:latin typeface="Arial" panose="020B0604020202020204" pitchFamily="34" charset="0"/>
                <a:cs typeface="Arial" panose="020B0604020202020204" pitchFamily="34" charset="0"/>
              </a:rPr>
              <a:t>—————</a:t>
            </a:r>
          </a:p>
          <a:p>
            <a:pPr>
              <a:defRPr>
                <a:latin typeface="Arial"/>
                <a:ea typeface="Arial"/>
                <a:cs typeface="Arial"/>
                <a:sym typeface="Arial"/>
              </a:defRPr>
            </a:pPr>
            <a:r>
              <a:rPr b="0" dirty="0">
                <a:latin typeface="Arial" panose="020B0604020202020204" pitchFamily="34" charset="0"/>
                <a:cs typeface="Arial" panose="020B0604020202020204" pitchFamily="34" charset="0"/>
              </a:rPr>
              <a:t>Freedom from Imprisonment	Spring 62–Fall 67</a:t>
            </a:r>
          </a:p>
          <a:p>
            <a:pPr>
              <a:defRPr>
                <a:latin typeface="Arial"/>
                <a:ea typeface="Arial"/>
                <a:cs typeface="Arial"/>
                <a:sym typeface="Arial"/>
              </a:defRPr>
            </a:pPr>
            <a:r>
              <a:rPr b="0" dirty="0">
                <a:latin typeface="Arial" panose="020B0604020202020204" pitchFamily="34" charset="0"/>
                <a:cs typeface="Arial" panose="020B0604020202020204" pitchFamily="34" charset="0"/>
              </a:rPr>
              <a:t>Paul in Ephesus and Colosse (Timothy left at Ephesus)	Spring–Summer 62</a:t>
            </a:r>
          </a:p>
          <a:p>
            <a:pPr>
              <a:defRPr>
                <a:latin typeface="Arial"/>
                <a:ea typeface="Arial"/>
                <a:cs typeface="Arial"/>
                <a:sym typeface="Arial"/>
              </a:defRPr>
            </a:pPr>
            <a:r>
              <a:rPr b="0" dirty="0">
                <a:latin typeface="Arial" panose="020B0604020202020204" pitchFamily="34" charset="0"/>
                <a:cs typeface="Arial" panose="020B0604020202020204" pitchFamily="34" charset="0"/>
              </a:rPr>
              <a:t>Peter travels to Rome	62</a:t>
            </a:r>
          </a:p>
          <a:p>
            <a:pPr>
              <a:defRPr>
                <a:latin typeface="Arial"/>
                <a:ea typeface="Arial"/>
                <a:cs typeface="Arial"/>
                <a:sym typeface="Arial"/>
              </a:defRPr>
            </a:pPr>
            <a:r>
              <a:rPr b="0" dirty="0">
                <a:latin typeface="Arial" panose="020B0604020202020204" pitchFamily="34" charset="0"/>
                <a:cs typeface="Arial" panose="020B0604020202020204" pitchFamily="34" charset="0"/>
              </a:rPr>
              <a:t>Paul in Macedonia	late summer 62-winter 62/63</a:t>
            </a:r>
          </a:p>
          <a:p>
            <a:pPr>
              <a:defRPr>
                <a:latin typeface="Arial"/>
                <a:ea typeface="Arial"/>
                <a:cs typeface="Arial"/>
                <a:sym typeface="Arial"/>
              </a:defRPr>
            </a:pPr>
            <a:r>
              <a:rPr b="0" dirty="0">
                <a:latin typeface="Arial" panose="020B0604020202020204" pitchFamily="34" charset="0"/>
                <a:cs typeface="Arial" panose="020B0604020202020204" pitchFamily="34" charset="0"/>
              </a:rPr>
              <a:t>1 Timothy written from Macedonia to Timothy in Ephesus	Fall 62</a:t>
            </a:r>
          </a:p>
          <a:p>
            <a:pPr>
              <a:defRPr>
                <a:latin typeface="Arial"/>
                <a:ea typeface="Arial"/>
                <a:cs typeface="Arial"/>
                <a:sym typeface="Arial"/>
              </a:defRPr>
            </a:pPr>
            <a:r>
              <a:rPr b="0" dirty="0">
                <a:latin typeface="Arial" panose="020B0604020202020204" pitchFamily="34" charset="0"/>
                <a:cs typeface="Arial" panose="020B0604020202020204" pitchFamily="34" charset="0"/>
              </a:rPr>
              <a:t>Paul in Asia Minor	Spring 63-Spring 64</a:t>
            </a:r>
          </a:p>
          <a:p>
            <a:endParaRPr b="0"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xmlns="" val="1"/>
            </a:ext>
          </a:extLst>
        </p:spPr>
      </p:sp>
      <p:sp>
        <p:nvSpPr>
          <p:cNvPr id="1075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497814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0" name="Shape 1510"/>
          <p:cNvSpPr>
            <a:spLocks noGrp="1" noRot="1" noChangeAspect="1"/>
          </p:cNvSpPr>
          <p:nvPr>
            <p:ph type="sldImg"/>
          </p:nvPr>
        </p:nvSpPr>
        <p:spPr>
          <a:prstGeom prst="rect">
            <a:avLst/>
          </a:prstGeom>
        </p:spPr>
        <p:txBody>
          <a:bodyPr/>
          <a:lstStyle/>
          <a:p>
            <a:endParaRPr/>
          </a:p>
        </p:txBody>
      </p:sp>
      <p:sp>
        <p:nvSpPr>
          <p:cNvPr id="1511" name="Shape 1511"/>
          <p:cNvSpPr>
            <a:spLocks noGrp="1"/>
          </p:cNvSpPr>
          <p:nvPr>
            <p:ph type="body" sz="quarter" idx="1"/>
          </p:nvPr>
        </p:nvSpPr>
        <p:spPr>
          <a:prstGeom prst="rect">
            <a:avLst/>
          </a:prstGeom>
        </p:spPr>
        <p:txBody>
          <a:bodyPr/>
          <a:lstStyle/>
          <a:p>
            <a:r>
              <a:t>Paul wrote 1 Timothy shortly after being there himself—likely only months later. We benefit from him recording his instructions to Timothy rather than simply telling him verbally.</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EA91EB5B-585C-1F46-ADDC-22D6794EE35B}" type="slidenum">
              <a:rPr lang="en-US" sz="1200" smtClean="0"/>
              <a:pPr eaLnBrk="1" hangingPunct="1">
                <a:defRPr/>
              </a:pPr>
              <a:t>65</a:t>
            </a:fld>
            <a:endParaRPr lang="en-US" sz="1200"/>
          </a:p>
        </p:txBody>
      </p:sp>
      <p:sp>
        <p:nvSpPr>
          <p:cNvPr id="256002" name="Rectangle 2"/>
          <p:cNvSpPr>
            <a:spLocks noGrp="1" noRot="1" noChangeAspect="1" noChangeArrowheads="1" noTextEdit="1"/>
          </p:cNvSpPr>
          <p:nvPr>
            <p:ph type="sldImg"/>
          </p:nvPr>
        </p:nvSpPr>
        <p:spPr>
          <a:ln/>
        </p:spPr>
      </p:sp>
      <p:sp>
        <p:nvSpPr>
          <p:cNvPr id="2560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2556DDE6-7E04-C346-B774-E3228EE6D79C}" type="slidenum">
              <a:rPr lang="en-US" sz="1200" smtClean="0"/>
              <a:pPr eaLnBrk="1" hangingPunct="1">
                <a:defRPr/>
              </a:pPr>
              <a:t>68</a:t>
            </a:fld>
            <a:endParaRPr lang="en-US" sz="1200"/>
          </a:p>
        </p:txBody>
      </p:sp>
      <p:sp>
        <p:nvSpPr>
          <p:cNvPr id="260098" name="Rectangle 2"/>
          <p:cNvSpPr>
            <a:spLocks noGrp="1" noRot="1" noChangeAspect="1" noChangeArrowheads="1" noTextEdit="1"/>
          </p:cNvSpPr>
          <p:nvPr>
            <p:ph type="sldImg"/>
          </p:nvPr>
        </p:nvSpPr>
        <p:spPr>
          <a:ln/>
        </p:spPr>
      </p:sp>
      <p:sp>
        <p:nvSpPr>
          <p:cNvPr id="2600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85858087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b="0" dirty="0">
                <a:latin typeface="Arial" panose="020B0604020202020204" pitchFamily="34" charset="0"/>
                <a:cs typeface="Arial" panose="020B0604020202020204" pitchFamily="34" charset="0"/>
              </a:rPr>
              <a:t>False teaching is all around us. Beware!</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b="0" dirty="0">
                <a:latin typeface="Arial" panose="020B0604020202020204" pitchFamily="34" charset="0"/>
                <a:cs typeface="Arial" panose="020B0604020202020204" pitchFamily="34" charset="0"/>
              </a:rPr>
              <a:t>The world has never had more “isms” than today. They don’t seem to die out. Like a cancer or virus, false teaching just seems to morph and replicate to attack in new ways. </a:t>
            </a:r>
          </a:p>
          <a:p>
            <a:endParaRPr lang="en-US" b="0" dirty="0">
              <a:cs typeface="ＭＳ Ｐゴシック" charset="0"/>
            </a:endParaRPr>
          </a:p>
        </p:txBody>
      </p:sp>
    </p:spTree>
    <p:extLst>
      <p:ext uri="{BB962C8B-B14F-4D97-AF65-F5344CB8AC3E}">
        <p14:creationId xmlns:p14="http://schemas.microsoft.com/office/powerpoint/2010/main" val="120890470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b="0" dirty="0">
                <a:latin typeface="Arial" panose="020B0604020202020204" pitchFamily="34" charset="0"/>
                <a:cs typeface="Arial" panose="020B0604020202020204" pitchFamily="34" charset="0"/>
              </a:rPr>
              <a:t>Heresies have never been more accessible. You could find me 100 false theologies right there in your seat on your smart phone before you stand up! </a:t>
            </a:r>
          </a:p>
        </p:txBody>
      </p:sp>
    </p:spTree>
    <p:extLst>
      <p:ext uri="{BB962C8B-B14F-4D97-AF65-F5344CB8AC3E}">
        <p14:creationId xmlns:p14="http://schemas.microsoft.com/office/powerpoint/2010/main" val="1384205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Caesar Nero's kingdom was being threatened around this time. He lashed out against opponents by killing them publicly. Within six years, it would lead to his own suicide outside Rome in AD 68. Even until the 20</a:t>
            </a:r>
            <a:r>
              <a:rPr lang="en-US" baseline="30000" dirty="0"/>
              <a:t>th</a:t>
            </a:r>
            <a:r>
              <a:rPr lang="en-US" dirty="0"/>
              <a:t> century, the nations of the world were led mostly kings in monarchies as other forms of government are rather new inventions, except for Rome (republic) and Athens (democracy).</a:t>
            </a:r>
          </a:p>
          <a:p>
            <a:endParaRPr lang="en-US" dirty="0"/>
          </a:p>
          <a:p>
            <a:r>
              <a:rPr lang="en-US" dirty="0"/>
              <a:t>In this context of the Roman emperors claiming kingly status against the traditional Roman Republic, Paul proclaims Jesus as the ultimate </a:t>
            </a:r>
            <a:r>
              <a:rPr lang="en-US" b="1" dirty="0"/>
              <a:t>King</a:t>
            </a:r>
            <a:r>
              <a:rPr lang="en-US" dirty="0"/>
              <a:t>.</a:t>
            </a:r>
          </a:p>
          <a:p>
            <a:endParaRPr lang="en-US" b="1" dirty="0"/>
          </a:p>
          <a:p>
            <a:r>
              <a:rPr kumimoji="1" lang="en-US" sz="1200" b="1" kern="1200">
                <a:solidFill>
                  <a:schemeClr val="tx1"/>
                </a:solidFill>
                <a:effectLst/>
                <a:latin typeface="Times New Roman" charset="0"/>
                <a:ea typeface="ＭＳ Ｐゴシック" charset="-128"/>
                <a:cs typeface="ＭＳ Ｐゴシック" charset="-128"/>
              </a:rPr>
              <a:t>NLT 1Tim 6:14 </a:t>
            </a:r>
            <a:r>
              <a:rPr kumimoji="1" lang="en-US" sz="1200" kern="1200">
                <a:solidFill>
                  <a:schemeClr val="tx1"/>
                </a:solidFill>
                <a:effectLst/>
                <a:latin typeface="Times New Roman" charset="0"/>
                <a:ea typeface="ＭＳ Ｐゴシック" charset="-128"/>
                <a:cs typeface="ＭＳ Ｐゴシック" charset="-128"/>
              </a:rPr>
              <a:t>that you obey this command without wavering. Then no one can find fault with you from now until our Lord Jesus Christ comes again. 15  For,</a:t>
            </a:r>
          </a:p>
          <a:p>
            <a:endParaRPr kumimoji="1" lang="en-US" sz="1200" kern="1200">
              <a:solidFill>
                <a:schemeClr val="tx1"/>
              </a:solidFill>
              <a:effectLst/>
              <a:latin typeface="Times New Roman" charset="0"/>
              <a:ea typeface="ＭＳ Ｐゴシック" charset="-128"/>
              <a:cs typeface="ＭＳ Ｐゴシック" charset="-128"/>
            </a:endParaRPr>
          </a:p>
          <a:p>
            <a:r>
              <a:rPr kumimoji="1" lang="en-US" sz="1200" kern="1200">
                <a:solidFill>
                  <a:schemeClr val="tx1"/>
                </a:solidFill>
                <a:effectLst/>
                <a:latin typeface="Times New Roman" charset="0"/>
                <a:ea typeface="ＭＳ Ｐゴシック" charset="-128"/>
                <a:cs typeface="ＭＳ Ｐゴシック" charset="-128"/>
              </a:rPr>
              <a:t>  At just the right time, Christ will be revealed from heaven by the blessed and only almighty God, the </a:t>
            </a:r>
            <a:r>
              <a:rPr kumimoji="1" lang="en-US" sz="1200" b="1" kern="1200">
                <a:solidFill>
                  <a:schemeClr val="tx1"/>
                </a:solidFill>
                <a:effectLst/>
                <a:latin typeface="Times New Roman" charset="0"/>
                <a:ea typeface="ＭＳ Ｐゴシック" charset="-128"/>
                <a:cs typeface="ＭＳ Ｐゴシック" charset="-128"/>
              </a:rPr>
              <a:t>King of all kings</a:t>
            </a:r>
            <a:r>
              <a:rPr kumimoji="1" lang="en-US" sz="1200" kern="1200">
                <a:solidFill>
                  <a:schemeClr val="tx1"/>
                </a:solidFill>
                <a:effectLst/>
                <a:latin typeface="Times New Roman" charset="0"/>
                <a:ea typeface="ＭＳ Ｐゴシック" charset="-128"/>
                <a:cs typeface="ＭＳ Ｐゴシック" charset="-128"/>
              </a:rPr>
              <a:t> and Lord of all lords.</a:t>
            </a:r>
          </a:p>
          <a:p>
            <a:r>
              <a:rPr kumimoji="1" lang="en-US" sz="1200" kern="1200">
                <a:solidFill>
                  <a:schemeClr val="tx1"/>
                </a:solidFill>
                <a:effectLst/>
                <a:latin typeface="Times New Roman" charset="0"/>
                <a:ea typeface="ＭＳ Ｐゴシック" charset="-128"/>
                <a:cs typeface="ＭＳ Ｐゴシック" charset="-128"/>
              </a:rPr>
              <a:t>————</a:t>
            </a:r>
          </a:p>
          <a:p>
            <a:r>
              <a:rPr kumimoji="1" lang="en-US" sz="1200" kern="1200">
                <a:solidFill>
                  <a:schemeClr val="tx1"/>
                </a:solidFill>
                <a:effectLst/>
                <a:latin typeface="Times New Roman" charset="0"/>
                <a:ea typeface="ＭＳ Ｐゴシック" charset="-128"/>
                <a:cs typeface="ＭＳ Ｐゴシック" charset="-128"/>
              </a:rPr>
              <a:t>The NASB also sees the subject of the action as the Father:</a:t>
            </a:r>
          </a:p>
          <a:p>
            <a:r>
              <a:rPr kumimoji="1" lang="en-US" sz="1200" kern="1200">
                <a:solidFill>
                  <a:schemeClr val="tx1"/>
                </a:solidFill>
                <a:effectLst/>
                <a:latin typeface="Times New Roman" charset="0"/>
                <a:ea typeface="ＭＳ Ｐゴシック" charset="-128"/>
                <a:cs typeface="ＭＳ Ｐゴシック" charset="-128"/>
              </a:rPr>
              <a:t>“that you keep the commandment without stain or reproach until the appearing of our Lord Jesus Christ, which He will bring about at the proper time—He who is the blessed and only Sovereign, the </a:t>
            </a:r>
            <a:r>
              <a:rPr kumimoji="1" lang="en-US" sz="1200" b="1" kern="1200">
                <a:solidFill>
                  <a:schemeClr val="tx1"/>
                </a:solidFill>
                <a:effectLst/>
                <a:latin typeface="Times New Roman" charset="0"/>
                <a:ea typeface="ＭＳ Ｐゴシック" charset="-128"/>
                <a:cs typeface="ＭＳ Ｐゴシック" charset="-128"/>
              </a:rPr>
              <a:t>King of kings</a:t>
            </a:r>
            <a:r>
              <a:rPr kumimoji="1" lang="en-US" sz="1200" kern="1200">
                <a:solidFill>
                  <a:schemeClr val="tx1"/>
                </a:solidFill>
                <a:effectLst/>
                <a:latin typeface="Times New Roman" charset="0"/>
                <a:ea typeface="ＭＳ Ｐゴシック" charset="-128"/>
                <a:cs typeface="ＭＳ Ｐゴシック" charset="-128"/>
              </a:rPr>
              <a:t> and Lord of lords.”</a:t>
            </a:r>
          </a:p>
          <a:p>
            <a:r>
              <a:rPr kumimoji="1" lang="en-US" sz="1200" kern="1200">
                <a:solidFill>
                  <a:schemeClr val="tx1"/>
                </a:solidFill>
                <a:effectLst/>
                <a:latin typeface="Times New Roman" charset="0"/>
                <a:ea typeface="ＭＳ Ｐゴシック" charset="-128"/>
                <a:cs typeface="ＭＳ Ｐゴシック" charset="-128"/>
              </a:rPr>
              <a:t>(1 Tim. 6:14-15 NAS95)</a:t>
            </a:r>
          </a:p>
          <a:p>
            <a:r>
              <a:rPr kumimoji="1" lang="en-US" sz="1200" kern="1200">
                <a:solidFill>
                  <a:schemeClr val="tx1"/>
                </a:solidFill>
                <a:effectLst/>
                <a:latin typeface="Times New Roman" charset="0"/>
                <a:ea typeface="ＭＳ Ｐゴシック" charset="-128"/>
                <a:cs typeface="ＭＳ Ｐゴシック" charset="-128"/>
              </a:rPr>
              <a:t>——————</a:t>
            </a:r>
          </a:p>
          <a:p>
            <a:r>
              <a:rPr kumimoji="1" lang="en-US" sz="1200" kern="1200">
                <a:solidFill>
                  <a:schemeClr val="tx1"/>
                </a:solidFill>
                <a:effectLst/>
                <a:latin typeface="Times New Roman" charset="0"/>
                <a:ea typeface="ＭＳ Ｐゴシック" charset="-128"/>
                <a:cs typeface="ＭＳ Ｐゴシック" charset="-128"/>
              </a:rPr>
              <a:t>“</a:t>
            </a:r>
            <a:r>
              <a:rPr kumimoji="1" lang="en-US" sz="1200" b="1" kern="1200">
                <a:solidFill>
                  <a:schemeClr val="tx1"/>
                </a:solidFill>
                <a:effectLst/>
                <a:latin typeface="Times New Roman" charset="0"/>
                <a:ea typeface="ＭＳ Ｐゴシック" charset="-128"/>
                <a:cs typeface="ＭＳ Ｐゴシック" charset="-128"/>
              </a:rPr>
              <a:t>King of kings</a:t>
            </a:r>
            <a:r>
              <a:rPr kumimoji="1" lang="en-US" sz="1200" kern="1200">
                <a:solidFill>
                  <a:schemeClr val="tx1"/>
                </a:solidFill>
                <a:effectLst/>
                <a:latin typeface="Times New Roman" charset="0"/>
                <a:ea typeface="ＭＳ Ｐゴシック" charset="-128"/>
                <a:cs typeface="ＭＳ Ｐゴシック" charset="-128"/>
              </a:rPr>
              <a:t>, and Lord of lords” (1 Tim. 6:15) makes us think of Jesus Christ (Rev. 17:14; 19:16), but here the title is applied to God the Father. Jesus Christ, of course, reveals the Father to us, so He can justly claim this title.</a:t>
            </a:r>
          </a:p>
          <a:p>
            <a:r>
              <a:rPr kumimoji="1" lang="en-US" sz="1200" kern="1200">
                <a:solidFill>
                  <a:schemeClr val="tx1"/>
                </a:solidFill>
                <a:effectLst/>
                <a:latin typeface="Times New Roman" charset="0"/>
                <a:ea typeface="ＭＳ Ｐゴシック" charset="-128"/>
                <a:cs typeface="ＭＳ Ｐゴシック" charset="-128"/>
              </a:rPr>
              <a:t>—Warren W. Wiersbe, Be Faithful, BE Series Commentary. Accordance electronic ed. (Colorado Springs: David C. Cook, 2010), 97.</a:t>
            </a:r>
          </a:p>
          <a:p>
            <a:endParaRPr kumimoji="1" lang="en-US" sz="1200" kern="1200">
              <a:solidFill>
                <a:schemeClr val="tx1"/>
              </a:solidFill>
              <a:effectLst/>
              <a:latin typeface="Times New Roman" charset="0"/>
              <a:ea typeface="ＭＳ Ｐゴシック" charset="-128"/>
              <a:cs typeface="ＭＳ Ｐゴシック" charset="-128"/>
            </a:endParaRPr>
          </a:p>
          <a:p>
            <a:r>
              <a:rPr kumimoji="1" lang="en-US" sz="1200" b="1" kern="1200">
                <a:solidFill>
                  <a:schemeClr val="tx1"/>
                </a:solidFill>
                <a:effectLst/>
                <a:latin typeface="Times New Roman" charset="0"/>
                <a:ea typeface="ＭＳ Ｐゴシック" charset="-128"/>
                <a:cs typeface="ＭＳ Ｐゴシック" charset="-128"/>
              </a:rPr>
              <a:t>Rev. 17:14 NLT </a:t>
            </a:r>
            <a:r>
              <a:rPr kumimoji="1" lang="en-US" sz="1200" kern="1200">
                <a:solidFill>
                  <a:schemeClr val="tx1"/>
                </a:solidFill>
                <a:effectLst/>
                <a:latin typeface="Times New Roman" charset="0"/>
                <a:ea typeface="ＭＳ Ｐゴシック" charset="-128"/>
                <a:cs typeface="ＭＳ Ｐゴシック" charset="-128"/>
              </a:rPr>
              <a:t>Together they will go to war against the Lamb, but the Lamb will defeat them because he is Lord of all lords and </a:t>
            </a:r>
            <a:r>
              <a:rPr kumimoji="1" lang="en-US" sz="1200" b="1" kern="1200">
                <a:solidFill>
                  <a:schemeClr val="tx1"/>
                </a:solidFill>
                <a:effectLst/>
                <a:latin typeface="Times New Roman" charset="0"/>
                <a:ea typeface="ＭＳ Ｐゴシック" charset="-128"/>
                <a:cs typeface="ＭＳ Ｐゴシック" charset="-128"/>
              </a:rPr>
              <a:t>King of all kings</a:t>
            </a:r>
            <a:r>
              <a:rPr kumimoji="1" lang="en-US" sz="1200" kern="1200">
                <a:solidFill>
                  <a:schemeClr val="tx1"/>
                </a:solidFill>
                <a:effectLst/>
                <a:latin typeface="Times New Roman" charset="0"/>
                <a:ea typeface="ＭＳ Ｐゴシック" charset="-128"/>
                <a:cs typeface="ＭＳ Ｐゴシック" charset="-128"/>
              </a:rPr>
              <a:t>. And his called and chosen and faithful ones will be with him.”</a:t>
            </a:r>
          </a:p>
          <a:p>
            <a:endParaRPr kumimoji="1" lang="en-US" sz="1200" b="1" kern="1200">
              <a:solidFill>
                <a:schemeClr val="tx1"/>
              </a:solidFill>
              <a:effectLst/>
              <a:latin typeface="Times New Roman" charset="0"/>
              <a:ea typeface="ＭＳ Ｐゴシック" charset="-128"/>
              <a:cs typeface="ＭＳ Ｐゴシック" charset="-128"/>
            </a:endParaRPr>
          </a:p>
          <a:p>
            <a:r>
              <a:rPr kumimoji="1" lang="en-US" sz="1200" b="1" kern="1200">
                <a:solidFill>
                  <a:schemeClr val="tx1"/>
                </a:solidFill>
                <a:effectLst/>
                <a:latin typeface="Times New Roman" charset="0"/>
                <a:ea typeface="ＭＳ Ｐゴシック" charset="-128"/>
                <a:cs typeface="ＭＳ Ｐゴシック" charset="-128"/>
              </a:rPr>
              <a:t>Rev. 19:16 NLT </a:t>
            </a:r>
            <a:r>
              <a:rPr kumimoji="1" lang="en-US" sz="1200" kern="1200">
                <a:solidFill>
                  <a:schemeClr val="tx1"/>
                </a:solidFill>
                <a:effectLst/>
                <a:latin typeface="Times New Roman" charset="0"/>
                <a:ea typeface="ＭＳ Ｐゴシック" charset="-128"/>
                <a:cs typeface="ＭＳ Ｐゴシック" charset="-128"/>
              </a:rPr>
              <a:t>On his robe at his thigh was written this title: </a:t>
            </a:r>
            <a:r>
              <a:rPr kumimoji="1" lang="en-US" sz="1200" b="1" kern="1200">
                <a:solidFill>
                  <a:schemeClr val="tx1"/>
                </a:solidFill>
                <a:effectLst/>
                <a:latin typeface="Times New Roman" charset="0"/>
                <a:ea typeface="ＭＳ Ｐゴシック" charset="-128"/>
                <a:cs typeface="ＭＳ Ｐゴシック" charset="-128"/>
              </a:rPr>
              <a:t>King of all kings</a:t>
            </a:r>
            <a:r>
              <a:rPr kumimoji="1" lang="en-US" sz="1200" kern="1200">
                <a:solidFill>
                  <a:schemeClr val="tx1"/>
                </a:solidFill>
                <a:effectLst/>
                <a:latin typeface="Times New Roman" charset="0"/>
                <a:ea typeface="ＭＳ Ｐゴシック" charset="-128"/>
                <a:cs typeface="ＭＳ Ｐゴシック" charset="-128"/>
              </a:rPr>
              <a:t> and </a:t>
            </a:r>
            <a:r>
              <a:rPr kumimoji="1" lang="en-US" sz="1200" b="0" kern="1200">
                <a:solidFill>
                  <a:schemeClr val="tx1"/>
                </a:solidFill>
                <a:effectLst/>
                <a:latin typeface="Times New Roman" charset="0"/>
                <a:ea typeface="ＭＳ Ｐゴシック" charset="-128"/>
                <a:cs typeface="ＭＳ Ｐゴシック" charset="-128"/>
              </a:rPr>
              <a:t>Lord</a:t>
            </a:r>
            <a:r>
              <a:rPr kumimoji="1" lang="en-US" sz="1200" kern="1200">
                <a:solidFill>
                  <a:schemeClr val="tx1"/>
                </a:solidFill>
                <a:effectLst/>
                <a:latin typeface="Times New Roman" charset="0"/>
                <a:ea typeface="ＭＳ Ｐゴシック" charset="-128"/>
                <a:cs typeface="ＭＳ Ｐゴシック" charset="-128"/>
              </a:rPr>
              <a:t> of all lords.</a:t>
            </a:r>
          </a:p>
          <a:p>
            <a:endParaRPr kumimoji="1" lang="en-US" sz="1200" kern="1200">
              <a:solidFill>
                <a:schemeClr val="tx1"/>
              </a:solidFill>
              <a:effectLst/>
              <a:latin typeface="Times New Roman" charset="0"/>
              <a:ea typeface="ＭＳ Ｐゴシック" charset="-128"/>
              <a:cs typeface="ＭＳ Ｐゴシック" charset="-128"/>
            </a:endParaRPr>
          </a:p>
          <a:p>
            <a:endParaRPr kumimoji="1" lang="en-US" sz="1200" kern="1200">
              <a:solidFill>
                <a:schemeClr val="tx1"/>
              </a:solidFill>
              <a:effectLst/>
              <a:latin typeface="Times New Roman" charset="0"/>
              <a:ea typeface="ＭＳ Ｐゴシック" charset="-128"/>
              <a:cs typeface="ＭＳ Ｐゴシック" charset="-128"/>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F12BBEC-CB9D-634C-9BB8-B08CD875DA0C}" type="slidenum">
              <a:rPr kumimoji="0" lang="en-US" sz="1200" b="1" i="0" u="none" strike="noStrike" kern="1200" cap="none" spc="0" normalizeH="0" baseline="0" noProof="0" smtClean="0">
                <a:ln>
                  <a:noFill/>
                </a:ln>
                <a:solidFill>
                  <a:srgbClr val="808080"/>
                </a:solidFill>
                <a:effectLst>
                  <a:outerShdw blurRad="38100" dist="38100" dir="2700000" algn="tl">
                    <a:srgbClr val="DDDDDD"/>
                  </a:outerShdw>
                </a:effectLst>
                <a:uLnTx/>
                <a:uFillTx/>
                <a:latin typeface="Engravers MT"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1" i="0" u="none" strike="noStrike" kern="1200" cap="none" spc="0" normalizeH="0" baseline="0" noProof="0">
              <a:ln>
                <a:noFill/>
              </a:ln>
              <a:solidFill>
                <a:srgbClr val="808080"/>
              </a:solidFill>
              <a:effectLst>
                <a:outerShdw blurRad="38100" dist="38100" dir="2700000" algn="tl">
                  <a:srgbClr val="DDDDDD"/>
                </a:outerShdw>
              </a:effectLst>
              <a:uLnTx/>
              <a:uFillTx/>
              <a:latin typeface="Engravers MT" charset="0"/>
              <a:ea typeface="ＭＳ Ｐゴシック" charset="0"/>
              <a:cs typeface="+mn-cs"/>
            </a:endParaRPr>
          </a:p>
        </p:txBody>
      </p:sp>
    </p:spTree>
    <p:extLst>
      <p:ext uri="{BB962C8B-B14F-4D97-AF65-F5344CB8AC3E}">
        <p14:creationId xmlns:p14="http://schemas.microsoft.com/office/powerpoint/2010/main" val="325731355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pitchFamily="34"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0" dirty="0">
                <a:latin typeface="Arial" panose="020B0604020202020204" pitchFamily="34" charset="0"/>
                <a:cs typeface="Arial" panose="020B0604020202020204" pitchFamily="34" charset="0"/>
              </a:rPr>
              <a:t>But the Bible says, “Do all to the glory of God” (1 Cor 10:31)!</a:t>
            </a:r>
          </a:p>
        </p:txBody>
      </p:sp>
    </p:spTree>
    <p:extLst>
      <p:ext uri="{BB962C8B-B14F-4D97-AF65-F5344CB8AC3E}">
        <p14:creationId xmlns:p14="http://schemas.microsoft.com/office/powerpoint/2010/main" val="206840363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kumimoji="1" lang="ar-SA" sz="1200" b="0" kern="1200" dirty="0">
                <a:solidFill>
                  <a:schemeClr val="tx1"/>
                </a:solidFill>
                <a:effectLst/>
                <a:latin typeface="Arial" panose="020B0604020202020204" pitchFamily="34" charset="0"/>
                <a:ea typeface="ＭＳ Ｐゴシック" charset="-128"/>
                <a:cs typeface="Arial" panose="020B0604020202020204" pitchFamily="34" charset="0"/>
              </a:rPr>
              <a:t>هل يجب علينا أن نشتري كتاب عنه؟</a:t>
            </a:r>
          </a:p>
          <a:p>
            <a:pPr algn="r" rtl="1"/>
            <a:r>
              <a:rPr kumimoji="1" lang="ar-SA" sz="1200" b="0" kern="1200" dirty="0">
                <a:solidFill>
                  <a:schemeClr val="tx1"/>
                </a:solidFill>
                <a:effectLst/>
                <a:latin typeface="Arial" panose="020B0604020202020204" pitchFamily="34" charset="0"/>
                <a:ea typeface="ＭＳ Ｐゴシック" charset="-128"/>
                <a:cs typeface="Arial" panose="020B0604020202020204" pitchFamily="34" charset="0"/>
              </a:rPr>
              <a:t>أم يجب علينا أن نعيش ونترك الآخرين يعيشون؟ </a:t>
            </a:r>
          </a:p>
          <a:p>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627820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1630193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88004499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US" sz="1200" b="0" kern="1200" dirty="0">
                <a:solidFill>
                  <a:schemeClr val="tx1"/>
                </a:solidFill>
                <a:effectLst/>
                <a:latin typeface="Arial" panose="020B0604020202020204" pitchFamily="34" charset="0"/>
                <a:ea typeface="ＭＳ Ｐゴシック" charset="-128"/>
                <a:cs typeface="Arial" panose="020B0604020202020204" pitchFamily="34" charset="0"/>
              </a:rPr>
              <a:t>This seems the best strategy to me! Here is what he says…</a:t>
            </a:r>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461968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outerShdw blurRad="38100" dist="38100" dir="2700000" algn="tl">
                    <a:srgbClr val="DDDDDD"/>
                  </a:outerShdw>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GB" sz="1200" b="1" i="0" u="none" strike="noStrike" kern="1200" cap="none" spc="0" normalizeH="0" baseline="0" noProof="0">
              <a:ln>
                <a:noFill/>
              </a:ln>
              <a:solidFill>
                <a:srgbClr val="FFFFFF"/>
              </a:solidFill>
              <a:effectLst>
                <a:outerShdw blurRad="38100" dist="38100" dir="2700000" algn="tl">
                  <a:srgbClr val="DDDDDD"/>
                </a:outerShdw>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380747990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85447927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8175758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429123734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947705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word "household" means that God lives there—in the church!</a:t>
            </a:r>
          </a:p>
          <a:p>
            <a:endParaRPr lang="en-US" dirty="0"/>
          </a:p>
          <a:p>
            <a:r>
              <a:rPr kumimoji="1" lang="en-US" sz="1200" kern="1200">
                <a:solidFill>
                  <a:schemeClr val="tx1"/>
                </a:solidFill>
                <a:effectLst/>
                <a:latin typeface="Times New Roman" charset="0"/>
                <a:ea typeface="ＭＳ Ｐゴシック" charset="-128"/>
                <a:cs typeface="ＭＳ Ｐゴシック" charset="-128"/>
              </a:rPr>
              <a:t>1Tim. 3:5 For if a man cannot manage his own household, how can he take care of God’s church?</a:t>
            </a:r>
          </a:p>
          <a:p>
            <a:endParaRPr kumimoji="1" lang="en-US" sz="1200" kern="1200">
              <a:solidFill>
                <a:schemeClr val="tx1"/>
              </a:solidFill>
              <a:effectLst/>
              <a:latin typeface="Times New Roman" charset="0"/>
              <a:ea typeface="ＭＳ Ｐゴシック" charset="-128"/>
              <a:cs typeface="ＭＳ Ｐゴシック" charset="-128"/>
            </a:endParaRPr>
          </a:p>
          <a:p>
            <a:r>
              <a:rPr kumimoji="1" lang="en-US" sz="1200" kern="1200">
                <a:solidFill>
                  <a:schemeClr val="tx1"/>
                </a:solidFill>
                <a:effectLst/>
                <a:latin typeface="Times New Roman" charset="0"/>
                <a:ea typeface="ＭＳ Ｐゴシック" charset="-128"/>
                <a:cs typeface="ＭＳ Ｐゴシック" charset="-128"/>
              </a:rPr>
              <a:t>1Tim. 3:15 so that if I am delayed, you will know how people must conduct themselves in the household of God. This is the church of the living God, which is the pillar and foundation of the truth.</a:t>
            </a:r>
          </a:p>
          <a:p>
            <a:endParaRPr kumimoji="1" lang="en-US" sz="1200" kern="1200">
              <a:solidFill>
                <a:schemeClr val="tx1"/>
              </a:solidFill>
              <a:effectLst/>
              <a:latin typeface="Times New Roman" charset="0"/>
              <a:ea typeface="ＭＳ Ｐゴシック" charset="-128"/>
              <a:cs typeface="ＭＳ Ｐゴシック" charset="-128"/>
            </a:endParaRPr>
          </a:p>
          <a:p>
            <a:r>
              <a:rPr kumimoji="1" lang="en-US" sz="1200" kern="1200">
                <a:solidFill>
                  <a:schemeClr val="tx1"/>
                </a:solidFill>
                <a:effectLst/>
                <a:latin typeface="Times New Roman" charset="0"/>
                <a:ea typeface="ＭＳ Ｐゴシック" charset="-128"/>
                <a:cs typeface="ＭＳ Ｐゴシック" charset="-128"/>
              </a:rPr>
              <a:t>1Tim. 5:16    If a woman who is a believer has relatives who are widows, she must take care of them and not put the responsibility on the church. Then the church can care for the widows who are truly alone. </a:t>
            </a:r>
          </a:p>
          <a:p>
            <a:endParaRPr lang="en-US" dirty="0"/>
          </a:p>
          <a:p>
            <a:endParaRPr lang="en-US"/>
          </a:p>
        </p:txBody>
      </p:sp>
      <p:sp>
        <p:nvSpPr>
          <p:cNvPr id="4" name="Slide Number Placeholder 3"/>
          <p:cNvSpPr>
            <a:spLocks noGrp="1"/>
          </p:cNvSpPr>
          <p:nvPr>
            <p:ph type="sldNum" sz="quarter" idx="5"/>
          </p:nvPr>
        </p:nvSpPr>
        <p:spPr/>
        <p:txBody>
          <a:bodyPr/>
          <a:lstStyle/>
          <a:p>
            <a:pPr>
              <a:defRPr/>
            </a:pPr>
            <a:fld id="{9F12BBEC-CB9D-634C-9BB8-B08CD875DA0C}" type="slidenum">
              <a:rPr lang="en-US"/>
              <a:pPr>
                <a:defRPr/>
              </a:pPr>
              <a:t>7</a:t>
            </a:fld>
            <a:endParaRPr lang="en-US"/>
          </a:p>
        </p:txBody>
      </p:sp>
    </p:spTree>
    <p:extLst>
      <p:ext uri="{BB962C8B-B14F-4D97-AF65-F5344CB8AC3E}">
        <p14:creationId xmlns:p14="http://schemas.microsoft.com/office/powerpoint/2010/main" val="203203491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r" rtl="1">
              <a:lnSpc>
                <a:spcPct val="107000"/>
              </a:lnSpc>
              <a:spcBef>
                <a:spcPts val="0"/>
              </a:spcBef>
              <a:spcAft>
                <a:spcPts val="800"/>
              </a:spcAft>
            </a:pPr>
            <a:r>
              <a:rPr lang="ar-JO" sz="1200" dirty="0">
                <a:effectLst/>
                <a:latin typeface="Calibri" panose="020F0502020204030204" pitchFamily="34" charset="0"/>
                <a:ea typeface="Calibri" panose="020F0502020204030204" pitchFamily="34" charset="0"/>
                <a:cs typeface="Arial" panose="020B0604020202020204" pitchFamily="34" charset="0"/>
              </a:rPr>
              <a:t>في الوقت الذي كتب فيه بولس الرسول رسالته إلى أهل رومية، كان قد رأى حركة زرع الكنيسة تصل إلى الجزء الشرقي من الإمبراطوريَّة! وقد نوّه عن ذلك في رومية 15.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eaLnBrk="1" hangingPunct="1"/>
            <a:endParaRPr lang="en-US" b="0" dirty="0">
              <a:latin typeface="Times" charset="0"/>
              <a:ea typeface="ＭＳ Ｐゴシック" charset="0"/>
              <a:cs typeface="ＭＳ Ｐゴシック" charset="0"/>
            </a:endParaRPr>
          </a:p>
          <a:p>
            <a:pPr>
              <a:defRPr/>
            </a:pPr>
            <a:r>
              <a:rPr lang="en-US" sz="1200" kern="1200" dirty="0">
                <a:solidFill>
                  <a:srgbClr val="000000"/>
                </a:solidFill>
                <a:latin typeface="Times New Roman" pitchFamily="16" charset="0"/>
                <a:ea typeface="ＭＳ Ｐゴシック" charset="-128"/>
                <a:cs typeface="ＭＳ Ｐゴシック" charset="-128"/>
              </a:rPr>
              <a:t>We may suppose that heresies take a long time to develop, but the New Testament teaches otherwise.  Within a generation of Christ</a:t>
            </a:r>
            <a:r>
              <a:rPr lang="fr-FR" sz="1200" kern="1200" dirty="0">
                <a:solidFill>
                  <a:srgbClr val="000000"/>
                </a:solidFill>
                <a:latin typeface="Times New Roman" pitchFamily="16" charset="0"/>
                <a:ea typeface="ＭＳ Ｐゴシック" charset="-128"/>
                <a:cs typeface="ＭＳ Ｐゴシック" charset="-128"/>
              </a:rPr>
              <a:t>'</a:t>
            </a:r>
            <a:r>
              <a:rPr lang="en-US" sz="1200" kern="1200" dirty="0">
                <a:solidFill>
                  <a:srgbClr val="000000"/>
                </a:solidFill>
                <a:latin typeface="Times New Roman" pitchFamily="16" charset="0"/>
                <a:ea typeface="ＭＳ Ｐゴシック" charset="-128"/>
                <a:cs typeface="ＭＳ Ｐゴシック" charset="-128"/>
              </a:rPr>
              <a:t>s life, many false systems developed.  Paul writes in the AD 60s, just prior to his beheading, that many had fallen into the snare of deceptive teaching</a:t>
            </a:r>
            <a:r>
              <a:rPr lang="en-SG" sz="1200" kern="1200" dirty="0">
                <a:solidFill>
                  <a:srgbClr val="000000"/>
                </a:solidFill>
                <a:latin typeface="Times New Roman" pitchFamily="16" charset="0"/>
                <a:ea typeface="ＭＳ Ｐゴシック" charset="-128"/>
                <a:cs typeface="ＭＳ Ｐゴシック" charset="-128"/>
              </a:rPr>
              <a:t>.</a:t>
            </a:r>
          </a:p>
          <a:p>
            <a:endParaRPr lang="en-US" dirty="0"/>
          </a:p>
          <a:p>
            <a:r>
              <a:rPr lang="en-US" dirty="0"/>
              <a:t>Yet nearly all of Paul's writings responded to a heresy. This means that he took false doctrine seriously, in contrast to the church of our day in many circumstances.</a:t>
            </a:r>
          </a:p>
          <a:p>
            <a:endParaRPr lang="en-US" dirty="0"/>
          </a:p>
          <a:p>
            <a:r>
              <a:rPr lang="en-US" dirty="0"/>
              <a:t>Paul wrote while traveling, imprisoned, or to key leaders.</a:t>
            </a:r>
          </a:p>
          <a:p>
            <a:endParaRPr lang="en-US" dirty="0"/>
          </a:p>
          <a:p>
            <a:pPr>
              <a:defRPr/>
            </a:pPr>
            <a:r>
              <a:rPr lang="en-US" dirty="0"/>
              <a:t>Observations about chronology:</a:t>
            </a:r>
          </a:p>
          <a:p>
            <a:pPr marL="228600" indent="-228600">
              <a:buFontTx/>
              <a:buAutoNum type="arabicPeriod"/>
              <a:defRPr/>
            </a:pPr>
            <a:r>
              <a:rPr lang="en-US" dirty="0"/>
              <a:t>Gospels were not written first, but throughout the NT era</a:t>
            </a:r>
          </a:p>
          <a:p>
            <a:pPr marL="228600" indent="-228600">
              <a:buFontTx/>
              <a:buAutoNum type="arabicPeriod"/>
              <a:defRPr/>
            </a:pPr>
            <a:r>
              <a:rPr lang="en-US" dirty="0"/>
              <a:t>Evangelistic letters preceded pastoral</a:t>
            </a:r>
          </a:p>
          <a:p>
            <a:pPr marL="228600" indent="-228600">
              <a:buFontTx/>
              <a:buAutoNum type="arabicPeriod"/>
              <a:defRPr/>
            </a:pPr>
            <a:r>
              <a:rPr lang="en-US" dirty="0"/>
              <a:t>Rough letter (Galatians) </a:t>
            </a:r>
            <a:r>
              <a:rPr lang="en-US"/>
              <a:t>preceded smoother ones</a:t>
            </a:r>
            <a:endParaRPr lang="en-US" dirty="0"/>
          </a:p>
          <a:p>
            <a:pPr marL="0" indent="0">
              <a:buFont typeface="Arial" panose="020B0604020202020204" pitchFamily="34" charset="0"/>
              <a:buNone/>
            </a:pPr>
            <a:r>
              <a:rPr lang="en-US" dirty="0"/>
              <a:t>_______________</a:t>
            </a:r>
          </a:p>
          <a:p>
            <a:pPr marL="0" indent="0">
              <a:buFont typeface="Arial" panose="020B0604020202020204" pitchFamily="34" charset="0"/>
              <a:buNone/>
            </a:pPr>
            <a:r>
              <a:rPr lang="en-US" dirty="0"/>
              <a:t>Common-493</a:t>
            </a:r>
          </a:p>
          <a:p>
            <a:pPr marL="0" indent="0">
              <a:buFont typeface="Arial" panose="020B0604020202020204" pitchFamily="34" charset="0"/>
              <a:buNone/>
            </a:pPr>
            <a:r>
              <a:rPr lang="en-US" dirty="0"/>
              <a:t>NS-00-NT Introduction-101</a:t>
            </a:r>
          </a:p>
          <a:p>
            <a:pPr eaLnBrk="1" hangingPunct="1">
              <a:spcBef>
                <a:spcPct val="0"/>
              </a:spcBef>
            </a:pPr>
            <a:r>
              <a:rPr lang="en-US" b="0" dirty="0">
                <a:latin typeface="Arial" charset="0"/>
                <a:ea typeface="ＭＳ Ｐゴシック" charset="0"/>
                <a:cs typeface="ＭＳ Ｐゴシック" charset="0"/>
              </a:rPr>
              <a:t>NS-03-Luke1-12-slide 65</a:t>
            </a:r>
          </a:p>
          <a:p>
            <a:pPr eaLnBrk="1" hangingPunct="1">
              <a:spcBef>
                <a:spcPct val="0"/>
              </a:spcBef>
            </a:pPr>
            <a:r>
              <a:rPr lang="en-US" b="0" dirty="0">
                <a:latin typeface="Arial" charset="0"/>
                <a:ea typeface="ＭＳ Ｐゴシック" charset="0"/>
                <a:cs typeface="ＭＳ Ｐゴシック" charset="0"/>
              </a:rPr>
              <a:t>NS-06-MissionaryEpistles-2</a:t>
            </a:r>
          </a:p>
          <a:p>
            <a:pPr eaLnBrk="1" hangingPunct="1">
              <a:spcBef>
                <a:spcPct val="0"/>
              </a:spcBef>
            </a:pPr>
            <a:r>
              <a:rPr lang="en-US" b="0" dirty="0">
                <a:latin typeface="Arial" charset="0"/>
                <a:ea typeface="ＭＳ Ｐゴシック" charset="0"/>
                <a:cs typeface="ＭＳ Ｐゴシック" charset="0"/>
              </a:rPr>
              <a:t>NS-06-Rom1-2-slide 16</a:t>
            </a:r>
          </a:p>
          <a:p>
            <a:pPr eaLnBrk="1" hangingPunct="1">
              <a:spcBef>
                <a:spcPct val="0"/>
              </a:spcBef>
            </a:pPr>
            <a:r>
              <a:rPr lang="en-US" b="0" dirty="0">
                <a:latin typeface="Arial" charset="0"/>
                <a:ea typeface="ＭＳ Ｐゴシック" charset="0"/>
                <a:cs typeface="ＭＳ Ｐゴシック" charset="0"/>
              </a:rPr>
              <a:t>NS-07-1Cor1-9-slide 23</a:t>
            </a:r>
            <a:endParaRPr lang="en-US" b="0" u="none" dirty="0">
              <a:latin typeface="Arial" charset="0"/>
              <a:ea typeface="ＭＳ Ｐゴシック" charset="0"/>
              <a:cs typeface="ＭＳ Ｐゴシック" charset="0"/>
            </a:endParaRPr>
          </a:p>
          <a:p>
            <a:pPr eaLnBrk="1" hangingPunct="1">
              <a:spcBef>
                <a:spcPct val="0"/>
              </a:spcBef>
            </a:pPr>
            <a:r>
              <a:rPr lang="en-US" b="0" u="none" dirty="0">
                <a:latin typeface="Arial" charset="0"/>
                <a:ea typeface="ＭＳ Ｐゴシック" charset="0"/>
              </a:rPr>
              <a:t>NS-08-2Cor-27</a:t>
            </a:r>
          </a:p>
          <a:p>
            <a:pPr eaLnBrk="1" hangingPunct="1">
              <a:spcBef>
                <a:spcPct val="0"/>
              </a:spcBef>
            </a:pPr>
            <a:r>
              <a:rPr lang="en-US" b="0" u="none" dirty="0">
                <a:latin typeface="Arial" charset="0"/>
                <a:ea typeface="ＭＳ Ｐゴシック" charset="0"/>
              </a:rPr>
              <a:t>NS-10-Pauline Epistles-3</a:t>
            </a:r>
          </a:p>
          <a:p>
            <a:pPr eaLnBrk="1" hangingPunct="1">
              <a:spcBef>
                <a:spcPct val="0"/>
              </a:spcBef>
            </a:pPr>
            <a:r>
              <a:rPr lang="en-US" b="0" u="none" dirty="0">
                <a:latin typeface="Arial" charset="0"/>
                <a:ea typeface="ＭＳ Ｐゴシック" charset="0"/>
              </a:rPr>
              <a:t>NS-10-Prison Epistles-2</a:t>
            </a:r>
          </a:p>
          <a:p>
            <a:pPr eaLnBrk="1" hangingPunct="1">
              <a:spcBef>
                <a:spcPct val="0"/>
              </a:spcBef>
            </a:pPr>
            <a:r>
              <a:rPr lang="en-US" b="0" u="none" dirty="0">
                <a:latin typeface="Arial" charset="0"/>
                <a:ea typeface="ＭＳ Ｐゴシック" charset="0"/>
              </a:rPr>
              <a:t>NS-11-Philippians-15, 40</a:t>
            </a:r>
          </a:p>
          <a:p>
            <a:pPr eaLnBrk="1" hangingPunct="1">
              <a:spcBef>
                <a:spcPct val="0"/>
              </a:spcBef>
            </a:pPr>
            <a:r>
              <a:rPr lang="en-US" b="0" u="none" dirty="0">
                <a:latin typeface="Arial" charset="0"/>
                <a:ea typeface="ＭＳ Ｐゴシック" charset="0"/>
              </a:rPr>
              <a:t>NS-12-Colossians-22, 24, 304</a:t>
            </a:r>
            <a:endParaRPr lang="en-US" u="none" dirty="0"/>
          </a:p>
          <a:p>
            <a:r>
              <a:rPr lang="en-US" b="0" u="none" dirty="0">
                <a:latin typeface="Arial" charset="0"/>
                <a:ea typeface="ＭＳ Ｐゴシック" charset="0"/>
              </a:rPr>
              <a:t>NS-15-Pastoral Epistles-2</a:t>
            </a:r>
            <a:endParaRPr lang="en-US" b="0" dirty="0">
              <a:latin typeface="Times" charset="0"/>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4817AE6-2AD1-6342-9A47-5FCA98C94FA0}" type="slidenum">
              <a:rPr kumimoji="0" lang="en-US" sz="1200" b="0" i="0" u="none" strike="noStrike" kern="1200" cap="none" spc="0" normalizeH="0" baseline="0" noProof="0" smtClean="0">
                <a:ln>
                  <a:noFill/>
                </a:ln>
                <a:solidFill>
                  <a:srgbClr val="000000"/>
                </a:solidFill>
                <a:effectLst/>
                <a:uLnTx/>
                <a:uFillTx/>
                <a:latin typeface="Calibri" charset="0"/>
                <a:ea typeface="ＭＳ Ｐゴシック" charset="0"/>
                <a:cs typeface="Times New Roman"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87</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Times New Roman" charset="0"/>
            </a:endParaRPr>
          </a:p>
        </p:txBody>
      </p:sp>
    </p:spTree>
    <p:extLst>
      <p:ext uri="{BB962C8B-B14F-4D97-AF65-F5344CB8AC3E}">
        <p14:creationId xmlns:p14="http://schemas.microsoft.com/office/powerpoint/2010/main" val="195692393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107523" name="Rectangle 3"/>
          <p:cNvSpPr>
            <a:spLocks noGrp="1" noChangeArrowheads="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a typeface="宋体" charset="0"/>
                <a:cs typeface="宋体" charset="0"/>
              </a:rPr>
              <a:t>Paul wrote 1 Timothy shortly after being there himself—likely only months later. We benefit from him recording his instructions to Timothy rather than simply telling him verbally.</a:t>
            </a:r>
            <a:endPar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a:t>
            </a: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Freedom from Imprisonment	Spring 62–Fall 67</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Ephesus and Colosse (Timothy left at Ephesus)	Spring–Summer 62</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Peter travels to Rome	62</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Macedonia	late summer 62-winter 62/63</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1 Timothy written from Macedonia to Timothy in Ephesus	Fall 62</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Asia Minor	Spring 63-Spring 64</a:t>
            </a:r>
          </a:p>
          <a:p>
            <a:pPr>
              <a:defRPr>
                <a:latin typeface="Arial"/>
                <a:ea typeface="Arial"/>
                <a:cs typeface="Arial"/>
                <a:sym typeface="Arial"/>
              </a:defRPr>
            </a:pPr>
            <a:r>
              <a:rPr lang="en-US" b="0"/>
              <a:t>_______________</a:t>
            </a:r>
          </a:p>
          <a:p>
            <a:pPr>
              <a:defRPr>
                <a:latin typeface="Arial"/>
                <a:ea typeface="Arial"/>
                <a:cs typeface="Arial"/>
                <a:sym typeface="Arial"/>
              </a:defRPr>
            </a:pPr>
            <a:r>
              <a:rPr lang="en-US" b="0"/>
              <a:t>NS-15-Pastorals-6</a:t>
            </a:r>
          </a:p>
          <a:p>
            <a:pPr>
              <a:defRPr>
                <a:latin typeface="Arial"/>
                <a:ea typeface="Arial"/>
                <a:cs typeface="Arial"/>
                <a:sym typeface="Arial"/>
              </a:defRPr>
            </a:pPr>
            <a:r>
              <a:rPr lang="en-US" b="0"/>
              <a:t>NS-15-1 Timothy-6, 88</a:t>
            </a:r>
          </a:p>
          <a:p>
            <a:pPr>
              <a:defRPr>
                <a:latin typeface="Arial"/>
                <a:ea typeface="Arial"/>
                <a:cs typeface="Arial"/>
                <a:sym typeface="Arial"/>
              </a:defRPr>
            </a:pPr>
            <a:r>
              <a:rPr lang="en-US" b="0"/>
              <a:t>NS-16-2 Timothy-48</a:t>
            </a:r>
          </a:p>
          <a:p>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94978141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algn="r" rtl="1"/>
            <a:r>
              <a:rPr lang="ar-SA" b="0" dirty="0">
                <a:latin typeface="Arial" panose="020B0604020202020204" pitchFamily="34" charset="0"/>
                <a:cs typeface="Arial" panose="020B0604020202020204" pitchFamily="34" charset="0"/>
              </a:rPr>
              <a:t>الغرض: لماذا هذه الرسالة في الكتاب المقدس؟</a:t>
            </a:r>
          </a:p>
          <a:p>
            <a:pPr algn="r" rtl="1"/>
            <a:r>
              <a:rPr lang="ar-SA" b="0" dirty="0">
                <a:latin typeface="Arial" panose="020B0604020202020204" pitchFamily="34" charset="0"/>
                <a:cs typeface="Arial" panose="020B0604020202020204" pitchFamily="34" charset="0"/>
              </a:rPr>
              <a:t>لا يكفي مجرد معرفة أهمية مكافحة الهرطقات. نحتاج معرفة كيفية القيام بذلك!</a:t>
            </a:r>
          </a:p>
          <a:p>
            <a:pPr algn="r" rtl="1"/>
            <a:r>
              <a:rPr lang="ar-SA" b="0" dirty="0">
                <a:latin typeface="Arial" panose="020B0604020202020204" pitchFamily="34" charset="0"/>
                <a:cs typeface="Arial" panose="020B0604020202020204" pitchFamily="34" charset="0"/>
              </a:rPr>
              <a:t>هذه الرسالة ليست الحلّ الوحيد، فبقية الرسائل الأخرى تتناول أيضًا كيفية محاربة المعلمين الكذبة. لكنها تعطينة خمسة تدابير مهمة لنكون منتصرين في الحفاظ على نظام الكنيسة في بيئة من التعاليم الكاذبة. </a:t>
            </a:r>
          </a:p>
          <a:p>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090167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kumimoji="1" lang="ar-SA" sz="1200" b="0" kern="1200" dirty="0">
                <a:solidFill>
                  <a:schemeClr val="tx1"/>
                </a:solidFill>
                <a:effectLst/>
                <a:latin typeface="Arial" panose="020B0604020202020204" pitchFamily="34" charset="0"/>
                <a:ea typeface="ＭＳ Ｐゴシック" charset="-128"/>
                <a:cs typeface="Arial" panose="020B0604020202020204" pitchFamily="34" charset="0"/>
              </a:rPr>
              <a:t>يعطي بولس خمس أولويات للمحافظة على نظام الكنيسة حتى يتم هزيمة الهراطقة. </a:t>
            </a:r>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431079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b="0" kern="1200" dirty="0">
                <a:solidFill>
                  <a:schemeClr val="tx1"/>
                </a:solidFill>
                <a:effectLst/>
                <a:latin typeface="Arial" panose="020B0604020202020204" pitchFamily="34" charset="0"/>
                <a:ea typeface="ＭＳ Ｐゴシック" charset="-128"/>
                <a:cs typeface="Arial" panose="020B0604020202020204" pitchFamily="34" charset="0"/>
              </a:rPr>
              <a:t>Avoid the extremes of too many rules and too few rules.</a:t>
            </a:r>
            <a:r>
              <a:rPr lang="en-SG" b="0" dirty="0">
                <a:effectLst/>
                <a:latin typeface="Arial" panose="020B0604020202020204" pitchFamily="34" charset="0"/>
                <a:cs typeface="Arial" panose="020B0604020202020204" pitchFamily="34" charset="0"/>
              </a:rPr>
              <a:t> </a:t>
            </a:r>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445802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49485398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50226186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ar-JO" sz="1200" b="0" kern="1200" dirty="0">
                <a:solidFill>
                  <a:schemeClr val="tx1"/>
                </a:solidFill>
                <a:effectLst/>
                <a:latin typeface="Arial" panose="020B0604020202020204" pitchFamily="34" charset="0"/>
                <a:ea typeface="ＭＳ Ｐゴシック" charset="-128"/>
                <a:cs typeface="Arial" panose="020B0604020202020204" pitchFamily="34" charset="0"/>
              </a:rPr>
              <a:t>تجنب التطرف في الكثير من القواعد وعدد قليل جدا من القواعد. 
</a:t>
            </a:r>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350930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ar-JO" sz="1200" b="0" kern="1200" dirty="0">
                <a:solidFill>
                  <a:schemeClr val="tx1"/>
                </a:solidFill>
                <a:effectLst/>
                <a:latin typeface="Arial" panose="020B0604020202020204" pitchFamily="34" charset="0"/>
                <a:ea typeface="ＭＳ Ｐゴシック" charset="-128"/>
                <a:cs typeface="Arial" panose="020B0604020202020204" pitchFamily="34" charset="0"/>
              </a:rPr>
              <a:t>يجب  ترتيب او تنظيم خدمات العبادة في الكنيسة بشكل رئيسي من خلال عدم السماح لأي شخص بالقيادة. 
</a:t>
            </a:r>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60822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58F25FE-9982-2843-807C-D4FC55B8BBE3}"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151</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____________</a:t>
            </a:r>
          </a:p>
          <a:p>
            <a:pPr eaLnBrk="1" hangingPunct="1"/>
            <a:r>
              <a:rPr lang="en-US" dirty="0">
                <a:ea typeface="ＭＳ Ｐゴシック" charset="0"/>
                <a:cs typeface="ＭＳ Ｐゴシック" charset="0"/>
              </a:rPr>
              <a:t>OB-42-Women in ANE-1</a:t>
            </a:r>
          </a:p>
          <a:p>
            <a:pPr eaLnBrk="1" hangingPunct="1"/>
            <a:r>
              <a:rPr lang="en-US" dirty="0">
                <a:ea typeface="ＭＳ Ｐゴシック" charset="0"/>
                <a:cs typeface="ＭＳ Ｐゴシック" charset="0"/>
              </a:rPr>
              <a:t>NS-07-1Cor10-16—121</a:t>
            </a:r>
          </a:p>
          <a:p>
            <a:pPr eaLnBrk="1" hangingPunct="1"/>
            <a:endParaRPr lang="en-US" dirty="0">
              <a:latin typeface="Times"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t>Unlike many Christians who lose their heart for evangelism as they get older, Paul had not lost his conviction of man's lostness by AD 62, when he wrote to Timothy. This was combined with the realization of his own unworthiness before God. </a:t>
            </a:r>
          </a:p>
          <a:p>
            <a:endParaRPr lang="en-US"/>
          </a:p>
        </p:txBody>
      </p:sp>
      <p:sp>
        <p:nvSpPr>
          <p:cNvPr id="4" name="Slide Number Placeholder 3"/>
          <p:cNvSpPr>
            <a:spLocks noGrp="1"/>
          </p:cNvSpPr>
          <p:nvPr>
            <p:ph type="sldNum" sz="quarter" idx="5"/>
          </p:nvPr>
        </p:nvSpPr>
        <p:spPr/>
        <p:txBody>
          <a:bodyPr/>
          <a:lstStyle/>
          <a:p>
            <a:pPr>
              <a:defRPr/>
            </a:pPr>
            <a:fld id="{9F12BBEC-CB9D-634C-9BB8-B08CD875DA0C}" type="slidenum">
              <a:rPr lang="en-US"/>
              <a:pPr>
                <a:defRPr/>
              </a:pPr>
              <a:t>8</a:t>
            </a:fld>
            <a:endParaRPr lang="en-US"/>
          </a:p>
        </p:txBody>
      </p:sp>
    </p:spTree>
    <p:extLst>
      <p:ext uri="{BB962C8B-B14F-4D97-AF65-F5344CB8AC3E}">
        <p14:creationId xmlns:p14="http://schemas.microsoft.com/office/powerpoint/2010/main" val="102997183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Slide Image Placeholder 1"/>
          <p:cNvSpPr>
            <a:spLocks noGrp="1" noRot="1" noChangeAspect="1"/>
          </p:cNvSpPr>
          <p:nvPr>
            <p:ph type="sldImg"/>
          </p:nvPr>
        </p:nvSpPr>
        <p:spPr>
          <a:ln/>
        </p:spPr>
      </p:sp>
      <p:sp>
        <p:nvSpPr>
          <p:cNvPr id="27853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Egalitarians see no difference between men and women in their roles in the church so that women may serve equally as pastors, elders, etc.</a:t>
            </a:r>
          </a:p>
          <a:p>
            <a:r>
              <a:rPr lang="en-US">
                <a:ea typeface="ＭＳ Ｐゴシック" charset="0"/>
                <a:cs typeface="ＭＳ Ｐゴシック" charset="0"/>
              </a:rPr>
              <a:t>Complementarians see women as complementing man</a:t>
            </a:r>
            <a:r>
              <a:rPr lang="fr-FR">
                <a:ea typeface="ＭＳ Ｐゴシック" charset="0"/>
                <a:cs typeface="ＭＳ Ｐゴシック" charset="0"/>
              </a:rPr>
              <a:t>'</a:t>
            </a:r>
            <a:r>
              <a:rPr lang="en-US">
                <a:ea typeface="ＭＳ Ｐゴシック" charset="0"/>
                <a:cs typeface="ＭＳ Ｐゴシック" charset="0"/>
              </a:rPr>
              <a:t>s leadership roles as elders/pastors but not holding these positions themselves.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790C4EF-1F77-7C4A-B938-E3088B9668EE}" type="slidenum">
              <a:rPr kumimoji="0" lang="en-US" sz="1200" b="1" i="0" u="none" strike="noStrike" kern="1200" cap="none" spc="0" normalizeH="0" baseline="0" noProof="0" smtClean="0">
                <a:ln>
                  <a:noFill/>
                </a:ln>
                <a:solidFill>
                  <a:srgbClr val="808080"/>
                </a:solidFill>
                <a:effectLst>
                  <a:outerShdw blurRad="38100" dist="38100" dir="2700000" algn="tl">
                    <a:srgbClr val="DDDDDD"/>
                  </a:outerShdw>
                </a:effectLst>
                <a:uLnTx/>
                <a:uFillTx/>
                <a:latin typeface="Engravers MT"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154</a:t>
            </a:fld>
            <a:endParaRPr kumimoji="0" lang="en-US" sz="1200" b="1" i="0" u="none" strike="noStrike" kern="1200" cap="none" spc="0" normalizeH="0" baseline="0" noProof="0">
              <a:ln>
                <a:noFill/>
              </a:ln>
              <a:solidFill>
                <a:srgbClr val="808080"/>
              </a:solidFill>
              <a:effectLst>
                <a:outerShdw blurRad="38100" dist="38100" dir="2700000" algn="tl">
                  <a:srgbClr val="DDDDDD"/>
                </a:outerShdw>
              </a:effectLst>
              <a:uLnTx/>
              <a:uFillTx/>
              <a:latin typeface="Engravers MT" charset="0"/>
              <a:ea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7D2A183-539A-B64C-BD41-0E6F1B5633BA}"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158</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501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01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2FABF8-A3EC-764E-9135-D23CDDD8C2AD}" type="slidenum">
              <a:rPr kumimoji="0" lang="en-US" sz="120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en-US" sz="120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288770" name="Rectangle 2"/>
          <p:cNvSpPr>
            <a:spLocks noGrp="1" noRot="1" noChangeAspect="1" noChangeArrowheads="1"/>
          </p:cNvSpPr>
          <p:nvPr>
            <p:ph type="sldImg"/>
          </p:nvPr>
        </p:nvSpPr>
        <p:spPr>
          <a:solidFill>
            <a:srgbClr val="FFFFFF"/>
          </a:solidFill>
          <a:ln/>
        </p:spPr>
      </p:sp>
      <p:sp>
        <p:nvSpPr>
          <p:cNvPr id="288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Calibri"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757D30-C240-654F-B9CD-63EFC5B04EA1}" type="slidenum">
              <a:rPr kumimoji="0" lang="en-US" sz="120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171</a:t>
            </a:fld>
            <a:endParaRPr kumimoji="0" lang="en-US" sz="120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295938" name="Rectangle 1026"/>
          <p:cNvSpPr>
            <a:spLocks noGrp="1" noRot="1" noChangeAspect="1" noChangeArrowheads="1"/>
          </p:cNvSpPr>
          <p:nvPr>
            <p:ph type="sldImg"/>
          </p:nvPr>
        </p:nvSpPr>
        <p:spPr>
          <a:solidFill>
            <a:srgbClr val="FFFFFF"/>
          </a:solidFill>
          <a:ln/>
        </p:spPr>
      </p:sp>
      <p:sp>
        <p:nvSpPr>
          <p:cNvPr id="29593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780CB67-B78D-6641-BC19-9A7B7360D3B2}" type="slidenum">
              <a:rPr kumimoji="0" lang="en-GB" sz="1200" u="none" strike="noStrike" kern="1200" cap="none" spc="0" normalizeH="0" baseline="0" noProof="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172</a:t>
            </a:fld>
            <a:endParaRPr kumimoji="0" lang="en-GB" sz="1200" u="none" strike="noStrike" kern="1200" cap="none" spc="0" normalizeH="0" baseline="0" noProof="0" dirty="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297986" name="Rectangle 2"/>
          <p:cNvSpPr>
            <a:spLocks noGrp="1" noRot="1" noChangeAspect="1" noChangeArrowheads="1"/>
          </p:cNvSpPr>
          <p:nvPr>
            <p:ph type="sldImg"/>
          </p:nvPr>
        </p:nvSpPr>
        <p:spPr>
          <a:solidFill>
            <a:srgbClr val="FFFFFF"/>
          </a:solidFill>
          <a:ln/>
        </p:spPr>
      </p:sp>
      <p:sp>
        <p:nvSpPr>
          <p:cNvPr id="2979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8B6E82D-D29F-4943-8E42-F3612C0B92C3}" type="slidenum">
              <a:rPr kumimoji="0" lang="en-GB" sz="1200" u="none" strike="noStrike" kern="1200" cap="none" spc="0" normalizeH="0" baseline="0" noProof="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173</a:t>
            </a:fld>
            <a:endParaRPr kumimoji="0" lang="en-GB" sz="1200" u="none" strike="noStrike" kern="1200" cap="none" spc="0" normalizeH="0" baseline="0" noProof="0" dirty="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00034" name="Rectangle 2"/>
          <p:cNvSpPr>
            <a:spLocks noGrp="1" noRot="1" noChangeAspect="1" noChangeArrowheads="1"/>
          </p:cNvSpPr>
          <p:nvPr>
            <p:ph type="sldImg"/>
          </p:nvPr>
        </p:nvSpPr>
        <p:spPr>
          <a:solidFill>
            <a:srgbClr val="FFFFFF"/>
          </a:solidFill>
          <a:ln/>
        </p:spPr>
      </p:sp>
      <p:sp>
        <p:nvSpPr>
          <p:cNvPr id="300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66F85FB-626C-294E-B320-827E04813D65}" type="slidenum">
              <a:rPr kumimoji="0" lang="en-GB" sz="1200" u="none" strike="noStrike" kern="1200" cap="none" spc="0" normalizeH="0" baseline="0" noProof="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174</a:t>
            </a:fld>
            <a:endParaRPr kumimoji="0" lang="en-GB" sz="1200" u="none" strike="noStrike" kern="1200" cap="none" spc="0" normalizeH="0" baseline="0" noProof="0" dirty="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02082" name="Rectangle 2"/>
          <p:cNvSpPr>
            <a:spLocks noGrp="1" noRot="1" noChangeAspect="1" noChangeArrowheads="1"/>
          </p:cNvSpPr>
          <p:nvPr>
            <p:ph type="sldImg"/>
          </p:nvPr>
        </p:nvSpPr>
        <p:spPr>
          <a:solidFill>
            <a:srgbClr val="FFFFFF"/>
          </a:solidFill>
          <a:ln/>
        </p:spPr>
      </p:sp>
      <p:sp>
        <p:nvSpPr>
          <p:cNvPr id="302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C39859-9624-A741-BCE4-7EBF7F71B3D1}" type="slidenum">
              <a:rPr kumimoji="0" lang="en-GB"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193</a:t>
            </a:fld>
            <a:endParaRPr kumimoji="0" lang="en-GB"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37922" name="Rectangle 2"/>
          <p:cNvSpPr>
            <a:spLocks noGrp="1" noRot="1" noChangeAspect="1" noChangeArrowheads="1"/>
          </p:cNvSpPr>
          <p:nvPr>
            <p:ph type="sldImg"/>
          </p:nvPr>
        </p:nvSpPr>
        <p:spPr>
          <a:solidFill>
            <a:srgbClr val="FFFFFF"/>
          </a:solidFill>
          <a:ln/>
        </p:spPr>
      </p:sp>
      <p:sp>
        <p:nvSpPr>
          <p:cNvPr id="3379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93115E-201C-F645-ACF3-EE5F5BCAD8BE}" type="slidenum">
              <a:rPr kumimoji="0" lang="en-GB"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194</a:t>
            </a:fld>
            <a:endParaRPr kumimoji="0" lang="en-GB"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39970" name="Rectangle 2"/>
          <p:cNvSpPr>
            <a:spLocks noGrp="1" noRot="1" noChangeAspect="1" noChangeArrowheads="1"/>
          </p:cNvSpPr>
          <p:nvPr>
            <p:ph type="sldImg"/>
          </p:nvPr>
        </p:nvSpPr>
        <p:spPr>
          <a:solidFill>
            <a:srgbClr val="FFFFFF"/>
          </a:solidFill>
          <a:ln/>
        </p:spPr>
      </p:sp>
      <p:sp>
        <p:nvSpPr>
          <p:cNvPr id="3399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2DE680-9104-CE42-8EBF-AD00482366C2}" type="slidenum">
              <a:rPr kumimoji="0" lang="en-GB"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195</a:t>
            </a:fld>
            <a:endParaRPr kumimoji="0" lang="en-GB"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42018" name="Rectangle 2"/>
          <p:cNvSpPr>
            <a:spLocks noGrp="1" noRot="1" noChangeAspect="1" noChangeArrowheads="1"/>
          </p:cNvSpPr>
          <p:nvPr>
            <p:ph type="sldImg"/>
          </p:nvPr>
        </p:nvSpPr>
        <p:spPr>
          <a:solidFill>
            <a:srgbClr val="FFFFFF"/>
          </a:solidFill>
          <a:ln/>
        </p:spPr>
      </p:sp>
      <p:sp>
        <p:nvSpPr>
          <p:cNvPr id="3420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as </a:t>
            </a:r>
            <a:r>
              <a:rPr lang="en-US" b="1" dirty="0"/>
              <a:t>Lord</a:t>
            </a:r>
            <a:r>
              <a:rPr lang="en-US" b="0" dirty="0"/>
              <a:t> speaks of his authority and deity.</a:t>
            </a:r>
            <a:endParaRPr lang="en-US" dirty="0"/>
          </a:p>
          <a:p>
            <a:endParaRPr lang="en-US" dirty="0"/>
          </a:p>
          <a:p>
            <a:r>
              <a:rPr kumimoji="1" lang="en-US" sz="1200" b="1" kern="1200">
                <a:solidFill>
                  <a:schemeClr val="tx1"/>
                </a:solidFill>
                <a:effectLst/>
                <a:latin typeface="Times New Roman" charset="0"/>
                <a:ea typeface="ＭＳ Ｐゴシック" charset="-128"/>
                <a:cs typeface="ＭＳ Ｐゴシック" charset="-128"/>
              </a:rPr>
              <a:t>1Tim. 1:2    </a:t>
            </a:r>
            <a:r>
              <a:rPr kumimoji="1" lang="en-US" sz="1200" kern="1200">
                <a:solidFill>
                  <a:schemeClr val="tx1"/>
                </a:solidFill>
                <a:effectLst/>
                <a:latin typeface="Times New Roman" charset="0"/>
                <a:ea typeface="ＭＳ Ｐゴシック" charset="-128"/>
                <a:cs typeface="ＭＳ Ｐゴシック" charset="-128"/>
              </a:rPr>
              <a:t>I am writing to Timothy, my true son in the faith. </a:t>
            </a:r>
          </a:p>
          <a:p>
            <a:r>
              <a:rPr kumimoji="1" lang="en-US" sz="1200" kern="1200">
                <a:solidFill>
                  <a:schemeClr val="tx1"/>
                </a:solidFill>
                <a:effectLst/>
                <a:latin typeface="Times New Roman" charset="0"/>
                <a:ea typeface="ＭＳ Ｐゴシック" charset="-128"/>
                <a:cs typeface="ＭＳ Ｐゴシック" charset="-128"/>
              </a:rPr>
              <a:t>May God the Father and Christ Jesus </a:t>
            </a:r>
            <a:r>
              <a:rPr kumimoji="1" lang="en-US" sz="1200" b="1" kern="1200">
                <a:solidFill>
                  <a:schemeClr val="tx1"/>
                </a:solidFill>
                <a:effectLst/>
                <a:latin typeface="Times New Roman" charset="0"/>
                <a:ea typeface="ＭＳ Ｐゴシック" charset="-128"/>
                <a:cs typeface="ＭＳ Ｐゴシック" charset="-128"/>
              </a:rPr>
              <a:t>our Lord</a:t>
            </a:r>
            <a:r>
              <a:rPr kumimoji="1" lang="en-US" sz="1200" kern="1200">
                <a:solidFill>
                  <a:schemeClr val="tx1"/>
                </a:solidFill>
                <a:effectLst/>
                <a:latin typeface="Times New Roman" charset="0"/>
                <a:ea typeface="ＭＳ Ｐゴシック" charset="-128"/>
                <a:cs typeface="ＭＳ Ｐゴシック" charset="-128"/>
              </a:rPr>
              <a:t> give you grace, mercy, and peace.</a:t>
            </a:r>
          </a:p>
          <a:p>
            <a:endParaRPr kumimoji="1" lang="en-US" sz="1200" kern="1200">
              <a:solidFill>
                <a:schemeClr val="tx1"/>
              </a:solidFill>
              <a:effectLst/>
              <a:latin typeface="Times New Roman" charset="0"/>
              <a:ea typeface="ＭＳ Ｐゴシック" charset="-128"/>
              <a:cs typeface="ＭＳ Ｐゴシック" charset="-128"/>
            </a:endParaRPr>
          </a:p>
          <a:p>
            <a:r>
              <a:rPr kumimoji="1" lang="en-US" sz="1200" b="1" kern="1200">
                <a:solidFill>
                  <a:schemeClr val="tx1"/>
                </a:solidFill>
                <a:effectLst/>
                <a:latin typeface="Times New Roman" charset="0"/>
                <a:ea typeface="ＭＳ Ｐゴシック" charset="-128"/>
                <a:cs typeface="ＭＳ Ｐゴシック" charset="-128"/>
              </a:rPr>
              <a:t>1Tim. 1:12  </a:t>
            </a:r>
            <a:r>
              <a:rPr kumimoji="1" lang="en-US" sz="1200" kern="1200">
                <a:solidFill>
                  <a:schemeClr val="tx1"/>
                </a:solidFill>
                <a:effectLst/>
                <a:latin typeface="Times New Roman" charset="0"/>
                <a:ea typeface="ＭＳ Ｐゴシック" charset="-128"/>
                <a:cs typeface="ＭＳ Ｐゴシック" charset="-128"/>
              </a:rPr>
              <a:t>  I thank Christ Jesus </a:t>
            </a:r>
            <a:r>
              <a:rPr kumimoji="1" lang="en-US" sz="1200" b="1" kern="1200">
                <a:solidFill>
                  <a:schemeClr val="tx1"/>
                </a:solidFill>
                <a:effectLst/>
                <a:latin typeface="Times New Roman" charset="0"/>
                <a:ea typeface="ＭＳ Ｐゴシック" charset="-128"/>
                <a:cs typeface="ＭＳ Ｐゴシック" charset="-128"/>
              </a:rPr>
              <a:t>our Lord</a:t>
            </a:r>
            <a:r>
              <a:rPr kumimoji="1" lang="en-US" sz="1200" kern="1200">
                <a:solidFill>
                  <a:schemeClr val="tx1"/>
                </a:solidFill>
                <a:effectLst/>
                <a:latin typeface="Times New Roman" charset="0"/>
                <a:ea typeface="ＭＳ Ｐゴシック" charset="-128"/>
                <a:cs typeface="ＭＳ Ｐゴシック" charset="-128"/>
              </a:rPr>
              <a:t>, who has given me strength to do his work. He considered me trustworthy and appointed me to serve him,</a:t>
            </a:r>
          </a:p>
          <a:p>
            <a:endParaRPr kumimoji="1" lang="en-US" sz="1200" kern="1200">
              <a:solidFill>
                <a:schemeClr val="tx1"/>
              </a:solidFill>
              <a:effectLst/>
              <a:latin typeface="Times New Roman" charset="0"/>
              <a:ea typeface="ＭＳ Ｐゴシック" charset="-128"/>
              <a:cs typeface="ＭＳ Ｐゴシック" charset="-128"/>
            </a:endParaRPr>
          </a:p>
          <a:p>
            <a:r>
              <a:rPr kumimoji="1" lang="en-US" sz="1200" b="1" kern="1200">
                <a:solidFill>
                  <a:schemeClr val="tx1"/>
                </a:solidFill>
                <a:effectLst/>
                <a:latin typeface="Times New Roman" charset="0"/>
                <a:ea typeface="ＭＳ Ｐゴシック" charset="-128"/>
                <a:cs typeface="ＭＳ Ｐゴシック" charset="-128"/>
              </a:rPr>
              <a:t>1Tim. 1:14 </a:t>
            </a:r>
            <a:r>
              <a:rPr kumimoji="1" lang="en-US" sz="1200" kern="1200">
                <a:solidFill>
                  <a:schemeClr val="tx1"/>
                </a:solidFill>
                <a:effectLst/>
                <a:latin typeface="Times New Roman" charset="0"/>
                <a:ea typeface="ＭＳ Ｐゴシック" charset="-128"/>
                <a:cs typeface="ＭＳ Ｐゴシック" charset="-128"/>
              </a:rPr>
              <a:t>Oh, how generous and gracious our </a:t>
            </a:r>
            <a:r>
              <a:rPr kumimoji="1" lang="en-US" sz="1200" b="1" kern="1200">
                <a:solidFill>
                  <a:schemeClr val="tx1"/>
                </a:solidFill>
                <a:effectLst/>
                <a:latin typeface="Times New Roman" charset="0"/>
                <a:ea typeface="ＭＳ Ｐゴシック" charset="-128"/>
                <a:cs typeface="ＭＳ Ｐゴシック" charset="-128"/>
              </a:rPr>
              <a:t>Lord</a:t>
            </a:r>
            <a:r>
              <a:rPr kumimoji="1" lang="en-US" sz="1200" kern="1200">
                <a:solidFill>
                  <a:schemeClr val="tx1"/>
                </a:solidFill>
                <a:effectLst/>
                <a:latin typeface="Times New Roman" charset="0"/>
                <a:ea typeface="ＭＳ Ｐゴシック" charset="-128"/>
                <a:cs typeface="ＭＳ Ｐゴシック" charset="-128"/>
              </a:rPr>
              <a:t> was! He filled me with the faith and love that come from Christ Jesus.</a:t>
            </a:r>
          </a:p>
          <a:p>
            <a:endParaRPr kumimoji="1" lang="en-US" sz="1200" kern="1200">
              <a:solidFill>
                <a:schemeClr val="tx1"/>
              </a:solidFill>
              <a:effectLst/>
              <a:latin typeface="Times New Roman" charset="0"/>
              <a:ea typeface="ＭＳ Ｐゴシック" charset="-128"/>
              <a:cs typeface="ＭＳ Ｐゴシック" charset="-128"/>
            </a:endParaRPr>
          </a:p>
          <a:p>
            <a:r>
              <a:rPr kumimoji="1" lang="en-US" sz="1200" b="1" kern="1200">
                <a:solidFill>
                  <a:schemeClr val="tx1"/>
                </a:solidFill>
                <a:effectLst/>
                <a:latin typeface="Times New Roman" charset="0"/>
                <a:ea typeface="ＭＳ Ｐゴシック" charset="-128"/>
                <a:cs typeface="ＭＳ Ｐゴシック" charset="-128"/>
              </a:rPr>
              <a:t>1Tim. 6:3 </a:t>
            </a:r>
            <a:r>
              <a:rPr kumimoji="1" lang="en-US" sz="1200" kern="1200">
                <a:solidFill>
                  <a:schemeClr val="tx1"/>
                </a:solidFill>
                <a:effectLst/>
                <a:latin typeface="Times New Roman" charset="0"/>
                <a:ea typeface="ＭＳ Ｐゴシック" charset="-128"/>
                <a:cs typeface="ＭＳ Ｐゴシック" charset="-128"/>
              </a:rPr>
              <a:t>Some people may contradict our teaching, but these are the wholesome teachings of the </a:t>
            </a:r>
            <a:r>
              <a:rPr kumimoji="1" lang="en-US" sz="1200" b="1" kern="1200">
                <a:solidFill>
                  <a:schemeClr val="tx1"/>
                </a:solidFill>
                <a:effectLst/>
                <a:latin typeface="Times New Roman" charset="0"/>
                <a:ea typeface="ＭＳ Ｐゴシック" charset="-128"/>
                <a:cs typeface="ＭＳ Ｐゴシック" charset="-128"/>
              </a:rPr>
              <a:t>Lord</a:t>
            </a:r>
            <a:r>
              <a:rPr kumimoji="1" lang="en-US" sz="1200" kern="1200">
                <a:solidFill>
                  <a:schemeClr val="tx1"/>
                </a:solidFill>
                <a:effectLst/>
                <a:latin typeface="Times New Roman" charset="0"/>
                <a:ea typeface="ＭＳ Ｐゴシック" charset="-128"/>
                <a:cs typeface="ＭＳ Ｐゴシック" charset="-128"/>
              </a:rPr>
              <a:t> Jesus Christ. These teachings promote a godly life. </a:t>
            </a:r>
          </a:p>
          <a:p>
            <a:endParaRPr lang="en-US" dirty="0"/>
          </a:p>
          <a:p>
            <a:r>
              <a:rPr kumimoji="1" lang="en-US" sz="1200" b="1" kern="1200">
                <a:solidFill>
                  <a:schemeClr val="tx1"/>
                </a:solidFill>
                <a:effectLst/>
                <a:latin typeface="Times New Roman" charset="0"/>
                <a:ea typeface="ＭＳ Ｐゴシック" charset="-128"/>
                <a:cs typeface="ＭＳ Ｐゴシック" charset="-128"/>
              </a:rPr>
              <a:t>NLT 1Tim 6:14 </a:t>
            </a:r>
            <a:r>
              <a:rPr kumimoji="1" lang="en-US" sz="1200" kern="1200">
                <a:solidFill>
                  <a:schemeClr val="tx1"/>
                </a:solidFill>
                <a:effectLst/>
                <a:latin typeface="Times New Roman" charset="0"/>
                <a:ea typeface="ＭＳ Ｐゴシック" charset="-128"/>
                <a:cs typeface="ＭＳ Ｐゴシック" charset="-128"/>
              </a:rPr>
              <a:t>that you obey this command without wavering. Then no one can find fault with you from now until our </a:t>
            </a:r>
            <a:r>
              <a:rPr kumimoji="1" lang="en-US" sz="1200" b="1" kern="1200">
                <a:solidFill>
                  <a:schemeClr val="tx1"/>
                </a:solidFill>
                <a:effectLst/>
                <a:latin typeface="Times New Roman" charset="0"/>
                <a:ea typeface="ＭＳ Ｐゴシック" charset="-128"/>
                <a:cs typeface="ＭＳ Ｐゴシック" charset="-128"/>
              </a:rPr>
              <a:t>Lord</a:t>
            </a:r>
            <a:r>
              <a:rPr kumimoji="1" lang="en-US" sz="1200" kern="1200">
                <a:solidFill>
                  <a:schemeClr val="tx1"/>
                </a:solidFill>
                <a:effectLst/>
                <a:latin typeface="Times New Roman" charset="0"/>
                <a:ea typeface="ＭＳ Ｐゴシック" charset="-128"/>
                <a:cs typeface="ＭＳ Ｐゴシック" charset="-128"/>
              </a:rPr>
              <a:t> Jesus Christ comes again. 15  For,</a:t>
            </a:r>
          </a:p>
          <a:p>
            <a:r>
              <a:rPr kumimoji="1" lang="en-US" sz="1200" kern="1200">
                <a:solidFill>
                  <a:schemeClr val="tx1"/>
                </a:solidFill>
                <a:effectLst/>
                <a:latin typeface="Times New Roman" charset="0"/>
                <a:ea typeface="ＭＳ Ｐゴシック" charset="-128"/>
                <a:cs typeface="ＭＳ Ｐゴシック" charset="-128"/>
              </a:rPr>
              <a:t>  At just the right time, Christ will be revealed from heaven by the blessed and only almighty God, the King of all kings and </a:t>
            </a:r>
            <a:r>
              <a:rPr kumimoji="1" lang="en-US" sz="1200" b="1" kern="1200">
                <a:solidFill>
                  <a:schemeClr val="tx1"/>
                </a:solidFill>
                <a:effectLst/>
                <a:latin typeface="Times New Roman" charset="0"/>
                <a:ea typeface="ＭＳ Ｐゴシック" charset="-128"/>
                <a:cs typeface="ＭＳ Ｐゴシック" charset="-128"/>
              </a:rPr>
              <a:t>Lord of all lords</a:t>
            </a:r>
            <a:r>
              <a:rPr kumimoji="1" lang="en-US" sz="1200" kern="1200">
                <a:solidFill>
                  <a:schemeClr val="tx1"/>
                </a:solidFill>
                <a:effectLst/>
                <a:latin typeface="Times New Roman" charset="0"/>
                <a:ea typeface="ＭＳ Ｐゴシック" charset="-128"/>
                <a:cs typeface="ＭＳ Ｐゴシック" charset="-128"/>
              </a:rPr>
              <a:t>.</a:t>
            </a:r>
          </a:p>
          <a:p>
            <a:r>
              <a:rPr kumimoji="1" lang="en-US" sz="1200" kern="1200">
                <a:solidFill>
                  <a:schemeClr val="tx1"/>
                </a:solidFill>
                <a:effectLst/>
                <a:latin typeface="Times New Roman" charset="0"/>
                <a:ea typeface="ＭＳ Ｐゴシック" charset="-128"/>
                <a:cs typeface="ＭＳ Ｐゴシック" charset="-128"/>
              </a:rPr>
              <a:t>————</a:t>
            </a:r>
          </a:p>
          <a:p>
            <a:r>
              <a:rPr kumimoji="1" lang="en-US" sz="1200" kern="1200">
                <a:solidFill>
                  <a:schemeClr val="tx1"/>
                </a:solidFill>
                <a:effectLst/>
                <a:latin typeface="Times New Roman" charset="0"/>
                <a:ea typeface="ＭＳ Ｐゴシック" charset="-128"/>
                <a:cs typeface="ＭＳ Ｐゴシック" charset="-128"/>
              </a:rPr>
              <a:t>The NASB also sees the subject of the action as the Father:</a:t>
            </a:r>
          </a:p>
          <a:p>
            <a:r>
              <a:rPr kumimoji="1" lang="en-US" sz="1200" kern="1200">
                <a:solidFill>
                  <a:schemeClr val="tx1"/>
                </a:solidFill>
                <a:effectLst/>
                <a:latin typeface="Times New Roman" charset="0"/>
                <a:ea typeface="ＭＳ Ｐゴシック" charset="-128"/>
                <a:cs typeface="ＭＳ Ｐゴシック" charset="-128"/>
              </a:rPr>
              <a:t>“that you keep the commandment without stain or reproach until the appearing of our </a:t>
            </a:r>
            <a:r>
              <a:rPr kumimoji="1" lang="en-US" sz="1200" b="1" kern="1200">
                <a:solidFill>
                  <a:schemeClr val="tx1"/>
                </a:solidFill>
                <a:effectLst/>
                <a:latin typeface="Times New Roman" charset="0"/>
                <a:ea typeface="ＭＳ Ｐゴシック" charset="-128"/>
                <a:cs typeface="ＭＳ Ｐゴシック" charset="-128"/>
              </a:rPr>
              <a:t>Lord</a:t>
            </a:r>
            <a:r>
              <a:rPr kumimoji="1" lang="en-US" sz="1200" kern="1200">
                <a:solidFill>
                  <a:schemeClr val="tx1"/>
                </a:solidFill>
                <a:effectLst/>
                <a:latin typeface="Times New Roman" charset="0"/>
                <a:ea typeface="ＭＳ Ｐゴシック" charset="-128"/>
                <a:cs typeface="ＭＳ Ｐゴシック" charset="-128"/>
              </a:rPr>
              <a:t> Jesus Christ, which He will bring about at the proper time—He who is the blessed and only Sovereign, the King of kings and Lord of lords.”</a:t>
            </a:r>
          </a:p>
          <a:p>
            <a:r>
              <a:rPr kumimoji="1" lang="en-US" sz="1200" kern="1200">
                <a:solidFill>
                  <a:schemeClr val="tx1"/>
                </a:solidFill>
                <a:effectLst/>
                <a:latin typeface="Times New Roman" charset="0"/>
                <a:ea typeface="ＭＳ Ｐゴシック" charset="-128"/>
                <a:cs typeface="ＭＳ Ｐゴシック" charset="-128"/>
              </a:rPr>
              <a:t>(1 Tim. 6:14-15 NAS95)</a:t>
            </a:r>
          </a:p>
          <a:p>
            <a:r>
              <a:rPr kumimoji="1" lang="en-US" sz="1200" kern="1200">
                <a:solidFill>
                  <a:schemeClr val="tx1"/>
                </a:solidFill>
                <a:effectLst/>
                <a:latin typeface="Times New Roman" charset="0"/>
                <a:ea typeface="ＭＳ Ｐゴシック" charset="-128"/>
                <a:cs typeface="ＭＳ Ｐゴシック" charset="-128"/>
              </a:rPr>
              <a:t>——————</a:t>
            </a:r>
          </a:p>
          <a:p>
            <a:r>
              <a:rPr kumimoji="1" lang="en-US" sz="1200" kern="1200">
                <a:solidFill>
                  <a:schemeClr val="tx1"/>
                </a:solidFill>
                <a:effectLst/>
                <a:latin typeface="Times New Roman" charset="0"/>
                <a:ea typeface="ＭＳ Ｐゴシック" charset="-128"/>
                <a:cs typeface="ＭＳ Ｐゴシック" charset="-128"/>
              </a:rPr>
              <a:t>“King of kings, and </a:t>
            </a:r>
            <a:r>
              <a:rPr kumimoji="1" lang="en-US" sz="1200" b="1" kern="1200">
                <a:solidFill>
                  <a:schemeClr val="tx1"/>
                </a:solidFill>
                <a:effectLst/>
                <a:latin typeface="Times New Roman" charset="0"/>
                <a:ea typeface="ＭＳ Ｐゴシック" charset="-128"/>
                <a:cs typeface="ＭＳ Ｐゴシック" charset="-128"/>
              </a:rPr>
              <a:t>Lord of lords</a:t>
            </a:r>
            <a:r>
              <a:rPr kumimoji="1" lang="en-US" sz="1200" kern="1200">
                <a:solidFill>
                  <a:schemeClr val="tx1"/>
                </a:solidFill>
                <a:effectLst/>
                <a:latin typeface="Times New Roman" charset="0"/>
                <a:ea typeface="ＭＳ Ｐゴシック" charset="-128"/>
                <a:cs typeface="ＭＳ Ｐゴシック" charset="-128"/>
              </a:rPr>
              <a:t>” (1 Tim. 6:15) makes us think of Jesus Christ (Rev. 17:14; 19:16), but here the title is applied to God the Father. Jesus Christ, of course, reveals the Father to us, so He can justly claim this title.</a:t>
            </a:r>
          </a:p>
          <a:p>
            <a:r>
              <a:rPr kumimoji="1" lang="en-US" sz="1200" kern="1200">
                <a:solidFill>
                  <a:schemeClr val="tx1"/>
                </a:solidFill>
                <a:effectLst/>
                <a:latin typeface="Times New Roman" charset="0"/>
                <a:ea typeface="ＭＳ Ｐゴシック" charset="-128"/>
                <a:cs typeface="ＭＳ Ｐゴシック" charset="-128"/>
              </a:rPr>
              <a:t>—Warren W. Wiersbe, Be Faithful, BE Series Commentary. Accordance electronic ed. (Colorado Springs: David C. Cook, 2010), 97.</a:t>
            </a:r>
          </a:p>
          <a:p>
            <a:endParaRPr kumimoji="1" lang="en-US" sz="1200" kern="1200">
              <a:solidFill>
                <a:schemeClr val="tx1"/>
              </a:solidFill>
              <a:effectLst/>
              <a:latin typeface="Times New Roman" charset="0"/>
              <a:ea typeface="ＭＳ Ｐゴシック" charset="-128"/>
              <a:cs typeface="ＭＳ Ｐゴシック" charset="-128"/>
            </a:endParaRPr>
          </a:p>
          <a:p>
            <a:r>
              <a:rPr kumimoji="1" lang="en-US" sz="1200" b="1" kern="1200">
                <a:solidFill>
                  <a:schemeClr val="tx1"/>
                </a:solidFill>
                <a:effectLst/>
                <a:latin typeface="Times New Roman" charset="0"/>
                <a:ea typeface="ＭＳ Ｐゴシック" charset="-128"/>
                <a:cs typeface="ＭＳ Ｐゴシック" charset="-128"/>
              </a:rPr>
              <a:t>Rev. 17:14 NLT </a:t>
            </a:r>
            <a:r>
              <a:rPr kumimoji="1" lang="en-US" sz="1200" kern="1200">
                <a:solidFill>
                  <a:schemeClr val="tx1"/>
                </a:solidFill>
                <a:effectLst/>
                <a:latin typeface="Times New Roman" charset="0"/>
                <a:ea typeface="ＭＳ Ｐゴシック" charset="-128"/>
                <a:cs typeface="ＭＳ Ｐゴシック" charset="-128"/>
              </a:rPr>
              <a:t>Together they will go to war against the Lamb, but the Lamb will defeat them because he is </a:t>
            </a:r>
            <a:r>
              <a:rPr kumimoji="1" lang="en-US" sz="1200" b="1" kern="1200">
                <a:solidFill>
                  <a:schemeClr val="tx1"/>
                </a:solidFill>
                <a:effectLst/>
                <a:latin typeface="Times New Roman" charset="0"/>
                <a:ea typeface="ＭＳ Ｐゴシック" charset="-128"/>
                <a:cs typeface="ＭＳ Ｐゴシック" charset="-128"/>
              </a:rPr>
              <a:t>Lord of all lords</a:t>
            </a:r>
            <a:r>
              <a:rPr kumimoji="1" lang="en-US" sz="1200" kern="1200">
                <a:solidFill>
                  <a:schemeClr val="tx1"/>
                </a:solidFill>
                <a:effectLst/>
                <a:latin typeface="Times New Roman" charset="0"/>
                <a:ea typeface="ＭＳ Ｐゴシック" charset="-128"/>
                <a:cs typeface="ＭＳ Ｐゴシック" charset="-128"/>
              </a:rPr>
              <a:t> and King of all kings. And his called and chosen and faithful ones will be with him.”</a:t>
            </a:r>
          </a:p>
          <a:p>
            <a:endParaRPr kumimoji="1" lang="en-US" sz="1200" b="1" kern="1200">
              <a:solidFill>
                <a:schemeClr val="tx1"/>
              </a:solidFill>
              <a:effectLst/>
              <a:latin typeface="Times New Roman" charset="0"/>
              <a:ea typeface="ＭＳ Ｐゴシック" charset="-128"/>
              <a:cs typeface="ＭＳ Ｐゴシック" charset="-128"/>
            </a:endParaRPr>
          </a:p>
          <a:p>
            <a:r>
              <a:rPr kumimoji="1" lang="en-US" sz="1200" b="1" kern="1200">
                <a:solidFill>
                  <a:schemeClr val="tx1"/>
                </a:solidFill>
                <a:effectLst/>
                <a:latin typeface="Times New Roman" charset="0"/>
                <a:ea typeface="ＭＳ Ｐゴシック" charset="-128"/>
                <a:cs typeface="ＭＳ Ｐゴシック" charset="-128"/>
              </a:rPr>
              <a:t>Rev. 19:16 NLT </a:t>
            </a:r>
            <a:r>
              <a:rPr kumimoji="1" lang="en-US" sz="1200" kern="1200">
                <a:solidFill>
                  <a:schemeClr val="tx1"/>
                </a:solidFill>
                <a:effectLst/>
                <a:latin typeface="Times New Roman" charset="0"/>
                <a:ea typeface="ＭＳ Ｐゴシック" charset="-128"/>
                <a:cs typeface="ＭＳ Ｐゴシック" charset="-128"/>
              </a:rPr>
              <a:t>On his robe at his thigh was written this title: King of all kings and </a:t>
            </a:r>
            <a:r>
              <a:rPr kumimoji="1" lang="en-US" sz="1200" b="1" kern="1200">
                <a:solidFill>
                  <a:schemeClr val="tx1"/>
                </a:solidFill>
                <a:effectLst/>
                <a:latin typeface="Times New Roman" charset="0"/>
                <a:ea typeface="ＭＳ Ｐゴシック" charset="-128"/>
                <a:cs typeface="ＭＳ Ｐゴシック" charset="-128"/>
              </a:rPr>
              <a:t>Lord of all lords</a:t>
            </a:r>
            <a:r>
              <a:rPr kumimoji="1" lang="en-US" sz="1200" kern="1200">
                <a:solidFill>
                  <a:schemeClr val="tx1"/>
                </a:solidFill>
                <a:effectLst/>
                <a:latin typeface="Times New Roman" charset="0"/>
                <a:ea typeface="ＭＳ Ｐゴシック" charset="-128"/>
                <a:cs typeface="ＭＳ Ｐゴシック" charset="-128"/>
              </a:rPr>
              <a:t>.</a:t>
            </a:r>
            <a:endParaRPr lang="en-US" dirty="0"/>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F12BBEC-CB9D-634C-9BB8-B08CD875DA0C}" type="slidenum">
              <a:rPr kumimoji="0" lang="en-US" sz="1200" b="1" i="0" u="none" strike="noStrike" kern="1200" cap="none" spc="0" normalizeH="0" baseline="0" noProof="0" smtClean="0">
                <a:ln>
                  <a:noFill/>
                </a:ln>
                <a:solidFill>
                  <a:srgbClr val="808080"/>
                </a:solidFill>
                <a:effectLst>
                  <a:outerShdw blurRad="38100" dist="38100" dir="2700000" algn="tl">
                    <a:srgbClr val="DDDDDD"/>
                  </a:outerShdw>
                </a:effectLst>
                <a:uLnTx/>
                <a:uFillTx/>
                <a:latin typeface="Engravers MT"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1" i="0" u="none" strike="noStrike" kern="1200" cap="none" spc="0" normalizeH="0" baseline="0" noProof="0">
              <a:ln>
                <a:noFill/>
              </a:ln>
              <a:solidFill>
                <a:srgbClr val="808080"/>
              </a:solidFill>
              <a:effectLst>
                <a:outerShdw blurRad="38100" dist="38100" dir="2700000" algn="tl">
                  <a:srgbClr val="DDDDDD"/>
                </a:outerShdw>
              </a:effectLst>
              <a:uLnTx/>
              <a:uFillTx/>
              <a:latin typeface="Engravers MT" charset="0"/>
              <a:ea typeface="ＭＳ Ｐゴシック" charset="0"/>
              <a:cs typeface="+mn-cs"/>
            </a:endParaRPr>
          </a:p>
        </p:txBody>
      </p:sp>
    </p:spTree>
    <p:extLst>
      <p:ext uri="{BB962C8B-B14F-4D97-AF65-F5344CB8AC3E}">
        <p14:creationId xmlns:p14="http://schemas.microsoft.com/office/powerpoint/2010/main" val="226849269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14F4438-0B41-B947-BD93-F3872AC42B86}" type="slidenum">
              <a:rPr kumimoji="0" lang="en-GB"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196</a:t>
            </a:fld>
            <a:endParaRPr kumimoji="0" lang="en-GB"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44066" name="Rectangle 2"/>
          <p:cNvSpPr>
            <a:spLocks noGrp="1" noRot="1" noChangeAspect="1" noChangeArrowheads="1"/>
          </p:cNvSpPr>
          <p:nvPr>
            <p:ph type="sldImg"/>
          </p:nvPr>
        </p:nvSpPr>
        <p:spPr>
          <a:solidFill>
            <a:srgbClr val="FFFFFF"/>
          </a:solidFill>
          <a:ln/>
        </p:spPr>
      </p:sp>
      <p:sp>
        <p:nvSpPr>
          <p:cNvPr id="344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50CDD51-6307-FE4C-A00E-75BD3D167C60}" type="slidenum">
              <a:rPr kumimoji="0" lang="en-GB"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197</a:t>
            </a:fld>
            <a:endParaRPr kumimoji="0" lang="en-GB"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46114" name="Rectangle 2"/>
          <p:cNvSpPr>
            <a:spLocks noGrp="1" noRot="1" noChangeAspect="1" noChangeArrowheads="1"/>
          </p:cNvSpPr>
          <p:nvPr>
            <p:ph type="sldImg"/>
          </p:nvPr>
        </p:nvSpPr>
        <p:spPr>
          <a:solidFill>
            <a:srgbClr val="FFFFFF"/>
          </a:solidFill>
          <a:ln/>
        </p:spPr>
      </p:sp>
      <p:sp>
        <p:nvSpPr>
          <p:cNvPr id="3461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566A05-A270-C646-94EB-BA3CAF485768}" type="slidenum">
              <a:rPr kumimoji="0" lang="en-GB"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198</a:t>
            </a:fld>
            <a:endParaRPr kumimoji="0" lang="en-GB"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48162" name="Rectangle 1026"/>
          <p:cNvSpPr>
            <a:spLocks noGrp="1" noRot="1" noChangeAspect="1" noChangeArrowheads="1"/>
          </p:cNvSpPr>
          <p:nvPr>
            <p:ph type="sldImg"/>
          </p:nvPr>
        </p:nvSpPr>
        <p:spPr>
          <a:solidFill>
            <a:srgbClr val="FFFFFF"/>
          </a:solidFill>
          <a:ln/>
        </p:spPr>
      </p:sp>
      <p:sp>
        <p:nvSpPr>
          <p:cNvPr id="34816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A0625BD-5D26-EE45-9B62-468DC743F809}" type="slidenum">
              <a:rPr kumimoji="0" lang="en-GB"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199</a:t>
            </a:fld>
            <a:endParaRPr kumimoji="0" lang="en-GB"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50210" name="Rectangle 1026"/>
          <p:cNvSpPr>
            <a:spLocks noGrp="1" noRot="1" noChangeAspect="1" noChangeArrowheads="1"/>
          </p:cNvSpPr>
          <p:nvPr>
            <p:ph type="sldImg"/>
          </p:nvPr>
        </p:nvSpPr>
        <p:spPr>
          <a:solidFill>
            <a:srgbClr val="FFFFFF"/>
          </a:solidFill>
          <a:ln/>
        </p:spPr>
      </p:sp>
      <p:sp>
        <p:nvSpPr>
          <p:cNvPr id="35021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0B173C1-55F4-3247-B070-84F9A48B7C74}" type="slidenum">
              <a:rPr kumimoji="0" lang="en-GB"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200</a:t>
            </a:fld>
            <a:endParaRPr kumimoji="0" lang="en-GB"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52258" name="Rectangle 2"/>
          <p:cNvSpPr>
            <a:spLocks noGrp="1" noRot="1" noChangeAspect="1" noChangeArrowheads="1"/>
          </p:cNvSpPr>
          <p:nvPr>
            <p:ph type="sldImg"/>
          </p:nvPr>
        </p:nvSpPr>
        <p:spPr>
          <a:solidFill>
            <a:srgbClr val="FFFFFF"/>
          </a:solidFill>
          <a:ln/>
        </p:spPr>
      </p:sp>
      <p:sp>
        <p:nvSpPr>
          <p:cNvPr id="3522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DA2F71-AE42-C943-AB4F-4A90F1513AE1}" type="slidenum">
              <a:rPr kumimoji="0" lang="en-GB"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201</a:t>
            </a:fld>
            <a:endParaRPr kumimoji="0" lang="en-GB"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54306" name="Rectangle 2"/>
          <p:cNvSpPr>
            <a:spLocks noGrp="1" noRot="1" noChangeAspect="1" noChangeArrowheads="1"/>
          </p:cNvSpPr>
          <p:nvPr>
            <p:ph type="sldImg"/>
          </p:nvPr>
        </p:nvSpPr>
        <p:spPr>
          <a:solidFill>
            <a:srgbClr val="FFFFFF"/>
          </a:solidFill>
          <a:ln/>
        </p:spPr>
      </p:sp>
      <p:sp>
        <p:nvSpPr>
          <p:cNvPr id="3543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6BC2CB3-89CA-7C4E-AA22-25AF2DA82D37}" type="slidenum">
              <a:rPr kumimoji="0" lang="en-GB" sz="1200" u="none" strike="noStrike" kern="1200" cap="none" spc="0" normalizeH="0" baseline="0" noProof="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202</a:t>
            </a:fld>
            <a:endParaRPr kumimoji="0" lang="en-GB" sz="1200" u="none" strike="noStrike" kern="1200" cap="none" spc="0" normalizeH="0" baseline="0" noProof="0" dirty="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27682" name="Rectangle 2"/>
          <p:cNvSpPr>
            <a:spLocks noGrp="1" noRot="1" noChangeAspect="1" noChangeArrowheads="1"/>
          </p:cNvSpPr>
          <p:nvPr>
            <p:ph type="sldImg"/>
          </p:nvPr>
        </p:nvSpPr>
        <p:spPr>
          <a:solidFill>
            <a:srgbClr val="FFFFFF"/>
          </a:solidFill>
          <a:ln/>
        </p:spPr>
      </p:sp>
      <p:sp>
        <p:nvSpPr>
          <p:cNvPr id="3276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479422-2482-5D45-9F91-62CBF7245ECB}" type="slidenum">
              <a:rPr kumimoji="0" lang="en-GB" sz="1200" u="none" strike="noStrike" kern="1200" cap="none" spc="0" normalizeH="0" baseline="0" noProof="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203</a:t>
            </a:fld>
            <a:endParaRPr kumimoji="0" lang="en-GB" sz="1200" u="none" strike="noStrike" kern="1200" cap="none" spc="0" normalizeH="0" baseline="0" noProof="0" dirty="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29730" name="Rectangle 2"/>
          <p:cNvSpPr>
            <a:spLocks noGrp="1" noRot="1" noChangeAspect="1" noChangeArrowheads="1"/>
          </p:cNvSpPr>
          <p:nvPr>
            <p:ph type="sldImg"/>
          </p:nvPr>
        </p:nvSpPr>
        <p:spPr>
          <a:solidFill>
            <a:srgbClr val="FFFFFF"/>
          </a:solidFill>
          <a:ln/>
        </p:spPr>
      </p:sp>
      <p:sp>
        <p:nvSpPr>
          <p:cNvPr id="3297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E29E166-D1CE-C64C-94CD-9DCB41684719}" type="slidenum">
              <a:rPr kumimoji="0" lang="en-GB" sz="1200" u="none" strike="noStrike" kern="1200" cap="none" spc="0" normalizeH="0" baseline="0" noProof="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204</a:t>
            </a:fld>
            <a:endParaRPr kumimoji="0" lang="en-GB" sz="1200" u="none" strike="noStrike" kern="1200" cap="none" spc="0" normalizeH="0" baseline="0" noProof="0" dirty="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31778" name="Rectangle 2"/>
          <p:cNvSpPr>
            <a:spLocks noGrp="1" noRot="1" noChangeAspect="1" noChangeArrowheads="1"/>
          </p:cNvSpPr>
          <p:nvPr>
            <p:ph type="sldImg"/>
          </p:nvPr>
        </p:nvSpPr>
        <p:spPr>
          <a:solidFill>
            <a:srgbClr val="FFFFFF"/>
          </a:solidFill>
          <a:ln/>
        </p:spPr>
      </p:sp>
      <p:sp>
        <p:nvSpPr>
          <p:cNvPr id="331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3CE8761-E22C-C048-9E65-5F164C793BA0}" type="slidenum">
              <a:rPr kumimoji="0" lang="en-GB" sz="1200" u="none" strike="noStrike" kern="1200" cap="none" spc="0" normalizeH="0" baseline="0" noProof="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205</a:t>
            </a:fld>
            <a:endParaRPr kumimoji="0" lang="en-GB" sz="1200" u="none" strike="noStrike" kern="1200" cap="none" spc="0" normalizeH="0" baseline="0" noProof="0" dirty="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33826" name="Rectangle 2"/>
          <p:cNvSpPr>
            <a:spLocks noGrp="1" noRot="1" noChangeAspect="1" noChangeArrowheads="1"/>
          </p:cNvSpPr>
          <p:nvPr>
            <p:ph type="sldImg"/>
          </p:nvPr>
        </p:nvSpPr>
        <p:spPr>
          <a:xfrm>
            <a:off x="838200" y="457200"/>
            <a:ext cx="5181600" cy="3886200"/>
          </a:xfrm>
          <a:solidFill>
            <a:srgbClr val="FFFFFF"/>
          </a:solidFill>
          <a:ln/>
        </p:spPr>
      </p:sp>
      <p:sp>
        <p:nvSpPr>
          <p:cNvPr id="3338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ea typeface="ＭＳ Ｐゴシック" charset="0"/>
                <a:cs typeface="ＭＳ Ｐゴシック" charset="0"/>
              </a:rPr>
              <a:t>The primary local church leaders were called "elders" since the beginning of the church in Jerusalem. This term applied to Jewish, Gentile, and mixed assemblies. Sadly, few churches today use this terminology to indicate mature male leaders throughout the NT (and the OT).</a:t>
            </a:r>
          </a:p>
          <a:p>
            <a:pPr eaLnBrk="1" hangingPunct="1"/>
            <a:r>
              <a:rPr lang="en-US" dirty="0">
                <a:ea typeface="ＭＳ Ｐゴシック" charset="0"/>
                <a:cs typeface="ＭＳ Ｐゴシック" charset="0"/>
              </a:rPr>
              <a:t>——————</a:t>
            </a:r>
          </a:p>
          <a:p>
            <a:pPr eaLnBrk="1" hangingPunct="1"/>
            <a:r>
              <a:rPr lang="en-US" dirty="0">
                <a:ea typeface="ＭＳ Ｐゴシック" charset="0"/>
                <a:cs typeface="ＭＳ Ｐゴシック" charset="0"/>
              </a:rPr>
              <a:t>NS-05-Acts1-2-slide 30</a:t>
            </a:r>
          </a:p>
          <a:p>
            <a:pPr eaLnBrk="1" hangingPunct="1"/>
            <a:r>
              <a:rPr lang="en-US" dirty="0">
                <a:ea typeface="ＭＳ Ｐゴシック" charset="0"/>
                <a:cs typeface="ＭＳ Ｐゴシック" charset="0"/>
              </a:rPr>
              <a:t>NS-15-Pastoral Epistles-14</a:t>
            </a:r>
          </a:p>
          <a:p>
            <a:pPr eaLnBrk="1" hangingPunct="1"/>
            <a:r>
              <a:rPr lang="en-US" dirty="0">
                <a:ea typeface="ＭＳ Ｐゴシック" charset="0"/>
                <a:cs typeface="ＭＳ Ｐゴシック" charset="0"/>
              </a:rPr>
              <a:t>NS-15-1 Timothy-205</a:t>
            </a:r>
          </a:p>
          <a:p>
            <a:pPr eaLnBrk="1" hangingPunct="1"/>
            <a:r>
              <a:rPr lang="en-US" dirty="0">
                <a:ea typeface="ＭＳ Ｐゴシック" charset="0"/>
                <a:cs typeface="ＭＳ Ｐゴシック" charset="0"/>
              </a:rPr>
              <a:t>NS-17-Titus-146</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5.xml"/></Relationships>
</file>

<file path=ppt/slideLayouts/_rels/slideLayout3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5.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5.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5.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5.xml"/></Relationships>
</file>

<file path=ppt/slideLayouts/_rels/slideLayout3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5.xml"/></Relationships>
</file>

<file path=ppt/slideLayouts/_rels/slideLayout3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5.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5.xml"/></Relationships>
</file>

<file path=ppt/slideLayouts/_rels/slideLayout36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5.xml"/></Relationships>
</file>

<file path=ppt/slideLayouts/_rels/slideLayout36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5.xml"/></Relationships>
</file>

<file path=ppt/slideLayouts/_rels/slideLayout36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5.xml"/></Relationships>
</file>

<file path=ppt/slideLayouts/_rels/slideLayout36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5.xml"/></Relationships>
</file>

<file path=ppt/slideLayouts/_rels/slideLayout40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5.xml"/></Relationships>
</file>

<file path=ppt/slideLayouts/_rels/slideLayout40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5.xml"/></Relationships>
</file>

<file path=ppt/slideLayouts/_rels/slideLayout40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5.xml"/></Relationships>
</file>

<file path=ppt/slideLayouts/_rels/slideLayout40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5.xml"/></Relationships>
</file>

<file path=ppt/slideLayouts/_rels/slideLayout40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5.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5.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5.xml"/></Relationships>
</file>

<file path=ppt/slideLayouts/_rels/slideLayout4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36.xml"/><Relationship Id="rId4" Type="http://schemas.openxmlformats.org/officeDocument/2006/relationships/image" Target="../media/image18.png"/></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2.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6.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760" cy="4320"/>
              <a:chOff x="0" y="0"/>
              <a:chExt cx="5760" cy="4320"/>
            </a:xfrm>
          </p:grpSpPr>
          <p:sp>
            <p:nvSpPr>
              <p:cNvPr id="7" name="Rectangle 4"/>
              <p:cNvSpPr>
                <a:spLocks noChangeArrowheads="1"/>
              </p:cNvSpPr>
              <p:nvPr userDrawn="1"/>
            </p:nvSpPr>
            <p:spPr bwMode="ltGray">
              <a:xfrm>
                <a:off x="0" y="1248"/>
                <a:ext cx="5760" cy="1104"/>
              </a:xfrm>
              <a:prstGeom prst="rect">
                <a:avLst/>
              </a:prstGeom>
              <a:solidFill>
                <a:schemeClr val="accent2"/>
              </a:solid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8" name="Rectangle 5" descr="Cacback"/>
              <p:cNvSpPr>
                <a:spLocks noChangeArrowheads="1"/>
              </p:cNvSpPr>
              <p:nvPr userDrawn="1"/>
            </p:nvSpPr>
            <p:spPr bwMode="ltGray">
              <a:xfrm>
                <a:off x="0" y="0"/>
                <a:ext cx="1119" cy="4320"/>
              </a:xfrm>
              <a:prstGeom prst="rect">
                <a:avLst/>
              </a:prstGeom>
              <a:blipFill dpi="0" rotWithShape="0">
                <a:blip r:embed="rId2"/>
                <a:srcRect/>
                <a:tile tx="0" ty="0" sx="100000" sy="100000" flip="none" algn="tl"/>
              </a:blip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sp>
          <p:nvSpPr>
            <p:cNvPr id="6" name="Rectangle 6"/>
            <p:cNvSpPr>
              <a:spLocks noChangeArrowheads="1"/>
            </p:cNvSpPr>
            <p:nvPr/>
          </p:nvSpPr>
          <p:spPr bwMode="white">
            <a:xfrm>
              <a:off x="816" y="2592"/>
              <a:ext cx="701" cy="1728"/>
            </a:xfrm>
            <a:prstGeom prst="rect">
              <a:avLst/>
            </a:prstGeom>
            <a:solidFill>
              <a:schemeClr val="bg1">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grpSp>
        <p:nvGrpSpPr>
          <p:cNvPr id="9" name="Group 7"/>
          <p:cNvGrpSpPr>
            <a:grpSpLocks/>
          </p:cNvGrpSpPr>
          <p:nvPr/>
        </p:nvGrpSpPr>
        <p:grpSpPr bwMode="auto">
          <a:xfrm>
            <a:off x="0" y="1371600"/>
            <a:ext cx="8405813" cy="1246188"/>
            <a:chOff x="0" y="864"/>
            <a:chExt cx="5295" cy="785"/>
          </a:xfrm>
        </p:grpSpPr>
        <p:sp>
          <p:nvSpPr>
            <p:cNvPr id="10" name="Freeform 8"/>
            <p:cNvSpPr>
              <a:spLocks/>
            </p:cNvSpPr>
            <p:nvPr userDrawn="1"/>
          </p:nvSpPr>
          <p:spPr bwMode="auto">
            <a:xfrm rot="-507431">
              <a:off x="0" y="1477"/>
              <a:ext cx="1059" cy="172"/>
            </a:xfrm>
            <a:custGeom>
              <a:avLst/>
              <a:gdLst/>
              <a:ahLst/>
              <a:cxnLst>
                <a:cxn ang="0">
                  <a:pos x="1059" y="0"/>
                </a:cxn>
                <a:cxn ang="0">
                  <a:pos x="147" y="144"/>
                </a:cxn>
                <a:cxn ang="0">
                  <a:pos x="177" y="171"/>
                </a:cxn>
                <a:cxn ang="0">
                  <a:pos x="1059" y="24"/>
                </a:cxn>
                <a:cxn ang="0">
                  <a:pos x="1059" y="0"/>
                </a:cxn>
              </a:cxnLst>
              <a:rect l="0" t="0" r="r" b="b"/>
              <a:pathLst>
                <a:path w="1059" h="172">
                  <a:moveTo>
                    <a:pt x="1059" y="0"/>
                  </a:moveTo>
                  <a:cubicBezTo>
                    <a:pt x="543" y="45"/>
                    <a:pt x="291" y="112"/>
                    <a:pt x="147" y="144"/>
                  </a:cubicBezTo>
                  <a:cubicBezTo>
                    <a:pt x="0" y="172"/>
                    <a:pt x="153" y="147"/>
                    <a:pt x="177" y="171"/>
                  </a:cubicBezTo>
                  <a:cubicBezTo>
                    <a:pt x="329" y="151"/>
                    <a:pt x="339" y="99"/>
                    <a:pt x="1059" y="24"/>
                  </a:cubicBezTo>
                  <a:cubicBezTo>
                    <a:pt x="1059" y="24"/>
                    <a:pt x="1059" y="0"/>
                    <a:pt x="1059" y="0"/>
                  </a:cubicBezTo>
                  <a:close/>
                </a:path>
              </a:pathLst>
            </a:custGeom>
            <a:gradFill rotWithShape="0">
              <a:gsLst>
                <a:gs pos="0">
                  <a:schemeClr val="accent1"/>
                </a:gs>
                <a:gs pos="100000">
                  <a:schemeClr val="bg2"/>
                </a:gs>
              </a:gsLst>
              <a:lin ang="0" scaled="1"/>
            </a:gradFill>
            <a:ln w="9525" cap="flat" cmpd="sng">
              <a:noFill/>
              <a:prstDash val="solid"/>
              <a:round/>
              <a:headEnd type="none" w="med" len="med"/>
              <a:tailEnd type="none" w="med" len="me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1" name="Freeform 9"/>
            <p:cNvSpPr>
              <a:spLocks/>
            </p:cNvSpPr>
            <p:nvPr userDrawn="1"/>
          </p:nvSpPr>
          <p:spPr bwMode="auto">
            <a:xfrm rot="-507431">
              <a:off x="1173" y="864"/>
              <a:ext cx="4122" cy="630"/>
            </a:xfrm>
            <a:custGeom>
              <a:avLst/>
              <a:gdLst/>
              <a:ahLst/>
              <a:cxnLst>
                <a:cxn ang="0">
                  <a:pos x="0" y="204"/>
                </a:cxn>
                <a:cxn ang="0">
                  <a:pos x="3544" y="348"/>
                </a:cxn>
                <a:cxn ang="0">
                  <a:pos x="3680" y="630"/>
                </a:cxn>
                <a:cxn ang="0">
                  <a:pos x="3616" y="624"/>
                </a:cxn>
                <a:cxn ang="0">
                  <a:pos x="3534" y="368"/>
                </a:cxn>
                <a:cxn ang="0">
                  <a:pos x="17" y="231"/>
                </a:cxn>
                <a:cxn ang="0">
                  <a:pos x="0" y="204"/>
                </a:cxn>
              </a:cxnLst>
              <a:rect l="0" t="0" r="r" b="b"/>
              <a:pathLst>
                <a:path w="4122" h="630">
                  <a:moveTo>
                    <a:pt x="0" y="204"/>
                  </a:moveTo>
                  <a:cubicBezTo>
                    <a:pt x="255" y="198"/>
                    <a:pt x="1686" y="0"/>
                    <a:pt x="3544" y="348"/>
                  </a:cubicBezTo>
                  <a:cubicBezTo>
                    <a:pt x="4122" y="464"/>
                    <a:pt x="3754" y="614"/>
                    <a:pt x="3680" y="630"/>
                  </a:cubicBezTo>
                  <a:cubicBezTo>
                    <a:pt x="3680" y="630"/>
                    <a:pt x="3642" y="626"/>
                    <a:pt x="3616" y="624"/>
                  </a:cubicBezTo>
                  <a:cubicBezTo>
                    <a:pt x="3678" y="612"/>
                    <a:pt x="4118" y="488"/>
                    <a:pt x="3534" y="368"/>
                  </a:cubicBezTo>
                  <a:cubicBezTo>
                    <a:pt x="2029" y="98"/>
                    <a:pt x="696" y="156"/>
                    <a:pt x="17" y="231"/>
                  </a:cubicBezTo>
                  <a:cubicBezTo>
                    <a:pt x="17" y="231"/>
                    <a:pt x="0" y="204"/>
                    <a:pt x="0" y="204"/>
                  </a:cubicBezTo>
                  <a:close/>
                </a:path>
              </a:pathLst>
            </a:custGeom>
            <a:solidFill>
              <a:schemeClr val="bg2"/>
            </a:soli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nvGrpSpPr>
            <p:cNvPr id="12" name="Group 10"/>
            <p:cNvGrpSpPr>
              <a:grpSpLocks/>
            </p:cNvGrpSpPr>
            <p:nvPr userDrawn="1"/>
          </p:nvGrpSpPr>
          <p:grpSpPr bwMode="auto">
            <a:xfrm>
              <a:off x="1008" y="1248"/>
              <a:ext cx="288" cy="288"/>
              <a:chOff x="1033" y="326"/>
              <a:chExt cx="192" cy="192"/>
            </a:xfrm>
          </p:grpSpPr>
          <p:sp>
            <p:nvSpPr>
              <p:cNvPr id="13" name="Oval 11"/>
              <p:cNvSpPr>
                <a:spLocks noChangeArrowheads="1"/>
              </p:cNvSpPr>
              <p:nvPr/>
            </p:nvSpPr>
            <p:spPr bwMode="auto">
              <a:xfrm>
                <a:off x="1033" y="326"/>
                <a:ext cx="192" cy="192"/>
              </a:xfrm>
              <a:prstGeom prst="ellipse">
                <a:avLst/>
              </a:prstGeom>
              <a:gradFill rotWithShape="0">
                <a:gsLst>
                  <a:gs pos="0">
                    <a:schemeClr val="bg2"/>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4" name="Oval 12"/>
              <p:cNvSpPr>
                <a:spLocks noChangeArrowheads="1"/>
              </p:cNvSpPr>
              <p:nvPr/>
            </p:nvSpPr>
            <p:spPr bwMode="auto">
              <a:xfrm>
                <a:off x="1129" y="377"/>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5" name="Oval 13"/>
              <p:cNvSpPr>
                <a:spLocks noChangeArrowheads="1"/>
              </p:cNvSpPr>
              <p:nvPr/>
            </p:nvSpPr>
            <p:spPr bwMode="auto">
              <a:xfrm>
                <a:off x="1063" y="350"/>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6" name="Oval 14"/>
              <p:cNvSpPr>
                <a:spLocks noChangeArrowheads="1"/>
              </p:cNvSpPr>
              <p:nvPr/>
            </p:nvSpPr>
            <p:spPr bwMode="auto">
              <a:xfrm>
                <a:off x="1063" y="404"/>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 name="Oval 15"/>
              <p:cNvSpPr>
                <a:spLocks noChangeArrowheads="1"/>
              </p:cNvSpPr>
              <p:nvPr/>
            </p:nvSpPr>
            <p:spPr bwMode="auto">
              <a:xfrm>
                <a:off x="1108" y="422"/>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8" name="Oval 16"/>
              <p:cNvSpPr>
                <a:spLocks noChangeArrowheads="1"/>
              </p:cNvSpPr>
              <p:nvPr/>
            </p:nvSpPr>
            <p:spPr bwMode="auto">
              <a:xfrm>
                <a:off x="1168" y="416"/>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9" name="Oval 17"/>
              <p:cNvSpPr>
                <a:spLocks noChangeArrowheads="1"/>
              </p:cNvSpPr>
              <p:nvPr/>
            </p:nvSpPr>
            <p:spPr bwMode="auto">
              <a:xfrm>
                <a:off x="1120" y="461"/>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0" name="Oval 18"/>
              <p:cNvSpPr>
                <a:spLocks noChangeArrowheads="1"/>
              </p:cNvSpPr>
              <p:nvPr/>
            </p:nvSpPr>
            <p:spPr bwMode="auto">
              <a:xfrm>
                <a:off x="1063" y="452"/>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1" name="Oval 19"/>
              <p:cNvSpPr>
                <a:spLocks noChangeArrowheads="1"/>
              </p:cNvSpPr>
              <p:nvPr/>
            </p:nvSpPr>
            <p:spPr bwMode="auto">
              <a:xfrm>
                <a:off x="1117" y="329"/>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grpSp>
      <p:sp>
        <p:nvSpPr>
          <p:cNvPr id="172052" name="Rectangle 20"/>
          <p:cNvSpPr>
            <a:spLocks noGrp="1" noChangeArrowheads="1"/>
          </p:cNvSpPr>
          <p:nvPr>
            <p:ph type="ctrTitle"/>
          </p:nvPr>
        </p:nvSpPr>
        <p:spPr>
          <a:xfrm>
            <a:off x="1828800" y="2133600"/>
            <a:ext cx="7315200" cy="1600200"/>
          </a:xfrm>
        </p:spPr>
        <p:txBody>
          <a:bodyPr/>
          <a:lstStyle>
            <a:lvl1pPr algn="l">
              <a:defRPr/>
            </a:lvl1pPr>
          </a:lstStyle>
          <a:p>
            <a:r>
              <a:rPr lang="en-US"/>
              <a:t>Click to edit Master title style</a:t>
            </a:r>
          </a:p>
        </p:txBody>
      </p:sp>
      <p:sp>
        <p:nvSpPr>
          <p:cNvPr id="172053" name="Rectangle 21"/>
          <p:cNvSpPr>
            <a:spLocks noGrp="1" noChangeArrowheads="1"/>
          </p:cNvSpPr>
          <p:nvPr>
            <p:ph type="subTitle" idx="1"/>
          </p:nvPr>
        </p:nvSpPr>
        <p:spPr>
          <a:xfrm>
            <a:off x="1371600" y="4267200"/>
            <a:ext cx="6400800" cy="1752600"/>
          </a:xfrm>
        </p:spPr>
        <p:txBody>
          <a:bodyPr/>
          <a:lstStyle>
            <a:lvl1pPr marL="0" indent="0">
              <a:buFontTx/>
              <a:buNone/>
              <a:defRPr b="1" i="0">
                <a:latin typeface="Arial" panose="020B0604020202020204" pitchFamily="34" charset="0"/>
              </a:defRPr>
            </a:lvl1pPr>
          </a:lstStyle>
          <a:p>
            <a:r>
              <a:rPr lang="en-US" dirty="0"/>
              <a:t>Click to edit Master subtitle style</a:t>
            </a:r>
          </a:p>
        </p:txBody>
      </p:sp>
      <p:sp>
        <p:nvSpPr>
          <p:cNvPr id="22" name="Rectangle 22"/>
          <p:cNvSpPr>
            <a:spLocks noGrp="1" noChangeArrowheads="1"/>
          </p:cNvSpPr>
          <p:nvPr>
            <p:ph type="dt" sz="half" idx="10"/>
          </p:nvPr>
        </p:nvSpPr>
        <p:spPr>
          <a:xfrm>
            <a:off x="1371600" y="6248400"/>
            <a:ext cx="1905000" cy="457200"/>
          </a:xfrm>
        </p:spPr>
        <p:txBody>
          <a:bodyPr/>
          <a:lstStyle>
            <a:lvl1pPr>
              <a:defRPr/>
            </a:lvl1pPr>
          </a:lstStyle>
          <a:p>
            <a:pPr>
              <a:defRPr/>
            </a:pPr>
            <a:endParaRPr lang="en-US"/>
          </a:p>
        </p:txBody>
      </p:sp>
      <p:sp>
        <p:nvSpPr>
          <p:cNvPr id="23" name="Rectangle 23"/>
          <p:cNvSpPr>
            <a:spLocks noGrp="1" noChangeArrowheads="1"/>
          </p:cNvSpPr>
          <p:nvPr>
            <p:ph type="ftr" sz="quarter" idx="11"/>
          </p:nvPr>
        </p:nvSpPr>
        <p:spPr>
          <a:xfrm>
            <a:off x="3733800" y="6248400"/>
            <a:ext cx="2895600" cy="457200"/>
          </a:xfrm>
        </p:spPr>
        <p:txBody>
          <a:bodyPr/>
          <a:lstStyle>
            <a:lvl1pPr>
              <a:defRPr/>
            </a:lvl1pPr>
          </a:lstStyle>
          <a:p>
            <a:pPr>
              <a:defRPr/>
            </a:pPr>
            <a:endParaRPr lang="en-US"/>
          </a:p>
        </p:txBody>
      </p:sp>
      <p:sp>
        <p:nvSpPr>
          <p:cNvPr id="24" name="Rectangle 24"/>
          <p:cNvSpPr>
            <a:spLocks noGrp="1" noChangeArrowheads="1"/>
          </p:cNvSpPr>
          <p:nvPr>
            <p:ph type="sldNum" sz="quarter" idx="12"/>
          </p:nvPr>
        </p:nvSpPr>
        <p:spPr>
          <a:xfrm>
            <a:off x="7086600" y="6248400"/>
            <a:ext cx="1905000" cy="457200"/>
          </a:xfrm>
        </p:spPr>
        <p:txBody>
          <a:bodyPr/>
          <a:lstStyle>
            <a:lvl1pPr>
              <a:defRPr/>
            </a:lvl1pPr>
          </a:lstStyle>
          <a:p>
            <a:pPr>
              <a:defRPr/>
            </a:pPr>
            <a:fld id="{7843B5DF-8CF0-414C-AA3A-92B9DF7F6258}" type="slidenum">
              <a:rPr lang="en-US"/>
              <a:pPr>
                <a:defRPr/>
              </a:pPr>
              <a:t>‹#›</a:t>
            </a:fld>
            <a:endParaRPr lang="en-US"/>
          </a:p>
        </p:txBody>
      </p:sp>
    </p:spTree>
    <p:extLst>
      <p:ext uri="{BB962C8B-B14F-4D97-AF65-F5344CB8AC3E}">
        <p14:creationId xmlns:p14="http://schemas.microsoft.com/office/powerpoint/2010/main" val="3791302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E8A8839D-B1F8-B445-A6D6-0F07D3E1BB13}" type="slidenum">
              <a:rPr lang="en-US"/>
              <a:pPr>
                <a:defRPr/>
              </a:pPr>
              <a:t>‹#›</a:t>
            </a:fld>
            <a:endParaRPr lang="en-US"/>
          </a:p>
        </p:txBody>
      </p:sp>
    </p:spTree>
    <p:extLst>
      <p:ext uri="{BB962C8B-B14F-4D97-AF65-F5344CB8AC3E}">
        <p14:creationId xmlns:p14="http://schemas.microsoft.com/office/powerpoint/2010/main" val="401519848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5608603"/>
      </p:ext>
    </p:extLst>
  </p:cSld>
  <p:clrMapOvr>
    <a:masterClrMapping/>
  </p:clrMapOvr>
  <p:transition>
    <p:cut/>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10855051"/>
      </p:ext>
    </p:extLst>
  </p:cSld>
  <p:clrMapOvr>
    <a:masterClrMapping/>
  </p:clrMapOvr>
  <p:transition>
    <p:cut/>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93962629"/>
      </p:ext>
    </p:extLst>
  </p:cSld>
  <p:clrMapOvr>
    <a:masterClrMapping/>
  </p:clrMapOvr>
  <p:transition>
    <p:cut/>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909893"/>
      </p:ext>
    </p:extLst>
  </p:cSld>
  <p:clrMapOvr>
    <a:masterClrMapping/>
  </p:clrMapOvr>
  <p:transition>
    <p:cut/>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9372283"/>
      </p:ext>
    </p:extLst>
  </p:cSld>
  <p:clrMapOvr>
    <a:masterClrMapping/>
  </p:clrMapOvr>
  <p:transition>
    <p:cut/>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2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2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sz="2400" b="1" i="0">
                <a:solidFill>
                  <a:srgbClr val="000000"/>
                </a:solidFill>
                <a:latin typeface="Arial" panose="020B0604020202020204" pitchFamily="34" charset="0"/>
              </a:defRPr>
            </a:lvl1pPr>
          </a:lstStyle>
          <a:p>
            <a:pPr>
              <a:defRPr/>
            </a:pPr>
            <a:fld id="{AD699052-1249-0E42-90DB-95CCFB184DDF}" type="slidenum">
              <a:rPr lang="en-US" smtClean="0"/>
              <a:pPr>
                <a:defRPr/>
              </a:pPr>
              <a:t>‹#›</a:t>
            </a:fld>
            <a:endParaRPr lang="en-US" dirty="0"/>
          </a:p>
        </p:txBody>
      </p:sp>
    </p:spTree>
    <p:extLst>
      <p:ext uri="{BB962C8B-B14F-4D97-AF65-F5344CB8AC3E}">
        <p14:creationId xmlns:p14="http://schemas.microsoft.com/office/powerpoint/2010/main" val="245453322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77186" name="Rectangle 2"/>
          <p:cNvSpPr>
            <a:spLocks noGrp="1" noRot="1" noChangeArrowheads="1"/>
          </p:cNvSpPr>
          <p:nvPr>
            <p:ph type="ctrTitle"/>
          </p:nvPr>
        </p:nvSpPr>
        <p:spPr>
          <a:xfrm>
            <a:off x="685800" y="1981200"/>
            <a:ext cx="7772400" cy="1600200"/>
          </a:xfrm>
        </p:spPr>
        <p:txBody>
          <a:bodyPr/>
          <a:lstStyle>
            <a:lvl1pPr>
              <a:defRPr b="1" i="0">
                <a:latin typeface="Arial" panose="020B0604020202020204" pitchFamily="34" charset="0"/>
                <a:cs typeface="Arial" panose="020B0604020202020204" pitchFamily="34" charset="0"/>
              </a:defRPr>
            </a:lvl1pPr>
          </a:lstStyle>
          <a:p>
            <a:pPr lvl="0"/>
            <a:r>
              <a:rPr lang="en-GB" noProof="0" dirty="0"/>
              <a:t>Click to edit Master title style</a:t>
            </a:r>
          </a:p>
        </p:txBody>
      </p:sp>
      <p:sp>
        <p:nvSpPr>
          <p:cNvPr id="477187" name="Rectangle 3"/>
          <p:cNvSpPr>
            <a:spLocks noGrp="1" noRot="1" noChangeArrowheads="1"/>
          </p:cNvSpPr>
          <p:nvPr>
            <p:ph type="subTitle" idx="1"/>
          </p:nvPr>
        </p:nvSpPr>
        <p:spPr>
          <a:xfrm>
            <a:off x="1371600" y="3886200"/>
            <a:ext cx="6400800" cy="1752600"/>
          </a:xfrm>
        </p:spPr>
        <p:txBody>
          <a:bodyPr/>
          <a:lstStyle>
            <a:lvl1pPr marL="0" indent="0" algn="ctr">
              <a:buFont typeface="Wingdings" charset="0"/>
              <a:buNone/>
              <a:defRPr b="1" i="0">
                <a:latin typeface="Arial" panose="020B0604020202020204" pitchFamily="34" charset="0"/>
                <a:cs typeface="Arial" panose="020B0604020202020204" pitchFamily="34" charset="0"/>
              </a:defRPr>
            </a:lvl1pPr>
          </a:lstStyle>
          <a:p>
            <a:pPr lvl="0"/>
            <a:r>
              <a:rPr lang="en-GB" noProof="0" dirty="0"/>
              <a:t>Click to edit Master subtitle style</a:t>
            </a:r>
          </a:p>
        </p:txBody>
      </p:sp>
      <p:sp>
        <p:nvSpPr>
          <p:cNvPr id="4"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1FE01340-0653-2C4C-A236-7337D1E49270}" type="slidenum">
              <a:rPr lang="en-GB"/>
              <a:pPr>
                <a:defRPr/>
              </a:pPr>
              <a:t>‹#›</a:t>
            </a:fld>
            <a:endParaRPr lang="en-GB"/>
          </a:p>
        </p:txBody>
      </p:sp>
    </p:spTree>
    <p:extLst>
      <p:ext uri="{BB962C8B-B14F-4D97-AF65-F5344CB8AC3E}">
        <p14:creationId xmlns:p14="http://schemas.microsoft.com/office/powerpoint/2010/main" val="7349285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7F51E44E-C1B2-F341-A4FF-5FDE0917675E}" type="slidenum">
              <a:rPr lang="en-GB"/>
              <a:pPr>
                <a:defRPr/>
              </a:pPr>
              <a:t>‹#›</a:t>
            </a:fld>
            <a:endParaRPr lang="en-GB"/>
          </a:p>
        </p:txBody>
      </p:sp>
    </p:spTree>
    <p:extLst>
      <p:ext uri="{BB962C8B-B14F-4D97-AF65-F5344CB8AC3E}">
        <p14:creationId xmlns:p14="http://schemas.microsoft.com/office/powerpoint/2010/main" val="71667289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1C636BE8-E7DA-7B45-A220-D5FF6915D576}" type="slidenum">
              <a:rPr lang="en-GB"/>
              <a:pPr>
                <a:defRPr/>
              </a:pPr>
              <a:t>‹#›</a:t>
            </a:fld>
            <a:endParaRPr lang="en-GB"/>
          </a:p>
        </p:txBody>
      </p:sp>
    </p:spTree>
    <p:extLst>
      <p:ext uri="{BB962C8B-B14F-4D97-AF65-F5344CB8AC3E}">
        <p14:creationId xmlns:p14="http://schemas.microsoft.com/office/powerpoint/2010/main" val="271769360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301625" y="1676400"/>
            <a:ext cx="4194175" cy="442277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76400"/>
            <a:ext cx="4194175" cy="442277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7" name="Rectangle 6"/>
          <p:cNvSpPr>
            <a:spLocks noGrp="1" noChangeArrowheads="1"/>
          </p:cNvSpPr>
          <p:nvPr>
            <p:ph type="sldNum" sz="quarter" idx="12"/>
          </p:nvPr>
        </p:nvSpPr>
        <p:spPr/>
        <p:txBody>
          <a:bodyPr/>
          <a:lstStyle>
            <a:lvl1pPr>
              <a:defRPr b="1">
                <a:latin typeface="Engravers MT" charset="0"/>
              </a:defRPr>
            </a:lvl1pPr>
          </a:lstStyle>
          <a:p>
            <a:pPr>
              <a:defRPr/>
            </a:pPr>
            <a:fld id="{1244FBBA-8C12-A14D-843B-11375BA473F6}" type="slidenum">
              <a:rPr lang="en-GB"/>
              <a:pPr>
                <a:defRPr/>
              </a:pPr>
              <a:t>‹#›</a:t>
            </a:fld>
            <a:endParaRPr lang="en-GB"/>
          </a:p>
        </p:txBody>
      </p:sp>
    </p:spTree>
    <p:extLst>
      <p:ext uri="{BB962C8B-B14F-4D97-AF65-F5344CB8AC3E}">
        <p14:creationId xmlns:p14="http://schemas.microsoft.com/office/powerpoint/2010/main" val="10490721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67525" y="457200"/>
            <a:ext cx="2058988"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6029325" cy="56388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5F08AEA2-C696-C744-A750-8542A4644211}" type="slidenum">
              <a:rPr lang="en-US"/>
              <a:pPr>
                <a:defRPr/>
              </a:pPr>
              <a:t>‹#›</a:t>
            </a:fld>
            <a:endParaRPr lang="en-US"/>
          </a:p>
        </p:txBody>
      </p:sp>
    </p:spTree>
    <p:extLst>
      <p:ext uri="{BB962C8B-B14F-4D97-AF65-F5344CB8AC3E}">
        <p14:creationId xmlns:p14="http://schemas.microsoft.com/office/powerpoint/2010/main" val="264094660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8"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9" name="Rectangle 6"/>
          <p:cNvSpPr>
            <a:spLocks noGrp="1" noChangeArrowheads="1"/>
          </p:cNvSpPr>
          <p:nvPr>
            <p:ph type="sldNum" sz="quarter" idx="12"/>
          </p:nvPr>
        </p:nvSpPr>
        <p:spPr/>
        <p:txBody>
          <a:bodyPr/>
          <a:lstStyle>
            <a:lvl1pPr>
              <a:defRPr b="1">
                <a:latin typeface="Engravers MT" charset="0"/>
              </a:defRPr>
            </a:lvl1pPr>
          </a:lstStyle>
          <a:p>
            <a:pPr>
              <a:defRPr/>
            </a:pPr>
            <a:fld id="{D56F1569-4BD7-A147-9B04-E9F6FCB484CF}" type="slidenum">
              <a:rPr lang="en-GB"/>
              <a:pPr>
                <a:defRPr/>
              </a:pPr>
              <a:t>‹#›</a:t>
            </a:fld>
            <a:endParaRPr lang="en-GB"/>
          </a:p>
        </p:txBody>
      </p:sp>
    </p:spTree>
    <p:extLst>
      <p:ext uri="{BB962C8B-B14F-4D97-AF65-F5344CB8AC3E}">
        <p14:creationId xmlns:p14="http://schemas.microsoft.com/office/powerpoint/2010/main" val="187517865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4"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6"/>
          <p:cNvSpPr>
            <a:spLocks noGrp="1" noChangeArrowheads="1"/>
          </p:cNvSpPr>
          <p:nvPr>
            <p:ph type="sldNum" sz="quarter" idx="12"/>
          </p:nvPr>
        </p:nvSpPr>
        <p:spPr/>
        <p:txBody>
          <a:bodyPr/>
          <a:lstStyle>
            <a:lvl1pPr>
              <a:defRPr b="1">
                <a:latin typeface="Engravers MT" charset="0"/>
              </a:defRPr>
            </a:lvl1pPr>
          </a:lstStyle>
          <a:p>
            <a:pPr>
              <a:defRPr/>
            </a:pPr>
            <a:fld id="{4ECFC0FE-C815-D24A-9B2C-835364F65D58}" type="slidenum">
              <a:rPr lang="en-GB"/>
              <a:pPr>
                <a:defRPr/>
              </a:pPr>
              <a:t>‹#›</a:t>
            </a:fld>
            <a:endParaRPr lang="en-GB"/>
          </a:p>
        </p:txBody>
      </p:sp>
    </p:spTree>
    <p:extLst>
      <p:ext uri="{BB962C8B-B14F-4D97-AF65-F5344CB8AC3E}">
        <p14:creationId xmlns:p14="http://schemas.microsoft.com/office/powerpoint/2010/main" val="264121074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3"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4" name="Rectangle 6"/>
          <p:cNvSpPr>
            <a:spLocks noGrp="1" noChangeArrowheads="1"/>
          </p:cNvSpPr>
          <p:nvPr>
            <p:ph type="sldNum" sz="quarter" idx="12"/>
          </p:nvPr>
        </p:nvSpPr>
        <p:spPr/>
        <p:txBody>
          <a:bodyPr/>
          <a:lstStyle>
            <a:lvl1pPr>
              <a:defRPr b="1">
                <a:latin typeface="Engravers MT" charset="0"/>
              </a:defRPr>
            </a:lvl1pPr>
          </a:lstStyle>
          <a:p>
            <a:pPr>
              <a:defRPr/>
            </a:pPr>
            <a:fld id="{013C779C-EF63-404A-AB33-7801137DE5FE}" type="slidenum">
              <a:rPr lang="en-GB"/>
              <a:pPr>
                <a:defRPr/>
              </a:pPr>
              <a:t>‹#›</a:t>
            </a:fld>
            <a:endParaRPr lang="en-GB"/>
          </a:p>
        </p:txBody>
      </p:sp>
    </p:spTree>
    <p:extLst>
      <p:ext uri="{BB962C8B-B14F-4D97-AF65-F5344CB8AC3E}">
        <p14:creationId xmlns:p14="http://schemas.microsoft.com/office/powerpoint/2010/main" val="107999775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7" name="Rectangle 6"/>
          <p:cNvSpPr>
            <a:spLocks noGrp="1" noChangeArrowheads="1"/>
          </p:cNvSpPr>
          <p:nvPr>
            <p:ph type="sldNum" sz="quarter" idx="12"/>
          </p:nvPr>
        </p:nvSpPr>
        <p:spPr/>
        <p:txBody>
          <a:bodyPr/>
          <a:lstStyle>
            <a:lvl1pPr>
              <a:defRPr b="1">
                <a:latin typeface="Engravers MT" charset="0"/>
              </a:defRPr>
            </a:lvl1pPr>
          </a:lstStyle>
          <a:p>
            <a:pPr>
              <a:defRPr/>
            </a:pPr>
            <a:fld id="{B983A771-8CF9-6E43-BEF3-293A4C52728E}" type="slidenum">
              <a:rPr lang="en-GB"/>
              <a:pPr>
                <a:defRPr/>
              </a:pPr>
              <a:t>‹#›</a:t>
            </a:fld>
            <a:endParaRPr lang="en-GB"/>
          </a:p>
        </p:txBody>
      </p:sp>
    </p:spTree>
    <p:extLst>
      <p:ext uri="{BB962C8B-B14F-4D97-AF65-F5344CB8AC3E}">
        <p14:creationId xmlns:p14="http://schemas.microsoft.com/office/powerpoint/2010/main" val="311064141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7" name="Rectangle 6"/>
          <p:cNvSpPr>
            <a:spLocks noGrp="1" noChangeArrowheads="1"/>
          </p:cNvSpPr>
          <p:nvPr>
            <p:ph type="sldNum" sz="quarter" idx="12"/>
          </p:nvPr>
        </p:nvSpPr>
        <p:spPr/>
        <p:txBody>
          <a:bodyPr/>
          <a:lstStyle>
            <a:lvl1pPr>
              <a:defRPr b="1">
                <a:latin typeface="Engravers MT" charset="0"/>
              </a:defRPr>
            </a:lvl1pPr>
          </a:lstStyle>
          <a:p>
            <a:pPr>
              <a:defRPr/>
            </a:pPr>
            <a:fld id="{A799357A-D1C1-4A46-A0D7-A14A8415E68F}" type="slidenum">
              <a:rPr lang="en-GB"/>
              <a:pPr>
                <a:defRPr/>
              </a:pPr>
              <a:t>‹#›</a:t>
            </a:fld>
            <a:endParaRPr lang="en-GB"/>
          </a:p>
        </p:txBody>
      </p:sp>
    </p:spTree>
    <p:extLst>
      <p:ext uri="{BB962C8B-B14F-4D97-AF65-F5344CB8AC3E}">
        <p14:creationId xmlns:p14="http://schemas.microsoft.com/office/powerpoint/2010/main" val="346237028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512763D2-93DB-164C-A99C-1E3FFB4557F0}" type="slidenum">
              <a:rPr lang="en-GB"/>
              <a:pPr>
                <a:defRPr/>
              </a:pPr>
              <a:t>‹#›</a:t>
            </a:fld>
            <a:endParaRPr lang="en-GB"/>
          </a:p>
        </p:txBody>
      </p:sp>
    </p:spTree>
    <p:extLst>
      <p:ext uri="{BB962C8B-B14F-4D97-AF65-F5344CB8AC3E}">
        <p14:creationId xmlns:p14="http://schemas.microsoft.com/office/powerpoint/2010/main" val="159220537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340FA3DF-AB32-9040-A4B9-2A169776C140}" type="slidenum">
              <a:rPr lang="en-GB"/>
              <a:pPr>
                <a:defRPr/>
              </a:pPr>
              <a:t>‹#›</a:t>
            </a:fld>
            <a:endParaRPr lang="en-GB"/>
          </a:p>
        </p:txBody>
      </p:sp>
    </p:spTree>
    <p:extLst>
      <p:ext uri="{BB962C8B-B14F-4D97-AF65-F5344CB8AC3E}">
        <p14:creationId xmlns:p14="http://schemas.microsoft.com/office/powerpoint/2010/main" val="125386537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57410"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657411" name="Rectangle 3"/>
          <p:cNvSpPr>
            <a:spLocks noGrp="1" noChangeArrowheads="1"/>
          </p:cNvSpPr>
          <p:nvPr>
            <p:ph type="subTitle" idx="1"/>
          </p:nvPr>
        </p:nvSpPr>
        <p:spPr>
          <a:xfrm>
            <a:off x="1371600" y="3886200"/>
            <a:ext cx="6400800" cy="1752600"/>
          </a:xfrm>
        </p:spPr>
        <p:txBody>
          <a:bodyPr/>
          <a:lstStyle>
            <a:lvl1pPr marL="0" indent="0" algn="ctr">
              <a:buFont typeface="Time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BD68627B-027D-2D4A-978A-5B2BEA61F72F}" type="slidenum">
              <a:rPr lang="en-US"/>
              <a:pPr>
                <a:defRPr/>
              </a:pPr>
              <a:t>‹#›</a:t>
            </a:fld>
            <a:endParaRPr lang="en-US"/>
          </a:p>
        </p:txBody>
      </p:sp>
    </p:spTree>
    <p:extLst>
      <p:ext uri="{BB962C8B-B14F-4D97-AF65-F5344CB8AC3E}">
        <p14:creationId xmlns:p14="http://schemas.microsoft.com/office/powerpoint/2010/main" val="363125783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D80774B0-76AC-C448-BCAC-FF8A33FE2B9A}" type="slidenum">
              <a:rPr lang="en-US"/>
              <a:pPr>
                <a:defRPr/>
              </a:pPr>
              <a:t>‹#›</a:t>
            </a:fld>
            <a:endParaRPr lang="en-US"/>
          </a:p>
        </p:txBody>
      </p:sp>
    </p:spTree>
    <p:extLst>
      <p:ext uri="{BB962C8B-B14F-4D97-AF65-F5344CB8AC3E}">
        <p14:creationId xmlns:p14="http://schemas.microsoft.com/office/powerpoint/2010/main" val="239135266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D7A1BA5C-2D83-9A41-9022-A8C7204FB57A}" type="slidenum">
              <a:rPr lang="en-US"/>
              <a:pPr>
                <a:defRPr/>
              </a:pPr>
              <a:t>‹#›</a:t>
            </a:fld>
            <a:endParaRPr lang="en-US"/>
          </a:p>
        </p:txBody>
      </p:sp>
    </p:spTree>
    <p:extLst>
      <p:ext uri="{BB962C8B-B14F-4D97-AF65-F5344CB8AC3E}">
        <p14:creationId xmlns:p14="http://schemas.microsoft.com/office/powerpoint/2010/main" val="30908429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457200"/>
            <a:ext cx="8240713" cy="5638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21"/>
          <p:cNvSpPr>
            <a:spLocks noGrp="1" noChangeArrowheads="1"/>
          </p:cNvSpPr>
          <p:nvPr>
            <p:ph type="dt" sz="half" idx="10"/>
          </p:nvPr>
        </p:nvSpPr>
        <p:spPr>
          <a:ln/>
        </p:spPr>
        <p:txBody>
          <a:bodyPr/>
          <a:lstStyle>
            <a:lvl1pPr>
              <a:defRPr/>
            </a:lvl1pPr>
          </a:lstStyle>
          <a:p>
            <a:pPr>
              <a:defRPr/>
            </a:pPr>
            <a:endParaRPr lang="en-US"/>
          </a:p>
        </p:txBody>
      </p:sp>
      <p:sp>
        <p:nvSpPr>
          <p:cNvPr id="4" name="Rectangle 22"/>
          <p:cNvSpPr>
            <a:spLocks noGrp="1" noChangeArrowheads="1"/>
          </p:cNvSpPr>
          <p:nvPr>
            <p:ph type="ftr" sz="quarter" idx="11"/>
          </p:nvPr>
        </p:nvSpPr>
        <p:spPr>
          <a:ln/>
        </p:spPr>
        <p:txBody>
          <a:bodyPr/>
          <a:lstStyle>
            <a:lvl1pPr>
              <a:defRPr/>
            </a:lvl1pPr>
          </a:lstStyle>
          <a:p>
            <a:pPr>
              <a:defRPr/>
            </a:pPr>
            <a:endParaRPr lang="en-US"/>
          </a:p>
        </p:txBody>
      </p:sp>
      <p:sp>
        <p:nvSpPr>
          <p:cNvPr id="5" name="Rectangle 23"/>
          <p:cNvSpPr>
            <a:spLocks noGrp="1" noChangeArrowheads="1"/>
          </p:cNvSpPr>
          <p:nvPr>
            <p:ph type="sldNum" sz="quarter" idx="12"/>
          </p:nvPr>
        </p:nvSpPr>
        <p:spPr>
          <a:ln/>
        </p:spPr>
        <p:txBody>
          <a:bodyPr/>
          <a:lstStyle>
            <a:lvl1pPr>
              <a:defRPr/>
            </a:lvl1pPr>
          </a:lstStyle>
          <a:p>
            <a:pPr>
              <a:defRPr/>
            </a:pPr>
            <a:fld id="{B1C475F2-7647-1941-A5AF-5D04A28750B1}" type="slidenum">
              <a:rPr lang="en-US"/>
              <a:pPr>
                <a:defRPr/>
              </a:pPr>
              <a:t>‹#›</a:t>
            </a:fld>
            <a:endParaRPr lang="en-US"/>
          </a:p>
        </p:txBody>
      </p:sp>
    </p:spTree>
    <p:extLst>
      <p:ext uri="{BB962C8B-B14F-4D97-AF65-F5344CB8AC3E}">
        <p14:creationId xmlns:p14="http://schemas.microsoft.com/office/powerpoint/2010/main" val="14610375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911E2A96-372F-8F47-84B9-C20FC8FEE7DA}" type="slidenum">
              <a:rPr lang="en-US"/>
              <a:pPr>
                <a:defRPr/>
              </a:pPr>
              <a:t>‹#›</a:t>
            </a:fld>
            <a:endParaRPr lang="en-US"/>
          </a:p>
        </p:txBody>
      </p:sp>
    </p:spTree>
    <p:extLst>
      <p:ext uri="{BB962C8B-B14F-4D97-AF65-F5344CB8AC3E}">
        <p14:creationId xmlns:p14="http://schemas.microsoft.com/office/powerpoint/2010/main" val="427942882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1"/>
            </a:lvl1pPr>
          </a:lstStyle>
          <a:p>
            <a:pPr>
              <a:defRPr/>
            </a:pPr>
            <a:endParaRPr lang="en-US"/>
          </a:p>
        </p:txBody>
      </p:sp>
      <p:sp>
        <p:nvSpPr>
          <p:cNvPr id="8" name="Rectangle 5"/>
          <p:cNvSpPr>
            <a:spLocks noGrp="1" noChangeArrowheads="1"/>
          </p:cNvSpPr>
          <p:nvPr>
            <p:ph type="ftr" sz="quarter" idx="11"/>
          </p:nvPr>
        </p:nvSpPr>
        <p:spPr/>
        <p:txBody>
          <a:bodyPr/>
          <a:lstStyle>
            <a:lvl1pPr>
              <a:defRPr b="1"/>
            </a:lvl1pPr>
          </a:lstStyle>
          <a:p>
            <a:pPr>
              <a:defRPr/>
            </a:pPr>
            <a:endParaRPr lang="en-US"/>
          </a:p>
        </p:txBody>
      </p:sp>
      <p:sp>
        <p:nvSpPr>
          <p:cNvPr id="9" name="Rectangle 6"/>
          <p:cNvSpPr>
            <a:spLocks noGrp="1" noChangeArrowheads="1"/>
          </p:cNvSpPr>
          <p:nvPr>
            <p:ph type="sldNum" sz="quarter" idx="12"/>
          </p:nvPr>
        </p:nvSpPr>
        <p:spPr/>
        <p:txBody>
          <a:bodyPr/>
          <a:lstStyle>
            <a:lvl1pPr>
              <a:defRPr b="1"/>
            </a:lvl1pPr>
          </a:lstStyle>
          <a:p>
            <a:pPr>
              <a:defRPr/>
            </a:pPr>
            <a:fld id="{64ADC64A-11A7-114C-B378-6E972E153CD4}" type="slidenum">
              <a:rPr lang="en-US"/>
              <a:pPr>
                <a:defRPr/>
              </a:pPr>
              <a:t>‹#›</a:t>
            </a:fld>
            <a:endParaRPr lang="en-US"/>
          </a:p>
        </p:txBody>
      </p:sp>
    </p:spTree>
    <p:extLst>
      <p:ext uri="{BB962C8B-B14F-4D97-AF65-F5344CB8AC3E}">
        <p14:creationId xmlns:p14="http://schemas.microsoft.com/office/powerpoint/2010/main" val="194929707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b="1"/>
            </a:lvl1pPr>
          </a:lstStyle>
          <a:p>
            <a:pPr>
              <a:defRPr/>
            </a:pPr>
            <a:endParaRPr lang="en-US"/>
          </a:p>
        </p:txBody>
      </p:sp>
      <p:sp>
        <p:nvSpPr>
          <p:cNvPr id="4" name="Rectangle 5"/>
          <p:cNvSpPr>
            <a:spLocks noGrp="1" noChangeArrowheads="1"/>
          </p:cNvSpPr>
          <p:nvPr>
            <p:ph type="ftr" sz="quarter" idx="11"/>
          </p:nvPr>
        </p:nvSpPr>
        <p:spPr/>
        <p:txBody>
          <a:bodyPr/>
          <a:lstStyle>
            <a:lvl1pPr>
              <a:defRPr b="1"/>
            </a:lvl1pPr>
          </a:lstStyle>
          <a:p>
            <a:pPr>
              <a:defRPr/>
            </a:pPr>
            <a:endParaRPr lang="en-US"/>
          </a:p>
        </p:txBody>
      </p:sp>
      <p:sp>
        <p:nvSpPr>
          <p:cNvPr id="5" name="Rectangle 6"/>
          <p:cNvSpPr>
            <a:spLocks noGrp="1" noChangeArrowheads="1"/>
          </p:cNvSpPr>
          <p:nvPr>
            <p:ph type="sldNum" sz="quarter" idx="12"/>
          </p:nvPr>
        </p:nvSpPr>
        <p:spPr/>
        <p:txBody>
          <a:bodyPr/>
          <a:lstStyle>
            <a:lvl1pPr>
              <a:defRPr b="1"/>
            </a:lvl1pPr>
          </a:lstStyle>
          <a:p>
            <a:pPr>
              <a:defRPr/>
            </a:pPr>
            <a:fld id="{5E313808-CA99-AC41-B9CF-2A338EE3E280}" type="slidenum">
              <a:rPr lang="en-US"/>
              <a:pPr>
                <a:defRPr/>
              </a:pPr>
              <a:t>‹#›</a:t>
            </a:fld>
            <a:endParaRPr lang="en-US"/>
          </a:p>
        </p:txBody>
      </p:sp>
    </p:spTree>
    <p:extLst>
      <p:ext uri="{BB962C8B-B14F-4D97-AF65-F5344CB8AC3E}">
        <p14:creationId xmlns:p14="http://schemas.microsoft.com/office/powerpoint/2010/main" val="317882249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vl1pPr>
          </a:lstStyle>
          <a:p>
            <a:pPr>
              <a:defRPr/>
            </a:pPr>
            <a:endParaRPr lang="en-US"/>
          </a:p>
        </p:txBody>
      </p:sp>
      <p:sp>
        <p:nvSpPr>
          <p:cNvPr id="3" name="Rectangle 5"/>
          <p:cNvSpPr>
            <a:spLocks noGrp="1" noChangeArrowheads="1"/>
          </p:cNvSpPr>
          <p:nvPr>
            <p:ph type="ftr" sz="quarter" idx="11"/>
          </p:nvPr>
        </p:nvSpPr>
        <p:spPr/>
        <p:txBody>
          <a:bodyPr/>
          <a:lstStyle>
            <a:lvl1pPr>
              <a:defRPr b="1"/>
            </a:lvl1pPr>
          </a:lstStyle>
          <a:p>
            <a:pPr>
              <a:defRPr/>
            </a:pPr>
            <a:endParaRPr lang="en-US"/>
          </a:p>
        </p:txBody>
      </p:sp>
      <p:sp>
        <p:nvSpPr>
          <p:cNvPr id="4" name="Rectangle 6"/>
          <p:cNvSpPr>
            <a:spLocks noGrp="1" noChangeArrowheads="1"/>
          </p:cNvSpPr>
          <p:nvPr>
            <p:ph type="sldNum" sz="quarter" idx="12"/>
          </p:nvPr>
        </p:nvSpPr>
        <p:spPr/>
        <p:txBody>
          <a:bodyPr/>
          <a:lstStyle>
            <a:lvl1pPr>
              <a:defRPr b="1"/>
            </a:lvl1pPr>
          </a:lstStyle>
          <a:p>
            <a:pPr>
              <a:defRPr/>
            </a:pPr>
            <a:fld id="{30798EAA-7F12-6445-9BD4-8CBB9F07474A}" type="slidenum">
              <a:rPr lang="en-US"/>
              <a:pPr>
                <a:defRPr/>
              </a:pPr>
              <a:t>‹#›</a:t>
            </a:fld>
            <a:endParaRPr lang="en-US"/>
          </a:p>
        </p:txBody>
      </p:sp>
    </p:spTree>
    <p:extLst>
      <p:ext uri="{BB962C8B-B14F-4D97-AF65-F5344CB8AC3E}">
        <p14:creationId xmlns:p14="http://schemas.microsoft.com/office/powerpoint/2010/main" val="94230264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4404DE4B-7CC3-A74E-8AC0-7D08A6D027C3}" type="slidenum">
              <a:rPr lang="en-US"/>
              <a:pPr>
                <a:defRPr/>
              </a:pPr>
              <a:t>‹#›</a:t>
            </a:fld>
            <a:endParaRPr lang="en-US"/>
          </a:p>
        </p:txBody>
      </p:sp>
    </p:spTree>
    <p:extLst>
      <p:ext uri="{BB962C8B-B14F-4D97-AF65-F5344CB8AC3E}">
        <p14:creationId xmlns:p14="http://schemas.microsoft.com/office/powerpoint/2010/main" val="18397852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F880E885-EB79-C443-A8BE-BBE2870B3C15}" type="slidenum">
              <a:rPr lang="en-US"/>
              <a:pPr>
                <a:defRPr/>
              </a:pPr>
              <a:t>‹#›</a:t>
            </a:fld>
            <a:endParaRPr lang="en-US"/>
          </a:p>
        </p:txBody>
      </p:sp>
    </p:spTree>
    <p:extLst>
      <p:ext uri="{BB962C8B-B14F-4D97-AF65-F5344CB8AC3E}">
        <p14:creationId xmlns:p14="http://schemas.microsoft.com/office/powerpoint/2010/main" val="215300610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C7B4169F-A656-8441-9370-D03AF7E29FD0}" type="slidenum">
              <a:rPr lang="en-US"/>
              <a:pPr>
                <a:defRPr/>
              </a:pPr>
              <a:t>‹#›</a:t>
            </a:fld>
            <a:endParaRPr lang="en-US"/>
          </a:p>
        </p:txBody>
      </p:sp>
    </p:spTree>
    <p:extLst>
      <p:ext uri="{BB962C8B-B14F-4D97-AF65-F5344CB8AC3E}">
        <p14:creationId xmlns:p14="http://schemas.microsoft.com/office/powerpoint/2010/main" val="190777795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5B877E4E-20AC-974D-B9B8-E18AF149758E}" type="slidenum">
              <a:rPr lang="en-US"/>
              <a:pPr>
                <a:defRPr/>
              </a:pPr>
              <a:t>‹#›</a:t>
            </a:fld>
            <a:endParaRPr lang="en-US"/>
          </a:p>
        </p:txBody>
      </p:sp>
    </p:spTree>
    <p:extLst>
      <p:ext uri="{BB962C8B-B14F-4D97-AF65-F5344CB8AC3E}">
        <p14:creationId xmlns:p14="http://schemas.microsoft.com/office/powerpoint/2010/main" val="248630609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59"/>
          <p:cNvSpPr>
            <a:spLocks noGrp="1" noChangeArrowheads="1"/>
          </p:cNvSpPr>
          <p:nvPr>
            <p:ph type="dt" sz="half" idx="10"/>
          </p:nvPr>
        </p:nvSpPr>
        <p:spPr>
          <a:xfrm>
            <a:off x="301625" y="6242050"/>
            <a:ext cx="1782763"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5" name="Rectangle 60"/>
          <p:cNvSpPr>
            <a:spLocks noGrp="1" noChangeArrowheads="1"/>
          </p:cNvSpPr>
          <p:nvPr>
            <p:ph type="ftr" sz="quarter" idx="11"/>
          </p:nvPr>
        </p:nvSpPr>
        <p:spPr>
          <a:xfrm>
            <a:off x="2257425" y="6248400"/>
            <a:ext cx="3455988"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6"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b="1" i="0">
                <a:solidFill>
                  <a:srgbClr val="2F1311"/>
                </a:solidFill>
                <a:latin typeface="Arial" panose="020B0604020202020204" pitchFamily="34" charset="0"/>
              </a:defRPr>
            </a:lvl1pPr>
          </a:lstStyle>
          <a:p>
            <a:pPr>
              <a:defRPr/>
            </a:pPr>
            <a:fld id="{4FF960DE-7307-0342-868F-3D2F4A3DC70C}" type="slidenum">
              <a:rPr lang="en-GB" smtClean="0"/>
              <a:pPr>
                <a:defRPr/>
              </a:pPr>
              <a:t>‹#›</a:t>
            </a:fld>
            <a:endParaRPr lang="en-GB" dirty="0"/>
          </a:p>
        </p:txBody>
      </p:sp>
    </p:spTree>
    <p:extLst>
      <p:ext uri="{BB962C8B-B14F-4D97-AF65-F5344CB8AC3E}">
        <p14:creationId xmlns:p14="http://schemas.microsoft.com/office/powerpoint/2010/main" val="29673773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9"/>
          <p:cNvSpPr>
            <a:spLocks noGrp="1" noChangeArrowheads="1"/>
          </p:cNvSpPr>
          <p:nvPr>
            <p:ph type="dt" sz="half" idx="10"/>
          </p:nvPr>
        </p:nvSpPr>
        <p:spPr>
          <a:xfrm>
            <a:off x="301625" y="6242050"/>
            <a:ext cx="1782763"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5" name="Rectangle 60"/>
          <p:cNvSpPr>
            <a:spLocks noGrp="1" noChangeArrowheads="1"/>
          </p:cNvSpPr>
          <p:nvPr>
            <p:ph type="ftr" sz="quarter" idx="11"/>
          </p:nvPr>
        </p:nvSpPr>
        <p:spPr>
          <a:xfrm>
            <a:off x="2257425" y="6248400"/>
            <a:ext cx="3455988"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6"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b="1" i="0">
                <a:solidFill>
                  <a:srgbClr val="2F1311"/>
                </a:solidFill>
                <a:latin typeface="Arial" panose="020B0604020202020204" pitchFamily="34" charset="0"/>
              </a:defRPr>
            </a:lvl1pPr>
          </a:lstStyle>
          <a:p>
            <a:pPr>
              <a:defRPr/>
            </a:pPr>
            <a:fld id="{E7713494-4146-0740-8FAB-67FE1D26CF71}" type="slidenum">
              <a:rPr lang="en-GB" smtClean="0"/>
              <a:pPr>
                <a:defRPr/>
              </a:pPr>
              <a:t>‹#›</a:t>
            </a:fld>
            <a:endParaRPr lang="en-GB" dirty="0"/>
          </a:p>
        </p:txBody>
      </p:sp>
    </p:spTree>
    <p:extLst>
      <p:ext uri="{BB962C8B-B14F-4D97-AF65-F5344CB8AC3E}">
        <p14:creationId xmlns:p14="http://schemas.microsoft.com/office/powerpoint/2010/main" val="25836289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4113" y="4572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lvl1pPr>
              <a:defRPr b="1" i="0">
                <a:latin typeface="Arial" panose="020B0604020202020204" pitchFamily="34" charset="0"/>
              </a:defRPr>
            </a:lvl1pPr>
          </a:lstStyle>
          <a:p>
            <a:pPr lvl="0"/>
            <a:endParaRPr lang="en-US" noProof="0" dirty="0"/>
          </a:p>
        </p:txBody>
      </p:sp>
      <p:sp>
        <p:nvSpPr>
          <p:cNvPr id="4" name="Text Placeholder 3"/>
          <p:cNvSpPr>
            <a:spLocks noGrp="1"/>
          </p:cNvSpPr>
          <p:nvPr>
            <p:ph type="body" sz="half" idx="2"/>
          </p:nvPr>
        </p:nvSpPr>
        <p:spPr>
          <a:xfrm>
            <a:off x="4648200" y="1981200"/>
            <a:ext cx="3810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81159D34-EC33-434A-BE66-7DAF9F40F426}" type="slidenum">
              <a:rPr lang="en-US"/>
              <a:pPr>
                <a:defRPr/>
              </a:pPr>
              <a:t>‹#›</a:t>
            </a:fld>
            <a:endParaRPr lang="en-US"/>
          </a:p>
        </p:txBody>
      </p:sp>
    </p:spTree>
    <p:extLst>
      <p:ext uri="{BB962C8B-B14F-4D97-AF65-F5344CB8AC3E}">
        <p14:creationId xmlns:p14="http://schemas.microsoft.com/office/powerpoint/2010/main" val="315053487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59"/>
          <p:cNvSpPr>
            <a:spLocks noGrp="1" noChangeArrowheads="1"/>
          </p:cNvSpPr>
          <p:nvPr>
            <p:ph type="dt" sz="half" idx="10"/>
          </p:nvPr>
        </p:nvSpPr>
        <p:spPr>
          <a:xfrm>
            <a:off x="301625" y="6242050"/>
            <a:ext cx="1782763"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5" name="Rectangle 60"/>
          <p:cNvSpPr>
            <a:spLocks noGrp="1" noChangeArrowheads="1"/>
          </p:cNvSpPr>
          <p:nvPr>
            <p:ph type="ftr" sz="quarter" idx="11"/>
          </p:nvPr>
        </p:nvSpPr>
        <p:spPr>
          <a:xfrm>
            <a:off x="2257425" y="6248400"/>
            <a:ext cx="3455988"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6"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b="1" i="0">
                <a:solidFill>
                  <a:srgbClr val="2F1311"/>
                </a:solidFill>
                <a:latin typeface="Arial" panose="020B0604020202020204" pitchFamily="34" charset="0"/>
              </a:defRPr>
            </a:lvl1pPr>
          </a:lstStyle>
          <a:p>
            <a:pPr>
              <a:defRPr/>
            </a:pPr>
            <a:fld id="{EBD05868-3ADA-6347-8A64-D85585050757}" type="slidenum">
              <a:rPr lang="en-GB" smtClean="0"/>
              <a:pPr>
                <a:defRPr/>
              </a:pPr>
              <a:t>‹#›</a:t>
            </a:fld>
            <a:endParaRPr lang="en-GB" dirty="0"/>
          </a:p>
        </p:txBody>
      </p:sp>
    </p:spTree>
    <p:extLst>
      <p:ext uri="{BB962C8B-B14F-4D97-AF65-F5344CB8AC3E}">
        <p14:creationId xmlns:p14="http://schemas.microsoft.com/office/powerpoint/2010/main" val="39743443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263525" y="1598613"/>
            <a:ext cx="3616325" cy="4497387"/>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032250" y="1598613"/>
            <a:ext cx="3617913" cy="4497387"/>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59"/>
          <p:cNvSpPr>
            <a:spLocks noGrp="1" noChangeArrowheads="1"/>
          </p:cNvSpPr>
          <p:nvPr>
            <p:ph type="dt" sz="half" idx="10"/>
          </p:nvPr>
        </p:nvSpPr>
        <p:spPr>
          <a:xfrm>
            <a:off x="301625" y="6242050"/>
            <a:ext cx="1782763"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6" name="Rectangle 60"/>
          <p:cNvSpPr>
            <a:spLocks noGrp="1" noChangeArrowheads="1"/>
          </p:cNvSpPr>
          <p:nvPr>
            <p:ph type="ftr" sz="quarter" idx="11"/>
          </p:nvPr>
        </p:nvSpPr>
        <p:spPr>
          <a:xfrm>
            <a:off x="2257425" y="6248400"/>
            <a:ext cx="3455988"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7"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b="1" i="0">
                <a:solidFill>
                  <a:srgbClr val="2F1311"/>
                </a:solidFill>
                <a:latin typeface="Arial" panose="020B0604020202020204" pitchFamily="34" charset="0"/>
              </a:defRPr>
            </a:lvl1pPr>
          </a:lstStyle>
          <a:p>
            <a:pPr>
              <a:defRPr/>
            </a:pPr>
            <a:fld id="{00B8311D-3307-904E-B982-9D987D08DDD9}" type="slidenum">
              <a:rPr lang="en-GB" smtClean="0"/>
              <a:pPr>
                <a:defRPr/>
              </a:pPr>
              <a:t>‹#›</a:t>
            </a:fld>
            <a:endParaRPr lang="en-GB" dirty="0"/>
          </a:p>
        </p:txBody>
      </p:sp>
    </p:spTree>
    <p:extLst>
      <p:ext uri="{BB962C8B-B14F-4D97-AF65-F5344CB8AC3E}">
        <p14:creationId xmlns:p14="http://schemas.microsoft.com/office/powerpoint/2010/main" val="12246780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59"/>
          <p:cNvSpPr>
            <a:spLocks noGrp="1" noChangeArrowheads="1"/>
          </p:cNvSpPr>
          <p:nvPr>
            <p:ph type="dt" sz="half" idx="10"/>
          </p:nvPr>
        </p:nvSpPr>
        <p:spPr>
          <a:xfrm>
            <a:off x="301625" y="6242050"/>
            <a:ext cx="1782763"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8" name="Rectangle 60"/>
          <p:cNvSpPr>
            <a:spLocks noGrp="1" noChangeArrowheads="1"/>
          </p:cNvSpPr>
          <p:nvPr>
            <p:ph type="ftr" sz="quarter" idx="11"/>
          </p:nvPr>
        </p:nvSpPr>
        <p:spPr>
          <a:xfrm>
            <a:off x="2257425" y="6248400"/>
            <a:ext cx="3455988"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9"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b="1" i="0">
                <a:solidFill>
                  <a:srgbClr val="2F1311"/>
                </a:solidFill>
                <a:latin typeface="Arial" panose="020B0604020202020204" pitchFamily="34" charset="0"/>
              </a:defRPr>
            </a:lvl1pPr>
          </a:lstStyle>
          <a:p>
            <a:pPr>
              <a:defRPr/>
            </a:pPr>
            <a:fld id="{A51AAEA5-3C27-7D48-8D3F-255FF8D92E83}" type="slidenum">
              <a:rPr lang="en-GB" smtClean="0"/>
              <a:pPr>
                <a:defRPr/>
              </a:pPr>
              <a:t>‹#›</a:t>
            </a:fld>
            <a:endParaRPr lang="en-GB" dirty="0"/>
          </a:p>
        </p:txBody>
      </p:sp>
    </p:spTree>
    <p:extLst>
      <p:ext uri="{BB962C8B-B14F-4D97-AF65-F5344CB8AC3E}">
        <p14:creationId xmlns:p14="http://schemas.microsoft.com/office/powerpoint/2010/main" val="377914005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59"/>
          <p:cNvSpPr>
            <a:spLocks noGrp="1" noChangeArrowheads="1"/>
          </p:cNvSpPr>
          <p:nvPr>
            <p:ph type="dt" sz="half" idx="10"/>
          </p:nvPr>
        </p:nvSpPr>
        <p:spPr>
          <a:xfrm>
            <a:off x="301625" y="6242050"/>
            <a:ext cx="1782763"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4" name="Rectangle 60"/>
          <p:cNvSpPr>
            <a:spLocks noGrp="1" noChangeArrowheads="1"/>
          </p:cNvSpPr>
          <p:nvPr>
            <p:ph type="ftr" sz="quarter" idx="11"/>
          </p:nvPr>
        </p:nvSpPr>
        <p:spPr>
          <a:xfrm>
            <a:off x="2257425" y="6248400"/>
            <a:ext cx="3455988"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5"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b="1" i="0">
                <a:solidFill>
                  <a:srgbClr val="2F1311"/>
                </a:solidFill>
                <a:latin typeface="Arial" panose="020B0604020202020204" pitchFamily="34" charset="0"/>
              </a:defRPr>
            </a:lvl1pPr>
          </a:lstStyle>
          <a:p>
            <a:pPr>
              <a:defRPr/>
            </a:pPr>
            <a:fld id="{EA0449D3-C7ED-F346-93C5-FAF21AE4CFEC}" type="slidenum">
              <a:rPr lang="en-GB" smtClean="0"/>
              <a:pPr>
                <a:defRPr/>
              </a:pPr>
              <a:t>‹#›</a:t>
            </a:fld>
            <a:endParaRPr lang="en-GB" dirty="0"/>
          </a:p>
        </p:txBody>
      </p:sp>
    </p:spTree>
    <p:extLst>
      <p:ext uri="{BB962C8B-B14F-4D97-AF65-F5344CB8AC3E}">
        <p14:creationId xmlns:p14="http://schemas.microsoft.com/office/powerpoint/2010/main" val="133908003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a:xfrm>
            <a:off x="301625" y="6242050"/>
            <a:ext cx="1782763"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3" name="Rectangle 60"/>
          <p:cNvSpPr>
            <a:spLocks noGrp="1" noChangeArrowheads="1"/>
          </p:cNvSpPr>
          <p:nvPr>
            <p:ph type="ftr" sz="quarter" idx="11"/>
          </p:nvPr>
        </p:nvSpPr>
        <p:spPr>
          <a:xfrm>
            <a:off x="2257425" y="6248400"/>
            <a:ext cx="3455988"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4"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b="1" i="0">
                <a:solidFill>
                  <a:srgbClr val="2F1311"/>
                </a:solidFill>
                <a:latin typeface="Arial" panose="020B0604020202020204" pitchFamily="34" charset="0"/>
              </a:defRPr>
            </a:lvl1pPr>
          </a:lstStyle>
          <a:p>
            <a:pPr>
              <a:defRPr/>
            </a:pPr>
            <a:fld id="{94005285-B9B9-814B-A482-5CCA04DFA832}" type="slidenum">
              <a:rPr lang="en-GB" smtClean="0"/>
              <a:pPr>
                <a:defRPr/>
              </a:pPr>
              <a:t>‹#›</a:t>
            </a:fld>
            <a:endParaRPr lang="en-GB" dirty="0"/>
          </a:p>
        </p:txBody>
      </p:sp>
    </p:spTree>
    <p:extLst>
      <p:ext uri="{BB962C8B-B14F-4D97-AF65-F5344CB8AC3E}">
        <p14:creationId xmlns:p14="http://schemas.microsoft.com/office/powerpoint/2010/main" val="202783543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9"/>
          <p:cNvSpPr>
            <a:spLocks noGrp="1" noChangeArrowheads="1"/>
          </p:cNvSpPr>
          <p:nvPr>
            <p:ph type="dt" sz="half" idx="10"/>
          </p:nvPr>
        </p:nvSpPr>
        <p:spPr>
          <a:xfrm>
            <a:off x="301625" y="6242050"/>
            <a:ext cx="1782763"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6" name="Rectangle 60"/>
          <p:cNvSpPr>
            <a:spLocks noGrp="1" noChangeArrowheads="1"/>
          </p:cNvSpPr>
          <p:nvPr>
            <p:ph type="ftr" sz="quarter" idx="11"/>
          </p:nvPr>
        </p:nvSpPr>
        <p:spPr>
          <a:xfrm>
            <a:off x="2257425" y="6248400"/>
            <a:ext cx="3455988"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7"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b="1" i="0">
                <a:solidFill>
                  <a:srgbClr val="2F1311"/>
                </a:solidFill>
                <a:latin typeface="Arial" panose="020B0604020202020204" pitchFamily="34" charset="0"/>
              </a:defRPr>
            </a:lvl1pPr>
          </a:lstStyle>
          <a:p>
            <a:pPr>
              <a:defRPr/>
            </a:pPr>
            <a:fld id="{B8F90096-46E6-5B45-BF7D-D2C4210745CE}" type="slidenum">
              <a:rPr lang="en-GB" smtClean="0"/>
              <a:pPr>
                <a:defRPr/>
              </a:pPr>
              <a:t>‹#›</a:t>
            </a:fld>
            <a:endParaRPr lang="en-GB" dirty="0"/>
          </a:p>
        </p:txBody>
      </p:sp>
    </p:spTree>
    <p:extLst>
      <p:ext uri="{BB962C8B-B14F-4D97-AF65-F5344CB8AC3E}">
        <p14:creationId xmlns:p14="http://schemas.microsoft.com/office/powerpoint/2010/main" val="301148843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9"/>
          <p:cNvSpPr>
            <a:spLocks noGrp="1" noChangeArrowheads="1"/>
          </p:cNvSpPr>
          <p:nvPr>
            <p:ph type="dt" sz="half" idx="10"/>
          </p:nvPr>
        </p:nvSpPr>
        <p:spPr>
          <a:xfrm>
            <a:off x="301625" y="6242050"/>
            <a:ext cx="1782763"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6" name="Rectangle 60"/>
          <p:cNvSpPr>
            <a:spLocks noGrp="1" noChangeArrowheads="1"/>
          </p:cNvSpPr>
          <p:nvPr>
            <p:ph type="ftr" sz="quarter" idx="11"/>
          </p:nvPr>
        </p:nvSpPr>
        <p:spPr>
          <a:xfrm>
            <a:off x="2257425" y="6248400"/>
            <a:ext cx="3455988"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7"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b="1" i="0">
                <a:solidFill>
                  <a:srgbClr val="2F1311"/>
                </a:solidFill>
                <a:latin typeface="Arial" panose="020B0604020202020204" pitchFamily="34" charset="0"/>
              </a:defRPr>
            </a:lvl1pPr>
          </a:lstStyle>
          <a:p>
            <a:pPr>
              <a:defRPr/>
            </a:pPr>
            <a:fld id="{1F109CFE-B5DF-5F4E-AED8-8C0D54FCEC71}" type="slidenum">
              <a:rPr lang="en-GB" smtClean="0"/>
              <a:pPr>
                <a:defRPr/>
              </a:pPr>
              <a:t>‹#›</a:t>
            </a:fld>
            <a:endParaRPr lang="en-GB" dirty="0"/>
          </a:p>
        </p:txBody>
      </p:sp>
    </p:spTree>
    <p:extLst>
      <p:ext uri="{BB962C8B-B14F-4D97-AF65-F5344CB8AC3E}">
        <p14:creationId xmlns:p14="http://schemas.microsoft.com/office/powerpoint/2010/main" val="227118987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9"/>
          <p:cNvSpPr>
            <a:spLocks noGrp="1" noChangeArrowheads="1"/>
          </p:cNvSpPr>
          <p:nvPr>
            <p:ph type="dt" sz="half" idx="10"/>
          </p:nvPr>
        </p:nvSpPr>
        <p:spPr>
          <a:xfrm>
            <a:off x="301625" y="6242050"/>
            <a:ext cx="1782763"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5" name="Rectangle 60"/>
          <p:cNvSpPr>
            <a:spLocks noGrp="1" noChangeArrowheads="1"/>
          </p:cNvSpPr>
          <p:nvPr>
            <p:ph type="ftr" sz="quarter" idx="11"/>
          </p:nvPr>
        </p:nvSpPr>
        <p:spPr>
          <a:xfrm>
            <a:off x="2257425" y="6248400"/>
            <a:ext cx="3455988"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6"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b="1" i="0">
                <a:solidFill>
                  <a:srgbClr val="2F1311"/>
                </a:solidFill>
                <a:latin typeface="Arial" panose="020B0604020202020204" pitchFamily="34" charset="0"/>
              </a:defRPr>
            </a:lvl1pPr>
          </a:lstStyle>
          <a:p>
            <a:pPr>
              <a:defRPr/>
            </a:pPr>
            <a:fld id="{909409AB-4074-9444-A8E7-08D5EF00F1D1}" type="slidenum">
              <a:rPr lang="en-GB" smtClean="0"/>
              <a:pPr>
                <a:defRPr/>
              </a:pPr>
              <a:t>‹#›</a:t>
            </a:fld>
            <a:endParaRPr lang="en-GB" dirty="0"/>
          </a:p>
        </p:txBody>
      </p:sp>
    </p:spTree>
    <p:extLst>
      <p:ext uri="{BB962C8B-B14F-4D97-AF65-F5344CB8AC3E}">
        <p14:creationId xmlns:p14="http://schemas.microsoft.com/office/powerpoint/2010/main" val="5562210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219075" y="227013"/>
            <a:ext cx="5456238" cy="5868987"/>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9"/>
          <p:cNvSpPr>
            <a:spLocks noGrp="1" noChangeArrowheads="1"/>
          </p:cNvSpPr>
          <p:nvPr>
            <p:ph type="dt" sz="half" idx="10"/>
          </p:nvPr>
        </p:nvSpPr>
        <p:spPr>
          <a:xfrm>
            <a:off x="301625" y="6242050"/>
            <a:ext cx="1782763"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5" name="Rectangle 60"/>
          <p:cNvSpPr>
            <a:spLocks noGrp="1" noChangeArrowheads="1"/>
          </p:cNvSpPr>
          <p:nvPr>
            <p:ph type="ftr" sz="quarter" idx="11"/>
          </p:nvPr>
        </p:nvSpPr>
        <p:spPr>
          <a:xfrm>
            <a:off x="2257425" y="6248400"/>
            <a:ext cx="3455988"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6"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b="1" i="0">
                <a:solidFill>
                  <a:srgbClr val="2F1311"/>
                </a:solidFill>
                <a:latin typeface="Arial" panose="020B0604020202020204" pitchFamily="34" charset="0"/>
              </a:defRPr>
            </a:lvl1pPr>
          </a:lstStyle>
          <a:p>
            <a:pPr>
              <a:defRPr/>
            </a:pPr>
            <a:fld id="{F652C621-165E-EB48-84C6-EBAA26D9262B}" type="slidenum">
              <a:rPr lang="en-GB" smtClean="0"/>
              <a:pPr>
                <a:defRPr/>
              </a:pPr>
              <a:t>‹#›</a:t>
            </a:fld>
            <a:endParaRPr lang="en-GB" dirty="0"/>
          </a:p>
        </p:txBody>
      </p:sp>
    </p:spTree>
    <p:extLst>
      <p:ext uri="{BB962C8B-B14F-4D97-AF65-F5344CB8AC3E}">
        <p14:creationId xmlns:p14="http://schemas.microsoft.com/office/powerpoint/2010/main" val="366668021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0825" cy="6850063"/>
            <a:chOff x="0" y="0"/>
            <a:chExt cx="5758" cy="4315"/>
          </a:xfrm>
        </p:grpSpPr>
        <p:grpSp>
          <p:nvGrpSpPr>
            <p:cNvPr id="5" name="Group 1027"/>
            <p:cNvGrpSpPr>
              <a:grpSpLocks/>
            </p:cNvGrpSpPr>
            <p:nvPr userDrawn="1"/>
          </p:nvGrpSpPr>
          <p:grpSpPr bwMode="auto">
            <a:xfrm>
              <a:off x="1728" y="2230"/>
              <a:ext cx="4027" cy="2085"/>
              <a:chOff x="1728" y="2230"/>
              <a:chExt cx="4027" cy="2085"/>
            </a:xfrm>
          </p:grpSpPr>
          <p:sp>
            <p:nvSpPr>
              <p:cNvPr id="8" name="Freeform 1028"/>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9" name="Freeform 1029"/>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0" name="Freeform 1030"/>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1" name="Freeform 1031"/>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 name="Freeform 1032"/>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grpSp>
        <p:sp>
          <p:nvSpPr>
            <p:cNvPr id="6" name="Freeform 1033"/>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7" name="Freeform 1034"/>
            <p:cNvSpPr>
              <a:spLocks/>
            </p:cNvSpPr>
            <p:nvPr/>
          </p:nvSpPr>
          <p:spPr bwMode="hidden">
            <a:xfrm>
              <a:off x="0" y="0"/>
              <a:ext cx="5758" cy="1776"/>
            </a:xfrm>
            <a:custGeom>
              <a:avLst/>
              <a:gdLst>
                <a:gd name="T0" fmla="*/ 0 w 5740"/>
                <a:gd name="T1" fmla="*/ 0 h 1906"/>
                <a:gd name="T2" fmla="*/ 0 w 5740"/>
                <a:gd name="T3" fmla="*/ 877 h 1906"/>
                <a:gd name="T4" fmla="*/ 5940 w 5740"/>
                <a:gd name="T5" fmla="*/ 877 h 1906"/>
                <a:gd name="T6" fmla="*/ 59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92203" name="Rectangle 1035"/>
          <p:cNvSpPr>
            <a:spLocks noGrp="1" noChangeArrowheads="1"/>
          </p:cNvSpPr>
          <p:nvPr>
            <p:ph type="ctrTitle" sz="quarter"/>
          </p:nvPr>
        </p:nvSpPr>
        <p:spPr>
          <a:xfrm>
            <a:off x="685800" y="1736725"/>
            <a:ext cx="7772400" cy="1920875"/>
          </a:xfrm>
        </p:spPr>
        <p:txBody>
          <a:bodyPr/>
          <a:lstStyle>
            <a:lvl1pPr>
              <a:defRPr sz="6000"/>
            </a:lvl1pPr>
          </a:lstStyle>
          <a:p>
            <a:pPr lvl="0"/>
            <a:r>
              <a:rPr lang="en-US" noProof="0"/>
              <a:t>Click to edit Master title style</a:t>
            </a:r>
          </a:p>
        </p:txBody>
      </p:sp>
      <p:sp>
        <p:nvSpPr>
          <p:cNvPr id="392204" name="Rectangle 1036"/>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037"/>
          <p:cNvSpPr>
            <a:spLocks noGrp="1" noChangeArrowheads="1"/>
          </p:cNvSpPr>
          <p:nvPr>
            <p:ph type="dt" sz="quarter" idx="10"/>
          </p:nvPr>
        </p:nvSpPr>
        <p:spPr>
          <a:xfrm>
            <a:off x="457200" y="6248400"/>
            <a:ext cx="2133600" cy="476250"/>
          </a:xfrm>
        </p:spPr>
        <p:txBody>
          <a:bodyPr/>
          <a:lstStyle>
            <a:lvl1pPr>
              <a:defRPr b="1" i="0">
                <a:latin typeface="Engravers MT" charset="0"/>
                <a:cs typeface="Arial" panose="020B0604020202020204" pitchFamily="34" charset="0"/>
              </a:defRPr>
            </a:lvl1pPr>
          </a:lstStyle>
          <a:p>
            <a:pPr>
              <a:defRPr/>
            </a:pPr>
            <a:endParaRPr lang="en-US" dirty="0"/>
          </a:p>
        </p:txBody>
      </p:sp>
      <p:sp>
        <p:nvSpPr>
          <p:cNvPr id="14" name="Rectangle 1038"/>
          <p:cNvSpPr>
            <a:spLocks noGrp="1" noChangeArrowheads="1"/>
          </p:cNvSpPr>
          <p:nvPr>
            <p:ph type="ftr" sz="quarter" idx="11"/>
          </p:nvPr>
        </p:nvSpPr>
        <p:spPr>
          <a:xfrm>
            <a:off x="3124200" y="6251575"/>
            <a:ext cx="2895600" cy="476250"/>
          </a:xfrm>
        </p:spPr>
        <p:txBody>
          <a:bodyPr/>
          <a:lstStyle>
            <a:lvl1pPr>
              <a:defRPr b="1" i="0">
                <a:latin typeface="Engravers MT" charset="0"/>
                <a:cs typeface="Arial" panose="020B0604020202020204" pitchFamily="34" charset="0"/>
              </a:defRPr>
            </a:lvl1pPr>
          </a:lstStyle>
          <a:p>
            <a:pPr>
              <a:defRPr/>
            </a:pPr>
            <a:endParaRPr lang="en-US" dirty="0"/>
          </a:p>
        </p:txBody>
      </p:sp>
      <p:sp>
        <p:nvSpPr>
          <p:cNvPr id="15" name="Rectangle 1039"/>
          <p:cNvSpPr>
            <a:spLocks noGrp="1" noChangeArrowheads="1"/>
          </p:cNvSpPr>
          <p:nvPr>
            <p:ph type="sldNum" sz="quarter" idx="12"/>
          </p:nvPr>
        </p:nvSpPr>
        <p:spPr>
          <a:xfrm>
            <a:off x="6553200" y="6254750"/>
            <a:ext cx="2133600" cy="476250"/>
          </a:xfrm>
        </p:spPr>
        <p:txBody>
          <a:bodyPr/>
          <a:lstStyle>
            <a:lvl1pPr>
              <a:defRPr b="1">
                <a:latin typeface="Engravers MT" charset="0"/>
              </a:defRPr>
            </a:lvl1pPr>
          </a:lstStyle>
          <a:p>
            <a:pPr>
              <a:defRPr/>
            </a:pPr>
            <a:fld id="{34B12D1E-BE62-7546-A390-A6A20C8AB6EA}" type="slidenum">
              <a:rPr lang="en-US"/>
              <a:pPr>
                <a:defRPr/>
              </a:pPr>
              <a:t>‹#›</a:t>
            </a:fld>
            <a:endParaRPr lang="en-US"/>
          </a:p>
        </p:txBody>
      </p:sp>
    </p:spTree>
    <p:extLst>
      <p:ext uri="{BB962C8B-B14F-4D97-AF65-F5344CB8AC3E}">
        <p14:creationId xmlns:p14="http://schemas.microsoft.com/office/powerpoint/2010/main" val="25022698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154113" y="4572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981200"/>
            <a:ext cx="3810000" cy="4114800"/>
          </a:xfrm>
        </p:spPr>
        <p:txBody>
          <a:bodyPr/>
          <a:lstStyle>
            <a:lvl1pPr>
              <a:defRPr b="1" i="0">
                <a:latin typeface="Arial" panose="020B0604020202020204" pitchFamily="34" charset="0"/>
              </a:defRPr>
            </a:lvl1pPr>
          </a:lstStyle>
          <a:p>
            <a:pPr lvl="0"/>
            <a:endParaRPr lang="en-US" noProof="0" dirty="0"/>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261FDC9A-43CB-F644-9A2B-3250F569F00F}" type="slidenum">
              <a:rPr lang="en-US"/>
              <a:pPr>
                <a:defRPr/>
              </a:pPr>
              <a:t>‹#›</a:t>
            </a:fld>
            <a:endParaRPr lang="en-US"/>
          </a:p>
        </p:txBody>
      </p:sp>
    </p:spTree>
    <p:extLst>
      <p:ext uri="{BB962C8B-B14F-4D97-AF65-F5344CB8AC3E}">
        <p14:creationId xmlns:p14="http://schemas.microsoft.com/office/powerpoint/2010/main" val="409687338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5" name="Rectangle 1027"/>
          <p:cNvSpPr>
            <a:spLocks noGrp="1" noChangeArrowheads="1"/>
          </p:cNvSpPr>
          <p:nvPr>
            <p:ph type="sldNum" sz="quarter" idx="11"/>
          </p:nvPr>
        </p:nvSpPr>
        <p:spPr/>
        <p:txBody>
          <a:bodyPr/>
          <a:lstStyle>
            <a:lvl1pPr>
              <a:defRPr b="1">
                <a:latin typeface="Engravers MT" charset="0"/>
              </a:defRPr>
            </a:lvl1pPr>
          </a:lstStyle>
          <a:p>
            <a:pPr>
              <a:defRPr/>
            </a:pPr>
            <a:fld id="{215BCF2C-C78E-654E-B4D8-39F026F02976}" type="slidenum">
              <a:rPr lang="en-US"/>
              <a:pPr>
                <a:defRPr/>
              </a:pPr>
              <a:t>‹#›</a:t>
            </a:fld>
            <a:endParaRPr lang="en-US"/>
          </a:p>
        </p:txBody>
      </p:sp>
      <p:sp>
        <p:nvSpPr>
          <p:cNvPr id="6" name="Rectangle 1038"/>
          <p:cNvSpPr>
            <a:spLocks noGrp="1" noChangeArrowheads="1"/>
          </p:cNvSpPr>
          <p:nvPr>
            <p:ph type="ftr" sz="quarter" idx="12"/>
          </p:nvPr>
        </p:nvSpPr>
        <p:spPr/>
        <p:txBody>
          <a:bodyPr/>
          <a:lstStyle>
            <a:lvl1pPr>
              <a:defRPr b="1" i="0">
                <a:latin typeface="Engravers MT" charset="0"/>
                <a:cs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26951358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5" name="Rectangle 1027"/>
          <p:cNvSpPr>
            <a:spLocks noGrp="1" noChangeArrowheads="1"/>
          </p:cNvSpPr>
          <p:nvPr>
            <p:ph type="sldNum" sz="quarter" idx="11"/>
          </p:nvPr>
        </p:nvSpPr>
        <p:spPr/>
        <p:txBody>
          <a:bodyPr/>
          <a:lstStyle>
            <a:lvl1pPr>
              <a:defRPr b="1">
                <a:latin typeface="Engravers MT" charset="0"/>
              </a:defRPr>
            </a:lvl1pPr>
          </a:lstStyle>
          <a:p>
            <a:pPr>
              <a:defRPr/>
            </a:pPr>
            <a:fld id="{546FB6C5-C34B-A643-9001-D85D3A4CC8C4}" type="slidenum">
              <a:rPr lang="en-US"/>
              <a:pPr>
                <a:defRPr/>
              </a:pPr>
              <a:t>‹#›</a:t>
            </a:fld>
            <a:endParaRPr lang="en-US"/>
          </a:p>
        </p:txBody>
      </p:sp>
      <p:sp>
        <p:nvSpPr>
          <p:cNvPr id="6" name="Rectangle 1038"/>
          <p:cNvSpPr>
            <a:spLocks noGrp="1" noChangeArrowheads="1"/>
          </p:cNvSpPr>
          <p:nvPr>
            <p:ph type="ftr" sz="quarter" idx="12"/>
          </p:nvPr>
        </p:nvSpPr>
        <p:spPr/>
        <p:txBody>
          <a:bodyPr/>
          <a:lstStyle>
            <a:lvl1pPr>
              <a:defRPr b="1" i="0">
                <a:latin typeface="Engravers MT" charset="0"/>
                <a:cs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16002676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6" name="Rectangle 1027"/>
          <p:cNvSpPr>
            <a:spLocks noGrp="1" noChangeArrowheads="1"/>
          </p:cNvSpPr>
          <p:nvPr>
            <p:ph type="sldNum" sz="quarter" idx="11"/>
          </p:nvPr>
        </p:nvSpPr>
        <p:spPr/>
        <p:txBody>
          <a:bodyPr/>
          <a:lstStyle>
            <a:lvl1pPr>
              <a:defRPr b="1">
                <a:latin typeface="Engravers MT" charset="0"/>
              </a:defRPr>
            </a:lvl1pPr>
          </a:lstStyle>
          <a:p>
            <a:pPr>
              <a:defRPr/>
            </a:pPr>
            <a:fld id="{CABC0E9B-8CCF-F543-8CE6-26498728805A}" type="slidenum">
              <a:rPr lang="en-US"/>
              <a:pPr>
                <a:defRPr/>
              </a:pPr>
              <a:t>‹#›</a:t>
            </a:fld>
            <a:endParaRPr lang="en-US"/>
          </a:p>
        </p:txBody>
      </p:sp>
      <p:sp>
        <p:nvSpPr>
          <p:cNvPr id="7" name="Rectangle 1038"/>
          <p:cNvSpPr>
            <a:spLocks noGrp="1" noChangeArrowheads="1"/>
          </p:cNvSpPr>
          <p:nvPr>
            <p:ph type="ftr" sz="quarter" idx="12"/>
          </p:nvPr>
        </p:nvSpPr>
        <p:spPr/>
        <p:txBody>
          <a:bodyPr/>
          <a:lstStyle>
            <a:lvl1pPr>
              <a:defRPr b="1" i="0">
                <a:latin typeface="Engravers MT" charset="0"/>
                <a:cs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43543773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8" name="Rectangle 1027"/>
          <p:cNvSpPr>
            <a:spLocks noGrp="1" noChangeArrowheads="1"/>
          </p:cNvSpPr>
          <p:nvPr>
            <p:ph type="sldNum" sz="quarter" idx="11"/>
          </p:nvPr>
        </p:nvSpPr>
        <p:spPr/>
        <p:txBody>
          <a:bodyPr/>
          <a:lstStyle>
            <a:lvl1pPr>
              <a:defRPr b="1">
                <a:latin typeface="Engravers MT" charset="0"/>
              </a:defRPr>
            </a:lvl1pPr>
          </a:lstStyle>
          <a:p>
            <a:pPr>
              <a:defRPr/>
            </a:pPr>
            <a:fld id="{D754FBFE-6BF1-AE4C-BDF1-853CB17E5CDE}" type="slidenum">
              <a:rPr lang="en-US"/>
              <a:pPr>
                <a:defRPr/>
              </a:pPr>
              <a:t>‹#›</a:t>
            </a:fld>
            <a:endParaRPr lang="en-US"/>
          </a:p>
        </p:txBody>
      </p:sp>
      <p:sp>
        <p:nvSpPr>
          <p:cNvPr id="9" name="Rectangle 1038"/>
          <p:cNvSpPr>
            <a:spLocks noGrp="1" noChangeArrowheads="1"/>
          </p:cNvSpPr>
          <p:nvPr>
            <p:ph type="ftr" sz="quarter" idx="12"/>
          </p:nvPr>
        </p:nvSpPr>
        <p:spPr/>
        <p:txBody>
          <a:bodyPr/>
          <a:lstStyle>
            <a:lvl1pPr>
              <a:defRPr b="1" i="0">
                <a:latin typeface="Engravers MT" charset="0"/>
                <a:cs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63013757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4" name="Rectangle 1027"/>
          <p:cNvSpPr>
            <a:spLocks noGrp="1" noChangeArrowheads="1"/>
          </p:cNvSpPr>
          <p:nvPr>
            <p:ph type="sldNum" sz="quarter" idx="11"/>
          </p:nvPr>
        </p:nvSpPr>
        <p:spPr/>
        <p:txBody>
          <a:bodyPr/>
          <a:lstStyle>
            <a:lvl1pPr>
              <a:defRPr b="1">
                <a:latin typeface="Engravers MT" charset="0"/>
              </a:defRPr>
            </a:lvl1pPr>
          </a:lstStyle>
          <a:p>
            <a:pPr>
              <a:defRPr/>
            </a:pPr>
            <a:fld id="{993DD271-AC5E-554E-B910-F6BBDB9BE6B1}" type="slidenum">
              <a:rPr lang="en-US"/>
              <a:pPr>
                <a:defRPr/>
              </a:pPr>
              <a:t>‹#›</a:t>
            </a:fld>
            <a:endParaRPr lang="en-US"/>
          </a:p>
        </p:txBody>
      </p:sp>
      <p:sp>
        <p:nvSpPr>
          <p:cNvPr id="5" name="Rectangle 1038"/>
          <p:cNvSpPr>
            <a:spLocks noGrp="1" noChangeArrowheads="1"/>
          </p:cNvSpPr>
          <p:nvPr>
            <p:ph type="ftr" sz="quarter" idx="12"/>
          </p:nvPr>
        </p:nvSpPr>
        <p:spPr/>
        <p:txBody>
          <a:bodyPr/>
          <a:lstStyle>
            <a:lvl1pPr>
              <a:defRPr b="1" i="0">
                <a:latin typeface="Engravers MT" charset="0"/>
                <a:cs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38060887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3" name="Rectangle 1027"/>
          <p:cNvSpPr>
            <a:spLocks noGrp="1" noChangeArrowheads="1"/>
          </p:cNvSpPr>
          <p:nvPr>
            <p:ph type="sldNum" sz="quarter" idx="11"/>
          </p:nvPr>
        </p:nvSpPr>
        <p:spPr/>
        <p:txBody>
          <a:bodyPr/>
          <a:lstStyle>
            <a:lvl1pPr>
              <a:defRPr b="1">
                <a:latin typeface="Engravers MT" charset="0"/>
              </a:defRPr>
            </a:lvl1pPr>
          </a:lstStyle>
          <a:p>
            <a:pPr>
              <a:defRPr/>
            </a:pPr>
            <a:fld id="{228E06DF-90BC-7F4E-82D2-7352EDAE7C7E}" type="slidenum">
              <a:rPr lang="en-US"/>
              <a:pPr>
                <a:defRPr/>
              </a:pPr>
              <a:t>‹#›</a:t>
            </a:fld>
            <a:endParaRPr lang="en-US"/>
          </a:p>
        </p:txBody>
      </p:sp>
      <p:sp>
        <p:nvSpPr>
          <p:cNvPr id="4" name="Rectangle 1038"/>
          <p:cNvSpPr>
            <a:spLocks noGrp="1" noChangeArrowheads="1"/>
          </p:cNvSpPr>
          <p:nvPr>
            <p:ph type="ftr" sz="quarter" idx="12"/>
          </p:nvPr>
        </p:nvSpPr>
        <p:spPr/>
        <p:txBody>
          <a:bodyPr/>
          <a:lstStyle>
            <a:lvl1pPr>
              <a:defRPr b="1" i="0">
                <a:latin typeface="Engravers MT" charset="0"/>
                <a:cs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87753281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6" name="Rectangle 1027"/>
          <p:cNvSpPr>
            <a:spLocks noGrp="1" noChangeArrowheads="1"/>
          </p:cNvSpPr>
          <p:nvPr>
            <p:ph type="sldNum" sz="quarter" idx="11"/>
          </p:nvPr>
        </p:nvSpPr>
        <p:spPr/>
        <p:txBody>
          <a:bodyPr/>
          <a:lstStyle>
            <a:lvl1pPr>
              <a:defRPr b="1">
                <a:latin typeface="Engravers MT" charset="0"/>
              </a:defRPr>
            </a:lvl1pPr>
          </a:lstStyle>
          <a:p>
            <a:pPr>
              <a:defRPr/>
            </a:pPr>
            <a:fld id="{CBE43C4A-5286-254F-8464-D7C909997589}" type="slidenum">
              <a:rPr lang="en-US"/>
              <a:pPr>
                <a:defRPr/>
              </a:pPr>
              <a:t>‹#›</a:t>
            </a:fld>
            <a:endParaRPr lang="en-US"/>
          </a:p>
        </p:txBody>
      </p:sp>
      <p:sp>
        <p:nvSpPr>
          <p:cNvPr id="7" name="Rectangle 1038"/>
          <p:cNvSpPr>
            <a:spLocks noGrp="1" noChangeArrowheads="1"/>
          </p:cNvSpPr>
          <p:nvPr>
            <p:ph type="ftr" sz="quarter" idx="12"/>
          </p:nvPr>
        </p:nvSpPr>
        <p:spPr/>
        <p:txBody>
          <a:bodyPr/>
          <a:lstStyle>
            <a:lvl1pPr>
              <a:defRPr b="1" i="0">
                <a:latin typeface="Engravers MT" charset="0"/>
                <a:cs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59724188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6" name="Rectangle 1027"/>
          <p:cNvSpPr>
            <a:spLocks noGrp="1" noChangeArrowheads="1"/>
          </p:cNvSpPr>
          <p:nvPr>
            <p:ph type="sldNum" sz="quarter" idx="11"/>
          </p:nvPr>
        </p:nvSpPr>
        <p:spPr/>
        <p:txBody>
          <a:bodyPr/>
          <a:lstStyle>
            <a:lvl1pPr>
              <a:defRPr b="1">
                <a:latin typeface="Engravers MT" charset="0"/>
              </a:defRPr>
            </a:lvl1pPr>
          </a:lstStyle>
          <a:p>
            <a:pPr>
              <a:defRPr/>
            </a:pPr>
            <a:fld id="{53374B99-632E-D045-87B1-85F5170E11F0}" type="slidenum">
              <a:rPr lang="en-US"/>
              <a:pPr>
                <a:defRPr/>
              </a:pPr>
              <a:t>‹#›</a:t>
            </a:fld>
            <a:endParaRPr lang="en-US"/>
          </a:p>
        </p:txBody>
      </p:sp>
      <p:sp>
        <p:nvSpPr>
          <p:cNvPr id="7" name="Rectangle 1038"/>
          <p:cNvSpPr>
            <a:spLocks noGrp="1" noChangeArrowheads="1"/>
          </p:cNvSpPr>
          <p:nvPr>
            <p:ph type="ftr" sz="quarter" idx="12"/>
          </p:nvPr>
        </p:nvSpPr>
        <p:spPr/>
        <p:txBody>
          <a:bodyPr/>
          <a:lstStyle>
            <a:lvl1pPr>
              <a:defRPr b="1" i="0">
                <a:latin typeface="Engravers MT" charset="0"/>
                <a:cs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83887367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5" name="Rectangle 1027"/>
          <p:cNvSpPr>
            <a:spLocks noGrp="1" noChangeArrowheads="1"/>
          </p:cNvSpPr>
          <p:nvPr>
            <p:ph type="sldNum" sz="quarter" idx="11"/>
          </p:nvPr>
        </p:nvSpPr>
        <p:spPr/>
        <p:txBody>
          <a:bodyPr/>
          <a:lstStyle>
            <a:lvl1pPr>
              <a:defRPr b="1">
                <a:latin typeface="Engravers MT" charset="0"/>
              </a:defRPr>
            </a:lvl1pPr>
          </a:lstStyle>
          <a:p>
            <a:pPr>
              <a:defRPr/>
            </a:pPr>
            <a:fld id="{FD5F773A-D330-1A49-B1E6-EBFD541888B3}" type="slidenum">
              <a:rPr lang="en-US"/>
              <a:pPr>
                <a:defRPr/>
              </a:pPr>
              <a:t>‹#›</a:t>
            </a:fld>
            <a:endParaRPr lang="en-US"/>
          </a:p>
        </p:txBody>
      </p:sp>
      <p:sp>
        <p:nvSpPr>
          <p:cNvPr id="6" name="Rectangle 1038"/>
          <p:cNvSpPr>
            <a:spLocks noGrp="1" noChangeArrowheads="1"/>
          </p:cNvSpPr>
          <p:nvPr>
            <p:ph type="ftr" sz="quarter" idx="12"/>
          </p:nvPr>
        </p:nvSpPr>
        <p:spPr/>
        <p:txBody>
          <a:bodyPr/>
          <a:lstStyle>
            <a:lvl1pPr>
              <a:defRPr b="1" i="0">
                <a:latin typeface="Engravers MT" charset="0"/>
                <a:cs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28945452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5" name="Rectangle 1027"/>
          <p:cNvSpPr>
            <a:spLocks noGrp="1" noChangeArrowheads="1"/>
          </p:cNvSpPr>
          <p:nvPr>
            <p:ph type="sldNum" sz="quarter" idx="11"/>
          </p:nvPr>
        </p:nvSpPr>
        <p:spPr/>
        <p:txBody>
          <a:bodyPr/>
          <a:lstStyle>
            <a:lvl1pPr>
              <a:defRPr b="1">
                <a:latin typeface="Engravers MT" charset="0"/>
              </a:defRPr>
            </a:lvl1pPr>
          </a:lstStyle>
          <a:p>
            <a:pPr>
              <a:defRPr/>
            </a:pPr>
            <a:fld id="{588D0897-B65A-1149-8835-E92A9910F277}" type="slidenum">
              <a:rPr lang="en-US"/>
              <a:pPr>
                <a:defRPr/>
              </a:pPr>
              <a:t>‹#›</a:t>
            </a:fld>
            <a:endParaRPr lang="en-US"/>
          </a:p>
        </p:txBody>
      </p:sp>
      <p:sp>
        <p:nvSpPr>
          <p:cNvPr id="6" name="Rectangle 1038"/>
          <p:cNvSpPr>
            <a:spLocks noGrp="1" noChangeArrowheads="1"/>
          </p:cNvSpPr>
          <p:nvPr>
            <p:ph type="ftr" sz="quarter" idx="12"/>
          </p:nvPr>
        </p:nvSpPr>
        <p:spPr/>
        <p:txBody>
          <a:bodyPr/>
          <a:lstStyle>
            <a:lvl1pPr>
              <a:defRPr b="1" i="0">
                <a:latin typeface="Engravers MT" charset="0"/>
                <a:cs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2819440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EA2362E-9682-D042-91B0-6B01D9DF932D}" type="slidenum">
              <a:rPr lang="en-US" smtClean="0"/>
              <a:pPr>
                <a:defRPr/>
              </a:pPr>
              <a:t>‹#›</a:t>
            </a:fld>
            <a:endParaRPr lang="en-US" dirty="0"/>
          </a:p>
        </p:txBody>
      </p:sp>
    </p:spTree>
    <p:extLst>
      <p:ext uri="{BB962C8B-B14F-4D97-AF65-F5344CB8AC3E}">
        <p14:creationId xmlns:p14="http://schemas.microsoft.com/office/powerpoint/2010/main" val="368837261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85726528-169B-F444-B387-26888A99A2EA}" type="slidenum">
              <a:rPr lang="en-US"/>
              <a:pPr>
                <a:defRPr/>
              </a:pPr>
              <a:t>‹#›</a:t>
            </a:fld>
            <a:endParaRPr lang="en-US"/>
          </a:p>
        </p:txBody>
      </p:sp>
    </p:spTree>
    <p:extLst>
      <p:ext uri="{BB962C8B-B14F-4D97-AF65-F5344CB8AC3E}">
        <p14:creationId xmlns:p14="http://schemas.microsoft.com/office/powerpoint/2010/main" val="393823932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6"/>
          <p:cNvGrpSpPr>
            <a:grpSpLocks/>
          </p:cNvGrpSpPr>
          <p:nvPr/>
        </p:nvGrpSpPr>
        <p:grpSpPr bwMode="auto">
          <a:xfrm>
            <a:off x="0" y="914400"/>
            <a:ext cx="8686800" cy="2514600"/>
            <a:chOff x="0" y="576"/>
            <a:chExt cx="5472" cy="1584"/>
          </a:xfrm>
        </p:grpSpPr>
        <p:sp>
          <p:nvSpPr>
            <p:cNvPr id="5" name="Oval 7"/>
            <p:cNvSpPr>
              <a:spLocks noChangeArrowheads="1"/>
            </p:cNvSpPr>
            <p:nvPr/>
          </p:nvSpPr>
          <p:spPr bwMode="auto">
            <a:xfrm>
              <a:off x="144" y="576"/>
              <a:ext cx="1584" cy="1584"/>
            </a:xfrm>
            <a:prstGeom prst="ellipse">
              <a:avLst/>
            </a:prstGeom>
            <a:noFill/>
            <a:ln w="12700">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b="1" i="0" dirty="0">
                <a:solidFill>
                  <a:srgbClr val="292929"/>
                </a:solidFill>
                <a:latin typeface="Arial" panose="020B0604020202020204" pitchFamily="34" charset="0"/>
                <a:cs typeface="Arial" panose="020B0604020202020204" pitchFamily="34" charset="0"/>
              </a:endParaRPr>
            </a:p>
          </p:txBody>
        </p:sp>
        <p:sp>
          <p:nvSpPr>
            <p:cNvPr id="6" name="Rectangle 8"/>
            <p:cNvSpPr>
              <a:spLocks noChangeArrowheads="1"/>
            </p:cNvSpPr>
            <p:nvPr/>
          </p:nvSpPr>
          <p:spPr bwMode="hidden">
            <a:xfrm>
              <a:off x="0" y="1056"/>
              <a:ext cx="2976" cy="7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sz="2400" b="1" i="0" dirty="0">
                <a:solidFill>
                  <a:srgbClr val="292929"/>
                </a:solidFill>
                <a:latin typeface="Times New Roman" charset="0"/>
                <a:cs typeface="Arial" panose="020B0604020202020204" pitchFamily="34" charset="0"/>
              </a:endParaRPr>
            </a:p>
          </p:txBody>
        </p:sp>
        <p:sp>
          <p:nvSpPr>
            <p:cNvPr id="7" name="Rectangle 9"/>
            <p:cNvSpPr>
              <a:spLocks noChangeArrowheads="1"/>
            </p:cNvSpPr>
            <p:nvPr/>
          </p:nvSpPr>
          <p:spPr bwMode="hidden">
            <a:xfrm>
              <a:off x="2496" y="1056"/>
              <a:ext cx="2976" cy="720"/>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sz="2400" b="1" i="0" dirty="0">
                <a:solidFill>
                  <a:srgbClr val="292929"/>
                </a:solidFill>
                <a:latin typeface="Times New Roman" charset="0"/>
                <a:cs typeface="Arial" panose="020B0604020202020204" pitchFamily="34" charset="0"/>
              </a:endParaRPr>
            </a:p>
          </p:txBody>
        </p:sp>
        <p:sp>
          <p:nvSpPr>
            <p:cNvPr id="8" name="Freeform 10"/>
            <p:cNvSpPr>
              <a:spLocks noChangeArrowheads="1"/>
            </p:cNvSpPr>
            <p:nvPr/>
          </p:nvSpPr>
          <p:spPr bwMode="auto">
            <a:xfrm>
              <a:off x="384" y="960"/>
              <a:ext cx="144" cy="913"/>
            </a:xfrm>
            <a:custGeom>
              <a:avLst/>
              <a:gdLst>
                <a:gd name="T0" fmla="*/ 0 w 1000"/>
                <a:gd name="T1" fmla="*/ 369 h 1000"/>
                <a:gd name="T2" fmla="*/ 0 w 1000"/>
                <a:gd name="T3" fmla="*/ 369 h 1000"/>
                <a:gd name="T4" fmla="*/ 0 w 1000"/>
                <a:gd name="T5" fmla="*/ 0 h 1000"/>
                <a:gd name="T6" fmla="*/ 0 w 1000"/>
                <a:gd name="T7" fmla="*/ 0 h 10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0" h="1000">
                  <a:moveTo>
                    <a:pt x="1000" y="1000"/>
                  </a:moveTo>
                  <a:lnTo>
                    <a:pt x="0" y="1000"/>
                  </a:lnTo>
                  <a:lnTo>
                    <a:pt x="0" y="0"/>
                  </a:lnTo>
                  <a:lnTo>
                    <a:pt x="1000" y="0"/>
                  </a:lnTo>
                </a:path>
              </a:pathLst>
            </a:custGeom>
            <a:noFill/>
            <a:ln w="76200" cmpd="sng">
              <a:solidFill>
                <a:schemeClr val="tx2"/>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9" name="Freeform 11"/>
            <p:cNvSpPr>
              <a:spLocks noChangeArrowheads="1"/>
            </p:cNvSpPr>
            <p:nvPr/>
          </p:nvSpPr>
          <p:spPr bwMode="auto">
            <a:xfrm>
              <a:off x="4944" y="762"/>
              <a:ext cx="165" cy="864"/>
            </a:xfrm>
            <a:custGeom>
              <a:avLst/>
              <a:gdLst>
                <a:gd name="T0" fmla="*/ 0 w 1000"/>
                <a:gd name="T1" fmla="*/ 0 h 1000"/>
                <a:gd name="T2" fmla="*/ 0 w 1000"/>
                <a:gd name="T3" fmla="*/ 0 h 1000"/>
                <a:gd name="T4" fmla="*/ 0 w 1000"/>
                <a:gd name="T5" fmla="*/ 200 h 1000"/>
                <a:gd name="T6" fmla="*/ 0 w 1000"/>
                <a:gd name="T7" fmla="*/ 200 h 10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0" h="1000">
                  <a:moveTo>
                    <a:pt x="0" y="0"/>
                  </a:moveTo>
                  <a:lnTo>
                    <a:pt x="1000" y="0"/>
                  </a:lnTo>
                  <a:lnTo>
                    <a:pt x="1000" y="1000"/>
                  </a:lnTo>
                  <a:lnTo>
                    <a:pt x="0" y="1000"/>
                  </a:lnTo>
                </a:path>
              </a:pathLst>
            </a:custGeom>
            <a:noFill/>
            <a:ln w="762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grpSp>
      <p:sp>
        <p:nvSpPr>
          <p:cNvPr id="458754" name="Rectangle 2"/>
          <p:cNvSpPr>
            <a:spLocks noGrp="1" noChangeArrowheads="1"/>
          </p:cNvSpPr>
          <p:nvPr>
            <p:ph type="subTitle" idx="1"/>
          </p:nvPr>
        </p:nvSpPr>
        <p:spPr>
          <a:xfrm>
            <a:off x="2286000" y="3581400"/>
            <a:ext cx="5638800" cy="1905000"/>
          </a:xfrm>
        </p:spPr>
        <p:txBody>
          <a:bodyPr/>
          <a:lstStyle>
            <a:lvl1pPr marL="0" indent="0">
              <a:buFont typeface="Wingdings" charset="0"/>
              <a:buNone/>
              <a:defRPr b="1" i="0">
                <a:latin typeface="Arial" panose="020B0604020202020204" pitchFamily="34" charset="0"/>
                <a:cs typeface="Arial" panose="020B0604020202020204" pitchFamily="34" charset="0"/>
              </a:defRPr>
            </a:lvl1pPr>
          </a:lstStyle>
          <a:p>
            <a:pPr lvl="0"/>
            <a:r>
              <a:rPr lang="en-GB" noProof="0" dirty="0"/>
              <a:t>Click to edit Master subtitle style</a:t>
            </a:r>
          </a:p>
        </p:txBody>
      </p:sp>
      <p:sp>
        <p:nvSpPr>
          <p:cNvPr id="458764" name="Rectangle 12"/>
          <p:cNvSpPr>
            <a:spLocks noGrp="1" noChangeArrowheads="1"/>
          </p:cNvSpPr>
          <p:nvPr>
            <p:ph type="ctrTitle"/>
          </p:nvPr>
        </p:nvSpPr>
        <p:spPr>
          <a:xfrm>
            <a:off x="838200" y="1443038"/>
            <a:ext cx="7086600" cy="1600200"/>
          </a:xfrm>
        </p:spPr>
        <p:txBody>
          <a:bodyPr anchor="ctr"/>
          <a:lstStyle>
            <a:lvl1pPr>
              <a:defRPr b="1" i="0">
                <a:latin typeface="Arial" panose="020B0604020202020204" pitchFamily="34" charset="0"/>
                <a:cs typeface="Arial" panose="020B0604020202020204" pitchFamily="34" charset="0"/>
              </a:defRPr>
            </a:lvl1pPr>
          </a:lstStyle>
          <a:p>
            <a:pPr lvl="0"/>
            <a:r>
              <a:rPr lang="en-GB" noProof="0" dirty="0"/>
              <a:t>Click to edit Master title style</a:t>
            </a:r>
          </a:p>
        </p:txBody>
      </p:sp>
      <p:sp>
        <p:nvSpPr>
          <p:cNvPr id="10" name="Rectangle 3"/>
          <p:cNvSpPr>
            <a:spLocks noGrp="1" noChangeArrowheads="1"/>
          </p:cNvSpPr>
          <p:nvPr>
            <p:ph type="dt" sz="half" idx="10"/>
          </p:nvPr>
        </p:nvSpPr>
        <p:spPr>
          <a:xfrm>
            <a:off x="685800" y="6248400"/>
            <a:ext cx="1905000" cy="457200"/>
          </a:xfrm>
        </p:spPr>
        <p:txBody>
          <a:bodyPr/>
          <a:lstStyle>
            <a:lvl1pPr>
              <a:defRPr b="1" i="0">
                <a:latin typeface="Engravers MT" charset="0"/>
                <a:cs typeface="Arial" panose="020B0604020202020204" pitchFamily="34" charset="0"/>
              </a:defRPr>
            </a:lvl1pPr>
          </a:lstStyle>
          <a:p>
            <a:pPr>
              <a:defRPr/>
            </a:pPr>
            <a:endParaRPr lang="en-GB" dirty="0"/>
          </a:p>
        </p:txBody>
      </p:sp>
      <p:sp>
        <p:nvSpPr>
          <p:cNvPr id="11" name="Rectangle 4"/>
          <p:cNvSpPr>
            <a:spLocks noGrp="1" noChangeArrowheads="1"/>
          </p:cNvSpPr>
          <p:nvPr>
            <p:ph type="ftr" sz="quarter" idx="11"/>
          </p:nvPr>
        </p:nvSpPr>
        <p:spPr>
          <a:xfrm>
            <a:off x="3124200" y="6248400"/>
            <a:ext cx="2895600" cy="457200"/>
          </a:xfrm>
        </p:spPr>
        <p:txBody>
          <a:bodyPr/>
          <a:lstStyle>
            <a:lvl1pPr>
              <a:defRPr b="1" i="0">
                <a:latin typeface="Engravers MT" charset="0"/>
                <a:cs typeface="Arial" panose="020B0604020202020204" pitchFamily="34" charset="0"/>
              </a:defRPr>
            </a:lvl1pPr>
          </a:lstStyle>
          <a:p>
            <a:pPr>
              <a:defRPr/>
            </a:pPr>
            <a:endParaRPr lang="en-GB" dirty="0"/>
          </a:p>
        </p:txBody>
      </p:sp>
      <p:sp>
        <p:nvSpPr>
          <p:cNvPr id="12" name="Rectangle 5"/>
          <p:cNvSpPr>
            <a:spLocks noGrp="1" noChangeArrowheads="1"/>
          </p:cNvSpPr>
          <p:nvPr>
            <p:ph type="sldNum" sz="quarter" idx="12"/>
          </p:nvPr>
        </p:nvSpPr>
        <p:spPr>
          <a:xfrm>
            <a:off x="6553200" y="6248400"/>
            <a:ext cx="1905000" cy="457200"/>
          </a:xfrm>
        </p:spPr>
        <p:txBody>
          <a:bodyPr/>
          <a:lstStyle>
            <a:lvl1pPr>
              <a:defRPr b="1">
                <a:latin typeface="Engravers MT" charset="0"/>
              </a:defRPr>
            </a:lvl1pPr>
          </a:lstStyle>
          <a:p>
            <a:pPr>
              <a:defRPr/>
            </a:pPr>
            <a:fld id="{F7BA2453-275A-F441-BBED-B7FD172CB727}" type="slidenum">
              <a:rPr lang="en-GB"/>
              <a:pPr>
                <a:defRPr/>
              </a:pPr>
              <a:t>‹#›</a:t>
            </a:fld>
            <a:endParaRPr lang="en-GB"/>
          </a:p>
        </p:txBody>
      </p:sp>
    </p:spTree>
    <p:extLst>
      <p:ext uri="{BB962C8B-B14F-4D97-AF65-F5344CB8AC3E}">
        <p14:creationId xmlns:p14="http://schemas.microsoft.com/office/powerpoint/2010/main" val="406627955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7"/>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8"/>
          <p:cNvSpPr>
            <a:spLocks noGrp="1" noChangeArrowheads="1"/>
          </p:cNvSpPr>
          <p:nvPr>
            <p:ph type="sldNum" sz="quarter" idx="12"/>
          </p:nvPr>
        </p:nvSpPr>
        <p:spPr/>
        <p:txBody>
          <a:bodyPr/>
          <a:lstStyle>
            <a:lvl1pPr>
              <a:defRPr b="1">
                <a:latin typeface="Engravers MT" charset="0"/>
              </a:defRPr>
            </a:lvl1pPr>
          </a:lstStyle>
          <a:p>
            <a:pPr>
              <a:defRPr/>
            </a:pPr>
            <a:fld id="{2F5AD80C-B356-0744-A59C-90C982C5E3BD}" type="slidenum">
              <a:rPr lang="en-GB"/>
              <a:pPr>
                <a:defRPr/>
              </a:pPr>
              <a:t>‹#›</a:t>
            </a:fld>
            <a:endParaRPr lang="en-GB"/>
          </a:p>
        </p:txBody>
      </p:sp>
    </p:spTree>
    <p:extLst>
      <p:ext uri="{BB962C8B-B14F-4D97-AF65-F5344CB8AC3E}">
        <p14:creationId xmlns:p14="http://schemas.microsoft.com/office/powerpoint/2010/main" val="143022653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7"/>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8"/>
          <p:cNvSpPr>
            <a:spLocks noGrp="1" noChangeArrowheads="1"/>
          </p:cNvSpPr>
          <p:nvPr>
            <p:ph type="sldNum" sz="quarter" idx="12"/>
          </p:nvPr>
        </p:nvSpPr>
        <p:spPr/>
        <p:txBody>
          <a:bodyPr/>
          <a:lstStyle>
            <a:lvl1pPr>
              <a:defRPr b="1">
                <a:latin typeface="Engravers MT" charset="0"/>
              </a:defRPr>
            </a:lvl1pPr>
          </a:lstStyle>
          <a:p>
            <a:pPr>
              <a:defRPr/>
            </a:pPr>
            <a:fld id="{B7FB0EF5-9DE0-1349-A613-350B553B44DD}" type="slidenum">
              <a:rPr lang="en-GB"/>
              <a:pPr>
                <a:defRPr/>
              </a:pPr>
              <a:t>‹#›</a:t>
            </a:fld>
            <a:endParaRPr lang="en-GB"/>
          </a:p>
        </p:txBody>
      </p:sp>
    </p:spTree>
    <p:extLst>
      <p:ext uri="{BB962C8B-B14F-4D97-AF65-F5344CB8AC3E}">
        <p14:creationId xmlns:p14="http://schemas.microsoft.com/office/powerpoint/2010/main" val="215365657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949325" y="1981200"/>
            <a:ext cx="3754438"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856163" y="1981200"/>
            <a:ext cx="3754437"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7"/>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7" name="Rectangle 8"/>
          <p:cNvSpPr>
            <a:spLocks noGrp="1" noChangeArrowheads="1"/>
          </p:cNvSpPr>
          <p:nvPr>
            <p:ph type="sldNum" sz="quarter" idx="12"/>
          </p:nvPr>
        </p:nvSpPr>
        <p:spPr/>
        <p:txBody>
          <a:bodyPr/>
          <a:lstStyle>
            <a:lvl1pPr>
              <a:defRPr b="1">
                <a:latin typeface="Engravers MT" charset="0"/>
              </a:defRPr>
            </a:lvl1pPr>
          </a:lstStyle>
          <a:p>
            <a:pPr>
              <a:defRPr/>
            </a:pPr>
            <a:fld id="{C448F649-44F9-294B-BB42-626F5A38E0CE}" type="slidenum">
              <a:rPr lang="en-GB"/>
              <a:pPr>
                <a:defRPr/>
              </a:pPr>
              <a:t>‹#›</a:t>
            </a:fld>
            <a:endParaRPr lang="en-GB"/>
          </a:p>
        </p:txBody>
      </p:sp>
    </p:spTree>
    <p:extLst>
      <p:ext uri="{BB962C8B-B14F-4D97-AF65-F5344CB8AC3E}">
        <p14:creationId xmlns:p14="http://schemas.microsoft.com/office/powerpoint/2010/main" val="58052248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8" name="Rectangle 7"/>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9" name="Rectangle 8"/>
          <p:cNvSpPr>
            <a:spLocks noGrp="1" noChangeArrowheads="1"/>
          </p:cNvSpPr>
          <p:nvPr>
            <p:ph type="sldNum" sz="quarter" idx="12"/>
          </p:nvPr>
        </p:nvSpPr>
        <p:spPr/>
        <p:txBody>
          <a:bodyPr/>
          <a:lstStyle>
            <a:lvl1pPr>
              <a:defRPr b="1">
                <a:latin typeface="Engravers MT" charset="0"/>
              </a:defRPr>
            </a:lvl1pPr>
          </a:lstStyle>
          <a:p>
            <a:pPr>
              <a:defRPr/>
            </a:pPr>
            <a:fld id="{6A4E160E-9823-CE48-8935-EBC6FE99B6A2}" type="slidenum">
              <a:rPr lang="en-GB"/>
              <a:pPr>
                <a:defRPr/>
              </a:pPr>
              <a:t>‹#›</a:t>
            </a:fld>
            <a:endParaRPr lang="en-GB"/>
          </a:p>
        </p:txBody>
      </p:sp>
    </p:spTree>
    <p:extLst>
      <p:ext uri="{BB962C8B-B14F-4D97-AF65-F5344CB8AC3E}">
        <p14:creationId xmlns:p14="http://schemas.microsoft.com/office/powerpoint/2010/main" val="378532289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4" name="Rectangle 7"/>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8"/>
          <p:cNvSpPr>
            <a:spLocks noGrp="1" noChangeArrowheads="1"/>
          </p:cNvSpPr>
          <p:nvPr>
            <p:ph type="sldNum" sz="quarter" idx="12"/>
          </p:nvPr>
        </p:nvSpPr>
        <p:spPr/>
        <p:txBody>
          <a:bodyPr/>
          <a:lstStyle>
            <a:lvl1pPr>
              <a:defRPr b="1">
                <a:latin typeface="Engravers MT" charset="0"/>
              </a:defRPr>
            </a:lvl1pPr>
          </a:lstStyle>
          <a:p>
            <a:pPr>
              <a:defRPr/>
            </a:pPr>
            <a:fld id="{3896333D-EEF2-5144-8AE9-374C1DB81E9A}" type="slidenum">
              <a:rPr lang="en-GB"/>
              <a:pPr>
                <a:defRPr/>
              </a:pPr>
              <a:t>‹#›</a:t>
            </a:fld>
            <a:endParaRPr lang="en-GB"/>
          </a:p>
        </p:txBody>
      </p:sp>
    </p:spTree>
    <p:extLst>
      <p:ext uri="{BB962C8B-B14F-4D97-AF65-F5344CB8AC3E}">
        <p14:creationId xmlns:p14="http://schemas.microsoft.com/office/powerpoint/2010/main" val="305622156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3" name="Rectangle 7"/>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4" name="Rectangle 8"/>
          <p:cNvSpPr>
            <a:spLocks noGrp="1" noChangeArrowheads="1"/>
          </p:cNvSpPr>
          <p:nvPr>
            <p:ph type="sldNum" sz="quarter" idx="12"/>
          </p:nvPr>
        </p:nvSpPr>
        <p:spPr/>
        <p:txBody>
          <a:bodyPr/>
          <a:lstStyle>
            <a:lvl1pPr>
              <a:defRPr b="1">
                <a:latin typeface="Engravers MT" charset="0"/>
              </a:defRPr>
            </a:lvl1pPr>
          </a:lstStyle>
          <a:p>
            <a:pPr>
              <a:defRPr/>
            </a:pPr>
            <a:fld id="{52AAB202-A4B3-D542-85B9-48E68D53F096}" type="slidenum">
              <a:rPr lang="en-GB"/>
              <a:pPr>
                <a:defRPr/>
              </a:pPr>
              <a:t>‹#›</a:t>
            </a:fld>
            <a:endParaRPr lang="en-GB"/>
          </a:p>
        </p:txBody>
      </p:sp>
    </p:spTree>
    <p:extLst>
      <p:ext uri="{BB962C8B-B14F-4D97-AF65-F5344CB8AC3E}">
        <p14:creationId xmlns:p14="http://schemas.microsoft.com/office/powerpoint/2010/main" val="211931539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7"/>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7" name="Rectangle 8"/>
          <p:cNvSpPr>
            <a:spLocks noGrp="1" noChangeArrowheads="1"/>
          </p:cNvSpPr>
          <p:nvPr>
            <p:ph type="sldNum" sz="quarter" idx="12"/>
          </p:nvPr>
        </p:nvSpPr>
        <p:spPr/>
        <p:txBody>
          <a:bodyPr/>
          <a:lstStyle>
            <a:lvl1pPr>
              <a:defRPr b="1">
                <a:latin typeface="Engravers MT" charset="0"/>
              </a:defRPr>
            </a:lvl1pPr>
          </a:lstStyle>
          <a:p>
            <a:pPr>
              <a:defRPr/>
            </a:pPr>
            <a:fld id="{5775488F-EDE6-DB4E-9E4A-FC0BC1584353}" type="slidenum">
              <a:rPr lang="en-GB"/>
              <a:pPr>
                <a:defRPr/>
              </a:pPr>
              <a:t>‹#›</a:t>
            </a:fld>
            <a:endParaRPr lang="en-GB"/>
          </a:p>
        </p:txBody>
      </p:sp>
    </p:spTree>
    <p:extLst>
      <p:ext uri="{BB962C8B-B14F-4D97-AF65-F5344CB8AC3E}">
        <p14:creationId xmlns:p14="http://schemas.microsoft.com/office/powerpoint/2010/main" val="40216838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7"/>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7" name="Rectangle 8"/>
          <p:cNvSpPr>
            <a:spLocks noGrp="1" noChangeArrowheads="1"/>
          </p:cNvSpPr>
          <p:nvPr>
            <p:ph type="sldNum" sz="quarter" idx="12"/>
          </p:nvPr>
        </p:nvSpPr>
        <p:spPr/>
        <p:txBody>
          <a:bodyPr/>
          <a:lstStyle>
            <a:lvl1pPr>
              <a:defRPr b="1">
                <a:latin typeface="Engravers MT" charset="0"/>
              </a:defRPr>
            </a:lvl1pPr>
          </a:lstStyle>
          <a:p>
            <a:pPr>
              <a:defRPr/>
            </a:pPr>
            <a:fld id="{55C60EE8-9140-AD43-8F54-022323BCD04F}" type="slidenum">
              <a:rPr lang="en-GB"/>
              <a:pPr>
                <a:defRPr/>
              </a:pPr>
              <a:t>‹#›</a:t>
            </a:fld>
            <a:endParaRPr lang="en-GB"/>
          </a:p>
        </p:txBody>
      </p:sp>
    </p:spTree>
    <p:extLst>
      <p:ext uri="{BB962C8B-B14F-4D97-AF65-F5344CB8AC3E}">
        <p14:creationId xmlns:p14="http://schemas.microsoft.com/office/powerpoint/2010/main" val="17178181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163174A-7008-314C-A889-C2E2ACD042F3}" type="slidenum">
              <a:rPr lang="en-US" smtClean="0"/>
              <a:pPr>
                <a:defRPr/>
              </a:pPr>
              <a:t>‹#›</a:t>
            </a:fld>
            <a:endParaRPr lang="en-US" dirty="0"/>
          </a:p>
        </p:txBody>
      </p:sp>
    </p:spTree>
    <p:extLst>
      <p:ext uri="{BB962C8B-B14F-4D97-AF65-F5344CB8AC3E}">
        <p14:creationId xmlns:p14="http://schemas.microsoft.com/office/powerpoint/2010/main" val="384685323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7"/>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8"/>
          <p:cNvSpPr>
            <a:spLocks noGrp="1" noChangeArrowheads="1"/>
          </p:cNvSpPr>
          <p:nvPr>
            <p:ph type="sldNum" sz="quarter" idx="12"/>
          </p:nvPr>
        </p:nvSpPr>
        <p:spPr/>
        <p:txBody>
          <a:bodyPr/>
          <a:lstStyle>
            <a:lvl1pPr>
              <a:defRPr b="1">
                <a:latin typeface="Engravers MT" charset="0"/>
              </a:defRPr>
            </a:lvl1pPr>
          </a:lstStyle>
          <a:p>
            <a:pPr>
              <a:defRPr/>
            </a:pPr>
            <a:fld id="{C56058E5-6DA1-FC4C-B1D7-D4FF470749E1}" type="slidenum">
              <a:rPr lang="en-GB"/>
              <a:pPr>
                <a:defRPr/>
              </a:pPr>
              <a:t>‹#›</a:t>
            </a:fld>
            <a:endParaRPr lang="en-GB"/>
          </a:p>
        </p:txBody>
      </p:sp>
    </p:spTree>
    <p:extLst>
      <p:ext uri="{BB962C8B-B14F-4D97-AF65-F5344CB8AC3E}">
        <p14:creationId xmlns:p14="http://schemas.microsoft.com/office/powerpoint/2010/main" val="11240088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1313" y="96838"/>
            <a:ext cx="1919287" cy="5999162"/>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931863" y="96838"/>
            <a:ext cx="5607050" cy="5999162"/>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7"/>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8"/>
          <p:cNvSpPr>
            <a:spLocks noGrp="1" noChangeArrowheads="1"/>
          </p:cNvSpPr>
          <p:nvPr>
            <p:ph type="sldNum" sz="quarter" idx="12"/>
          </p:nvPr>
        </p:nvSpPr>
        <p:spPr/>
        <p:txBody>
          <a:bodyPr/>
          <a:lstStyle>
            <a:lvl1pPr>
              <a:defRPr b="1">
                <a:latin typeface="Engravers MT" charset="0"/>
              </a:defRPr>
            </a:lvl1pPr>
          </a:lstStyle>
          <a:p>
            <a:pPr>
              <a:defRPr/>
            </a:pPr>
            <a:fld id="{07092633-583B-3346-8558-64CB71DEF427}" type="slidenum">
              <a:rPr lang="en-GB"/>
              <a:pPr>
                <a:defRPr/>
              </a:pPr>
              <a:t>‹#›</a:t>
            </a:fld>
            <a:endParaRPr lang="en-GB"/>
          </a:p>
        </p:txBody>
      </p:sp>
    </p:spTree>
    <p:extLst>
      <p:ext uri="{BB962C8B-B14F-4D97-AF65-F5344CB8AC3E}">
        <p14:creationId xmlns:p14="http://schemas.microsoft.com/office/powerpoint/2010/main" val="85541544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77066370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8458339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1386535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5324553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4319594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3782065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7417246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036312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6B9EEAF-EB7A-A049-B227-6E759BFD438B}" type="slidenum">
              <a:rPr lang="en-US" smtClean="0"/>
              <a:pPr>
                <a:defRPr/>
              </a:pPr>
              <a:t>‹#›</a:t>
            </a:fld>
            <a:endParaRPr lang="en-US" dirty="0"/>
          </a:p>
        </p:txBody>
      </p:sp>
    </p:spTree>
    <p:extLst>
      <p:ext uri="{BB962C8B-B14F-4D97-AF65-F5344CB8AC3E}">
        <p14:creationId xmlns:p14="http://schemas.microsoft.com/office/powerpoint/2010/main" val="18281113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3814725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4842893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7660676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30882809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65815300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94433662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09879393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60724878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57972117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3583744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2FE2AD2-45E9-5442-B3BD-609223D2E9B0}" type="slidenum">
              <a:rPr lang="en-US" smtClean="0"/>
              <a:pPr>
                <a:defRPr/>
              </a:pPr>
              <a:t>‹#›</a:t>
            </a:fld>
            <a:endParaRPr lang="en-US" dirty="0"/>
          </a:p>
        </p:txBody>
      </p:sp>
    </p:spTree>
    <p:extLst>
      <p:ext uri="{BB962C8B-B14F-4D97-AF65-F5344CB8AC3E}">
        <p14:creationId xmlns:p14="http://schemas.microsoft.com/office/powerpoint/2010/main" val="405149499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58481488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62920439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88854764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4338330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51599450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43353543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5E67026-492B-EC44-8B88-C42F494F6924}" type="datetimeFigureOut">
              <a:rPr lang="en-US" smtClean="0">
                <a:latin typeface="Calibri"/>
              </a:rPr>
              <a:pPr>
                <a:defRPr/>
              </a:pPr>
              <a:t>4/29/26</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C52D8F7B-2FCF-5447-8DB4-6219DC8E1CE4}"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35051535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7A7652E6-73AF-6D42-AA48-2463A5560065}" type="datetimeFigureOut">
              <a:rPr lang="en-US" smtClean="0">
                <a:latin typeface="Calibri"/>
              </a:rPr>
              <a:pPr>
                <a:defRPr/>
              </a:pPr>
              <a:t>4/30/26</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48A8590-9B50-3E49-BA0D-F43CF3DB51E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71760241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8332BAE-E9F1-734A-976D-58DD5C59622C}" type="datetimeFigureOut">
              <a:rPr lang="en-US" smtClean="0">
                <a:latin typeface="Calibri"/>
              </a:rPr>
              <a:pPr>
                <a:defRPr/>
              </a:pPr>
              <a:t>4/30/26</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766E898E-E7D5-FD49-B7DC-0971726D0481}"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50936540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A42DF34E-C08B-BC4B-B4A8-3FF3D34F6A61}" type="datetimeFigureOut">
              <a:rPr lang="en-US" smtClean="0">
                <a:latin typeface="Calibri"/>
              </a:rPr>
              <a:pPr>
                <a:defRPr/>
              </a:pPr>
              <a:t>4/30/26</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06114336-C556-AD4F-80E3-4891DB937912}"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4546035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C972213-67F2-3540-8F3D-CD4609D428FC}" type="slidenum">
              <a:rPr lang="en-US" smtClean="0"/>
              <a:pPr>
                <a:defRPr/>
              </a:pPr>
              <a:t>‹#›</a:t>
            </a:fld>
            <a:endParaRPr lang="en-US" dirty="0"/>
          </a:p>
        </p:txBody>
      </p:sp>
    </p:spTree>
    <p:extLst>
      <p:ext uri="{BB962C8B-B14F-4D97-AF65-F5344CB8AC3E}">
        <p14:creationId xmlns:p14="http://schemas.microsoft.com/office/powerpoint/2010/main" val="328921282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0330024-35D8-D94A-8999-7B7B6B51CA1B}" type="datetimeFigureOut">
              <a:rPr lang="en-US" smtClean="0">
                <a:latin typeface="Calibri"/>
              </a:rPr>
              <a:pPr>
                <a:defRPr/>
              </a:pPr>
              <a:t>4/30/26</a:t>
            </a:fld>
            <a:endParaRPr lang="en-US" dirty="0">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A9A045FC-3700-984A-B207-4D872868D8EA}"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64820280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05C3A14-E094-2A4E-8099-0EDC7438E730}" type="datetimeFigureOut">
              <a:rPr lang="en-US" smtClean="0">
                <a:latin typeface="Calibri"/>
              </a:rPr>
              <a:pPr>
                <a:defRPr/>
              </a:pPr>
              <a:t>4/30/26</a:t>
            </a:fld>
            <a:endParaRPr lang="en-US" dirty="0">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9BAE152D-FDAA-9E47-9A0E-2ED8E9B3CB2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04388861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3F908AB-5B50-4F49-94AA-220D160AA4F4}" type="datetimeFigureOut">
              <a:rPr lang="en-US" smtClean="0">
                <a:latin typeface="Calibri"/>
              </a:rPr>
              <a:pPr>
                <a:defRPr/>
              </a:pPr>
              <a:t>4/30/26</a:t>
            </a:fld>
            <a:endParaRPr lang="en-US" dirty="0">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18BB8D47-628B-824C-8574-3A1169235049}"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94690407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48366DE2-63B7-4041-8918-7F499461D365}" type="datetimeFigureOut">
              <a:rPr lang="en-US" smtClean="0">
                <a:latin typeface="Calibri"/>
              </a:rPr>
              <a:pPr>
                <a:defRPr/>
              </a:pPr>
              <a:t>4/30/26</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525CA73-0552-214B-B539-DF47D6D79F0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427059602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FE8933BA-218B-C447-AF2D-4B676F47CDE7}" type="datetimeFigureOut">
              <a:rPr lang="en-US" smtClean="0">
                <a:latin typeface="Calibri"/>
              </a:rPr>
              <a:pPr>
                <a:defRPr/>
              </a:pPr>
              <a:t>4/30/26</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F44B108-CFD7-CE48-A9BB-702F622A532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13189129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DB22C59-F915-1047-9473-5D5FE98DF12C}" type="datetimeFigureOut">
              <a:rPr lang="en-US" smtClean="0">
                <a:latin typeface="Calibri"/>
              </a:rPr>
              <a:pPr>
                <a:defRPr/>
              </a:pPr>
              <a:t>4/30/26</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59E6DFA-5FBA-3043-9187-CA3798BD5BD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5221377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8CF1EB7-CA46-CA4B-BD9C-063522A155A6}" type="datetimeFigureOut">
              <a:rPr lang="en-US" smtClean="0">
                <a:latin typeface="Calibri"/>
              </a:rPr>
              <a:pPr>
                <a:defRPr/>
              </a:pPr>
              <a:t>4/30/26</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3A81F1A0-283A-9E48-B9B5-B61800A6FBB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70933364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718038F9-029D-41C2-8F01-028EC28E6FE8}"/>
              </a:ext>
            </a:extLst>
          </p:cNvPr>
          <p:cNvSpPr>
            <a:spLocks noGrp="1"/>
          </p:cNvSpPr>
          <p:nvPr>
            <p:ph type="dt" sz="half" idx="10"/>
          </p:nvPr>
        </p:nvSpPr>
        <p:spPr/>
        <p:txBody>
          <a:bodyPr/>
          <a:lstStyle>
            <a:lvl1pPr>
              <a:defRPr/>
            </a:lvl1pPr>
          </a:lstStyle>
          <a:p>
            <a:pPr>
              <a:defRPr/>
            </a:pPr>
            <a:fld id="{F16C5336-C75A-4DF7-92CC-BBA844A6D4F4}" type="datetimeFigureOut">
              <a:rPr lang="en-US"/>
              <a:pPr>
                <a:defRPr/>
              </a:pPr>
              <a:t>4/29/26</a:t>
            </a:fld>
            <a:endParaRPr lang="en-US"/>
          </a:p>
        </p:txBody>
      </p:sp>
      <p:sp>
        <p:nvSpPr>
          <p:cNvPr id="5" name="Footer Placeholder 4">
            <a:extLst>
              <a:ext uri="{FF2B5EF4-FFF2-40B4-BE49-F238E27FC236}">
                <a16:creationId xmlns:a16="http://schemas.microsoft.com/office/drawing/2014/main" id="{F070871C-B3F5-4375-9F6A-246CDD3547E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8CB3F42-C1F9-45F6-844E-2D93582556A9}"/>
              </a:ext>
            </a:extLst>
          </p:cNvPr>
          <p:cNvSpPr>
            <a:spLocks noGrp="1"/>
          </p:cNvSpPr>
          <p:nvPr>
            <p:ph type="sldNum" sz="quarter" idx="12"/>
          </p:nvPr>
        </p:nvSpPr>
        <p:spPr/>
        <p:txBody>
          <a:bodyPr/>
          <a:lstStyle>
            <a:lvl1pPr>
              <a:defRPr/>
            </a:lvl1pPr>
          </a:lstStyle>
          <a:p>
            <a:fld id="{26E188D6-8A26-485E-9744-BCFFE566F24F}" type="slidenum">
              <a:rPr lang="en-US" altLang="en-US"/>
              <a:pPr/>
              <a:t>‹#›</a:t>
            </a:fld>
            <a:endParaRPr lang="en-US" altLang="en-US"/>
          </a:p>
        </p:txBody>
      </p:sp>
    </p:spTree>
    <p:extLst>
      <p:ext uri="{BB962C8B-B14F-4D97-AF65-F5344CB8AC3E}">
        <p14:creationId xmlns:p14="http://schemas.microsoft.com/office/powerpoint/2010/main" val="239509645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B49A7E-5454-4357-A020-D18C02A8312B}"/>
              </a:ext>
            </a:extLst>
          </p:cNvPr>
          <p:cNvSpPr>
            <a:spLocks noGrp="1"/>
          </p:cNvSpPr>
          <p:nvPr>
            <p:ph type="dt" sz="half" idx="10"/>
          </p:nvPr>
        </p:nvSpPr>
        <p:spPr/>
        <p:txBody>
          <a:bodyPr/>
          <a:lstStyle>
            <a:lvl1pPr>
              <a:defRPr/>
            </a:lvl1pPr>
          </a:lstStyle>
          <a:p>
            <a:pPr>
              <a:defRPr/>
            </a:pPr>
            <a:fld id="{2D3E6115-8595-402D-A24A-CCF7DA76EA69}" type="datetimeFigureOut">
              <a:rPr lang="en-US"/>
              <a:pPr>
                <a:defRPr/>
              </a:pPr>
              <a:t>4/30/26</a:t>
            </a:fld>
            <a:endParaRPr lang="en-US"/>
          </a:p>
        </p:txBody>
      </p:sp>
      <p:sp>
        <p:nvSpPr>
          <p:cNvPr id="5" name="Footer Placeholder 4">
            <a:extLst>
              <a:ext uri="{FF2B5EF4-FFF2-40B4-BE49-F238E27FC236}">
                <a16:creationId xmlns:a16="http://schemas.microsoft.com/office/drawing/2014/main" id="{2CE80876-6C1E-4E69-948B-D1EBD6D30FE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61FEE9A-0C9E-4A5B-ACB1-1C766F79C818}"/>
              </a:ext>
            </a:extLst>
          </p:cNvPr>
          <p:cNvSpPr>
            <a:spLocks noGrp="1"/>
          </p:cNvSpPr>
          <p:nvPr>
            <p:ph type="sldNum" sz="quarter" idx="12"/>
          </p:nvPr>
        </p:nvSpPr>
        <p:spPr/>
        <p:txBody>
          <a:bodyPr/>
          <a:lstStyle>
            <a:lvl1pPr>
              <a:defRPr/>
            </a:lvl1pPr>
          </a:lstStyle>
          <a:p>
            <a:fld id="{9E09C820-C30F-4F93-B29B-DE0A4AC7A1F4}" type="slidenum">
              <a:rPr lang="en-US" altLang="en-US"/>
              <a:pPr/>
              <a:t>‹#›</a:t>
            </a:fld>
            <a:endParaRPr lang="en-US" altLang="en-US"/>
          </a:p>
        </p:txBody>
      </p:sp>
    </p:spTree>
    <p:extLst>
      <p:ext uri="{BB962C8B-B14F-4D97-AF65-F5344CB8AC3E}">
        <p14:creationId xmlns:p14="http://schemas.microsoft.com/office/powerpoint/2010/main" val="184003459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4C1418-EA34-4ADA-B394-DE4F5C20A0A1}"/>
              </a:ext>
            </a:extLst>
          </p:cNvPr>
          <p:cNvSpPr>
            <a:spLocks noGrp="1"/>
          </p:cNvSpPr>
          <p:nvPr>
            <p:ph type="dt" sz="half" idx="10"/>
          </p:nvPr>
        </p:nvSpPr>
        <p:spPr/>
        <p:txBody>
          <a:bodyPr/>
          <a:lstStyle>
            <a:lvl1pPr>
              <a:defRPr/>
            </a:lvl1pPr>
          </a:lstStyle>
          <a:p>
            <a:pPr>
              <a:defRPr/>
            </a:pPr>
            <a:fld id="{64AB933B-C937-496A-9A46-A2BD30855495}" type="datetimeFigureOut">
              <a:rPr lang="en-US"/>
              <a:pPr>
                <a:defRPr/>
              </a:pPr>
              <a:t>4/30/26</a:t>
            </a:fld>
            <a:endParaRPr lang="en-US"/>
          </a:p>
        </p:txBody>
      </p:sp>
      <p:sp>
        <p:nvSpPr>
          <p:cNvPr id="5" name="Footer Placeholder 4">
            <a:extLst>
              <a:ext uri="{FF2B5EF4-FFF2-40B4-BE49-F238E27FC236}">
                <a16:creationId xmlns:a16="http://schemas.microsoft.com/office/drawing/2014/main" id="{15F8DED0-B68B-4A33-B492-694FA857AF2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A348B36-656A-45DB-97DC-F87D2C7DFF30}"/>
              </a:ext>
            </a:extLst>
          </p:cNvPr>
          <p:cNvSpPr>
            <a:spLocks noGrp="1"/>
          </p:cNvSpPr>
          <p:nvPr>
            <p:ph type="sldNum" sz="quarter" idx="12"/>
          </p:nvPr>
        </p:nvSpPr>
        <p:spPr/>
        <p:txBody>
          <a:bodyPr/>
          <a:lstStyle>
            <a:lvl1pPr>
              <a:defRPr/>
            </a:lvl1pPr>
          </a:lstStyle>
          <a:p>
            <a:fld id="{B7E3B8D0-142B-4C5A-820D-5C9EA787F561}" type="slidenum">
              <a:rPr lang="en-US" altLang="en-US"/>
              <a:pPr/>
              <a:t>‹#›</a:t>
            </a:fld>
            <a:endParaRPr lang="en-US" altLang="en-US"/>
          </a:p>
        </p:txBody>
      </p:sp>
    </p:spTree>
    <p:extLst>
      <p:ext uri="{BB962C8B-B14F-4D97-AF65-F5344CB8AC3E}">
        <p14:creationId xmlns:p14="http://schemas.microsoft.com/office/powerpoint/2010/main" val="21285099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E67C5B9A-3205-A64A-A795-59EBD00C71BA}" type="slidenum">
              <a:rPr lang="en-US"/>
              <a:pPr>
                <a:defRPr/>
              </a:pPr>
              <a:t>‹#›</a:t>
            </a:fld>
            <a:endParaRPr lang="en-US"/>
          </a:p>
        </p:txBody>
      </p:sp>
    </p:spTree>
    <p:extLst>
      <p:ext uri="{BB962C8B-B14F-4D97-AF65-F5344CB8AC3E}">
        <p14:creationId xmlns:p14="http://schemas.microsoft.com/office/powerpoint/2010/main" val="36483933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4218F8E-32FB-4645-A1A4-72E897F8236D}" type="slidenum">
              <a:rPr lang="en-US" smtClean="0"/>
              <a:pPr>
                <a:defRPr/>
              </a:pPr>
              <a:t>‹#›</a:t>
            </a:fld>
            <a:endParaRPr lang="en-US" dirty="0"/>
          </a:p>
        </p:txBody>
      </p:sp>
    </p:spTree>
    <p:extLst>
      <p:ext uri="{BB962C8B-B14F-4D97-AF65-F5344CB8AC3E}">
        <p14:creationId xmlns:p14="http://schemas.microsoft.com/office/powerpoint/2010/main" val="369636083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5145E67-4F1F-44BC-B656-D0DB17D956DE}"/>
              </a:ext>
            </a:extLst>
          </p:cNvPr>
          <p:cNvSpPr>
            <a:spLocks noGrp="1"/>
          </p:cNvSpPr>
          <p:nvPr>
            <p:ph type="dt" sz="half" idx="10"/>
          </p:nvPr>
        </p:nvSpPr>
        <p:spPr/>
        <p:txBody>
          <a:bodyPr/>
          <a:lstStyle>
            <a:lvl1pPr>
              <a:defRPr/>
            </a:lvl1pPr>
          </a:lstStyle>
          <a:p>
            <a:pPr>
              <a:defRPr/>
            </a:pPr>
            <a:fld id="{499800E1-0A93-4A0C-870D-59CC49114398}" type="datetimeFigureOut">
              <a:rPr lang="en-US"/>
              <a:pPr>
                <a:defRPr/>
              </a:pPr>
              <a:t>4/30/26</a:t>
            </a:fld>
            <a:endParaRPr lang="en-US"/>
          </a:p>
        </p:txBody>
      </p:sp>
      <p:sp>
        <p:nvSpPr>
          <p:cNvPr id="6" name="Footer Placeholder 4">
            <a:extLst>
              <a:ext uri="{FF2B5EF4-FFF2-40B4-BE49-F238E27FC236}">
                <a16:creationId xmlns:a16="http://schemas.microsoft.com/office/drawing/2014/main" id="{3F8321AE-1082-4847-9AD9-2645776952F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32CA87D-210E-49F1-A774-E8CBB496152F}"/>
              </a:ext>
            </a:extLst>
          </p:cNvPr>
          <p:cNvSpPr>
            <a:spLocks noGrp="1"/>
          </p:cNvSpPr>
          <p:nvPr>
            <p:ph type="sldNum" sz="quarter" idx="12"/>
          </p:nvPr>
        </p:nvSpPr>
        <p:spPr/>
        <p:txBody>
          <a:bodyPr/>
          <a:lstStyle>
            <a:lvl1pPr>
              <a:defRPr/>
            </a:lvl1pPr>
          </a:lstStyle>
          <a:p>
            <a:fld id="{51CD0EE8-4222-4FC6-AEB0-86A6D1357B01}" type="slidenum">
              <a:rPr lang="en-US" altLang="en-US"/>
              <a:pPr/>
              <a:t>‹#›</a:t>
            </a:fld>
            <a:endParaRPr lang="en-US" altLang="en-US"/>
          </a:p>
        </p:txBody>
      </p:sp>
    </p:spTree>
    <p:extLst>
      <p:ext uri="{BB962C8B-B14F-4D97-AF65-F5344CB8AC3E}">
        <p14:creationId xmlns:p14="http://schemas.microsoft.com/office/powerpoint/2010/main" val="55816103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F5A2B9BA-A4A4-434C-B2CD-504F739A3FE8}"/>
              </a:ext>
            </a:extLst>
          </p:cNvPr>
          <p:cNvSpPr>
            <a:spLocks noGrp="1"/>
          </p:cNvSpPr>
          <p:nvPr>
            <p:ph type="dt" sz="half" idx="10"/>
          </p:nvPr>
        </p:nvSpPr>
        <p:spPr/>
        <p:txBody>
          <a:bodyPr/>
          <a:lstStyle>
            <a:lvl1pPr>
              <a:defRPr/>
            </a:lvl1pPr>
          </a:lstStyle>
          <a:p>
            <a:pPr>
              <a:defRPr/>
            </a:pPr>
            <a:fld id="{2E4D36C8-17EF-4033-AA27-AA8416A5B5D5}" type="datetimeFigureOut">
              <a:rPr lang="en-US"/>
              <a:pPr>
                <a:defRPr/>
              </a:pPr>
              <a:t>4/30/26</a:t>
            </a:fld>
            <a:endParaRPr lang="en-US"/>
          </a:p>
        </p:txBody>
      </p:sp>
      <p:sp>
        <p:nvSpPr>
          <p:cNvPr id="8" name="Footer Placeholder 4">
            <a:extLst>
              <a:ext uri="{FF2B5EF4-FFF2-40B4-BE49-F238E27FC236}">
                <a16:creationId xmlns:a16="http://schemas.microsoft.com/office/drawing/2014/main" id="{01FC40E5-6265-4D9C-B298-DF8F6C15333C}"/>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C3E4E770-B08E-4AC3-B223-1B14F1526886}"/>
              </a:ext>
            </a:extLst>
          </p:cNvPr>
          <p:cNvSpPr>
            <a:spLocks noGrp="1"/>
          </p:cNvSpPr>
          <p:nvPr>
            <p:ph type="sldNum" sz="quarter" idx="12"/>
          </p:nvPr>
        </p:nvSpPr>
        <p:spPr/>
        <p:txBody>
          <a:bodyPr/>
          <a:lstStyle>
            <a:lvl1pPr>
              <a:defRPr/>
            </a:lvl1pPr>
          </a:lstStyle>
          <a:p>
            <a:fld id="{3A1221FB-8740-4EFE-9DB7-C3BC834C4511}" type="slidenum">
              <a:rPr lang="en-US" altLang="en-US"/>
              <a:pPr/>
              <a:t>‹#›</a:t>
            </a:fld>
            <a:endParaRPr lang="en-US" altLang="en-US"/>
          </a:p>
        </p:txBody>
      </p:sp>
    </p:spTree>
    <p:extLst>
      <p:ext uri="{BB962C8B-B14F-4D97-AF65-F5344CB8AC3E}">
        <p14:creationId xmlns:p14="http://schemas.microsoft.com/office/powerpoint/2010/main" val="380632461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14ED7468-5038-4786-BF72-790EF9E6DCC4}"/>
              </a:ext>
            </a:extLst>
          </p:cNvPr>
          <p:cNvSpPr>
            <a:spLocks noGrp="1"/>
          </p:cNvSpPr>
          <p:nvPr>
            <p:ph type="dt" sz="half" idx="10"/>
          </p:nvPr>
        </p:nvSpPr>
        <p:spPr/>
        <p:txBody>
          <a:bodyPr/>
          <a:lstStyle>
            <a:lvl1pPr>
              <a:defRPr/>
            </a:lvl1pPr>
          </a:lstStyle>
          <a:p>
            <a:pPr>
              <a:defRPr/>
            </a:pPr>
            <a:fld id="{DD387EBB-57BB-458F-AFDC-B7310D2DB452}" type="datetimeFigureOut">
              <a:rPr lang="en-US"/>
              <a:pPr>
                <a:defRPr/>
              </a:pPr>
              <a:t>4/30/26</a:t>
            </a:fld>
            <a:endParaRPr lang="en-US"/>
          </a:p>
        </p:txBody>
      </p:sp>
      <p:sp>
        <p:nvSpPr>
          <p:cNvPr id="4" name="Footer Placeholder 4">
            <a:extLst>
              <a:ext uri="{FF2B5EF4-FFF2-40B4-BE49-F238E27FC236}">
                <a16:creationId xmlns:a16="http://schemas.microsoft.com/office/drawing/2014/main" id="{AA27ADBB-D824-4003-8512-7C356E2F7BE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7899000-0C27-41A2-9997-A03670B6AE9A}"/>
              </a:ext>
            </a:extLst>
          </p:cNvPr>
          <p:cNvSpPr>
            <a:spLocks noGrp="1"/>
          </p:cNvSpPr>
          <p:nvPr>
            <p:ph type="sldNum" sz="quarter" idx="12"/>
          </p:nvPr>
        </p:nvSpPr>
        <p:spPr/>
        <p:txBody>
          <a:bodyPr/>
          <a:lstStyle>
            <a:lvl1pPr>
              <a:defRPr/>
            </a:lvl1pPr>
          </a:lstStyle>
          <a:p>
            <a:fld id="{F0226CE2-17A7-4B08-B802-E5FA2F37C127}" type="slidenum">
              <a:rPr lang="en-US" altLang="en-US"/>
              <a:pPr/>
              <a:t>‹#›</a:t>
            </a:fld>
            <a:endParaRPr lang="en-US" altLang="en-US"/>
          </a:p>
        </p:txBody>
      </p:sp>
    </p:spTree>
    <p:extLst>
      <p:ext uri="{BB962C8B-B14F-4D97-AF65-F5344CB8AC3E}">
        <p14:creationId xmlns:p14="http://schemas.microsoft.com/office/powerpoint/2010/main" val="95100780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0F48D09-337E-42F0-9B6F-92BDDC2BF9C1}"/>
              </a:ext>
            </a:extLst>
          </p:cNvPr>
          <p:cNvSpPr>
            <a:spLocks noGrp="1"/>
          </p:cNvSpPr>
          <p:nvPr>
            <p:ph type="dt" sz="half" idx="10"/>
          </p:nvPr>
        </p:nvSpPr>
        <p:spPr/>
        <p:txBody>
          <a:bodyPr/>
          <a:lstStyle>
            <a:lvl1pPr>
              <a:defRPr/>
            </a:lvl1pPr>
          </a:lstStyle>
          <a:p>
            <a:pPr>
              <a:defRPr/>
            </a:pPr>
            <a:fld id="{B516CF74-4247-427B-8282-28474E553A2F}" type="datetimeFigureOut">
              <a:rPr lang="en-US"/>
              <a:pPr>
                <a:defRPr/>
              </a:pPr>
              <a:t>4/30/26</a:t>
            </a:fld>
            <a:endParaRPr lang="en-US"/>
          </a:p>
        </p:txBody>
      </p:sp>
      <p:sp>
        <p:nvSpPr>
          <p:cNvPr id="3" name="Footer Placeholder 4">
            <a:extLst>
              <a:ext uri="{FF2B5EF4-FFF2-40B4-BE49-F238E27FC236}">
                <a16:creationId xmlns:a16="http://schemas.microsoft.com/office/drawing/2014/main" id="{67E9164E-CBDB-4154-BC02-B16F326A679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26FB1059-3525-4AB0-A541-FDBB52C07BE3}"/>
              </a:ext>
            </a:extLst>
          </p:cNvPr>
          <p:cNvSpPr>
            <a:spLocks noGrp="1"/>
          </p:cNvSpPr>
          <p:nvPr>
            <p:ph type="sldNum" sz="quarter" idx="12"/>
          </p:nvPr>
        </p:nvSpPr>
        <p:spPr/>
        <p:txBody>
          <a:bodyPr/>
          <a:lstStyle>
            <a:lvl1pPr>
              <a:defRPr/>
            </a:lvl1pPr>
          </a:lstStyle>
          <a:p>
            <a:fld id="{F4035441-D76E-4F28-B9C5-F9B20F8750F0}" type="slidenum">
              <a:rPr lang="en-US" altLang="en-US"/>
              <a:pPr/>
              <a:t>‹#›</a:t>
            </a:fld>
            <a:endParaRPr lang="en-US" altLang="en-US"/>
          </a:p>
        </p:txBody>
      </p:sp>
    </p:spTree>
    <p:extLst>
      <p:ext uri="{BB962C8B-B14F-4D97-AF65-F5344CB8AC3E}">
        <p14:creationId xmlns:p14="http://schemas.microsoft.com/office/powerpoint/2010/main" val="246475326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7745A53-B43F-452B-BEE2-12ACDBC3BEF2}"/>
              </a:ext>
            </a:extLst>
          </p:cNvPr>
          <p:cNvSpPr>
            <a:spLocks noGrp="1"/>
          </p:cNvSpPr>
          <p:nvPr>
            <p:ph type="dt" sz="half" idx="10"/>
          </p:nvPr>
        </p:nvSpPr>
        <p:spPr/>
        <p:txBody>
          <a:bodyPr/>
          <a:lstStyle>
            <a:lvl1pPr>
              <a:defRPr/>
            </a:lvl1pPr>
          </a:lstStyle>
          <a:p>
            <a:pPr>
              <a:defRPr/>
            </a:pPr>
            <a:fld id="{5B607465-9ED1-4B04-9CE0-C82444A34165}" type="datetimeFigureOut">
              <a:rPr lang="en-US"/>
              <a:pPr>
                <a:defRPr/>
              </a:pPr>
              <a:t>4/30/26</a:t>
            </a:fld>
            <a:endParaRPr lang="en-US"/>
          </a:p>
        </p:txBody>
      </p:sp>
      <p:sp>
        <p:nvSpPr>
          <p:cNvPr id="6" name="Footer Placeholder 4">
            <a:extLst>
              <a:ext uri="{FF2B5EF4-FFF2-40B4-BE49-F238E27FC236}">
                <a16:creationId xmlns:a16="http://schemas.microsoft.com/office/drawing/2014/main" id="{310ACED4-1460-4583-9E75-ADA75CFF661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8BB990F-362C-4F25-961A-76486689FE5F}"/>
              </a:ext>
            </a:extLst>
          </p:cNvPr>
          <p:cNvSpPr>
            <a:spLocks noGrp="1"/>
          </p:cNvSpPr>
          <p:nvPr>
            <p:ph type="sldNum" sz="quarter" idx="12"/>
          </p:nvPr>
        </p:nvSpPr>
        <p:spPr/>
        <p:txBody>
          <a:bodyPr/>
          <a:lstStyle>
            <a:lvl1pPr>
              <a:defRPr/>
            </a:lvl1pPr>
          </a:lstStyle>
          <a:p>
            <a:fld id="{7483EB83-479D-4D2A-A385-2F4043550EF2}" type="slidenum">
              <a:rPr lang="en-US" altLang="en-US"/>
              <a:pPr/>
              <a:t>‹#›</a:t>
            </a:fld>
            <a:endParaRPr lang="en-US" altLang="en-US"/>
          </a:p>
        </p:txBody>
      </p:sp>
    </p:spTree>
    <p:extLst>
      <p:ext uri="{BB962C8B-B14F-4D97-AF65-F5344CB8AC3E}">
        <p14:creationId xmlns:p14="http://schemas.microsoft.com/office/powerpoint/2010/main" val="201659078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FFD92BA-53C8-412E-9476-614E530D74B2}"/>
              </a:ext>
            </a:extLst>
          </p:cNvPr>
          <p:cNvSpPr>
            <a:spLocks noGrp="1"/>
          </p:cNvSpPr>
          <p:nvPr>
            <p:ph type="dt" sz="half" idx="10"/>
          </p:nvPr>
        </p:nvSpPr>
        <p:spPr/>
        <p:txBody>
          <a:bodyPr/>
          <a:lstStyle>
            <a:lvl1pPr>
              <a:defRPr/>
            </a:lvl1pPr>
          </a:lstStyle>
          <a:p>
            <a:pPr>
              <a:defRPr/>
            </a:pPr>
            <a:fld id="{72561C88-F0D2-402D-86C5-6B81CE9ECEE2}" type="datetimeFigureOut">
              <a:rPr lang="en-US"/>
              <a:pPr>
                <a:defRPr/>
              </a:pPr>
              <a:t>4/30/26</a:t>
            </a:fld>
            <a:endParaRPr lang="en-US"/>
          </a:p>
        </p:txBody>
      </p:sp>
      <p:sp>
        <p:nvSpPr>
          <p:cNvPr id="6" name="Footer Placeholder 4">
            <a:extLst>
              <a:ext uri="{FF2B5EF4-FFF2-40B4-BE49-F238E27FC236}">
                <a16:creationId xmlns:a16="http://schemas.microsoft.com/office/drawing/2014/main" id="{CDB27FDE-072C-4840-91C6-EC60ED49C83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F607536-8CB8-4DE6-A2B1-B0F43EA27293}"/>
              </a:ext>
            </a:extLst>
          </p:cNvPr>
          <p:cNvSpPr>
            <a:spLocks noGrp="1"/>
          </p:cNvSpPr>
          <p:nvPr>
            <p:ph type="sldNum" sz="quarter" idx="12"/>
          </p:nvPr>
        </p:nvSpPr>
        <p:spPr/>
        <p:txBody>
          <a:bodyPr/>
          <a:lstStyle>
            <a:lvl1pPr>
              <a:defRPr/>
            </a:lvl1pPr>
          </a:lstStyle>
          <a:p>
            <a:fld id="{CF1C040C-BB14-4BA4-9B5D-728B5E9705B0}" type="slidenum">
              <a:rPr lang="en-US" altLang="en-US"/>
              <a:pPr/>
              <a:t>‹#›</a:t>
            </a:fld>
            <a:endParaRPr lang="en-US" altLang="en-US"/>
          </a:p>
        </p:txBody>
      </p:sp>
    </p:spTree>
    <p:extLst>
      <p:ext uri="{BB962C8B-B14F-4D97-AF65-F5344CB8AC3E}">
        <p14:creationId xmlns:p14="http://schemas.microsoft.com/office/powerpoint/2010/main" val="373072496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3EE1D6-A6A0-4651-81BE-D3603CC19EEA}"/>
              </a:ext>
            </a:extLst>
          </p:cNvPr>
          <p:cNvSpPr>
            <a:spLocks noGrp="1"/>
          </p:cNvSpPr>
          <p:nvPr>
            <p:ph type="dt" sz="half" idx="10"/>
          </p:nvPr>
        </p:nvSpPr>
        <p:spPr/>
        <p:txBody>
          <a:bodyPr/>
          <a:lstStyle>
            <a:lvl1pPr>
              <a:defRPr/>
            </a:lvl1pPr>
          </a:lstStyle>
          <a:p>
            <a:pPr>
              <a:defRPr/>
            </a:pPr>
            <a:fld id="{4F98EF32-CEB0-4DE1-8DC0-2685D37BD5EE}" type="datetimeFigureOut">
              <a:rPr lang="en-US"/>
              <a:pPr>
                <a:defRPr/>
              </a:pPr>
              <a:t>4/30/26</a:t>
            </a:fld>
            <a:endParaRPr lang="en-US"/>
          </a:p>
        </p:txBody>
      </p:sp>
      <p:sp>
        <p:nvSpPr>
          <p:cNvPr id="5" name="Footer Placeholder 4">
            <a:extLst>
              <a:ext uri="{FF2B5EF4-FFF2-40B4-BE49-F238E27FC236}">
                <a16:creationId xmlns:a16="http://schemas.microsoft.com/office/drawing/2014/main" id="{A24BA4B9-863F-42C0-AD4C-368176C7DE3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08C2952-F58E-4C6B-822A-625B20A01E46}"/>
              </a:ext>
            </a:extLst>
          </p:cNvPr>
          <p:cNvSpPr>
            <a:spLocks noGrp="1"/>
          </p:cNvSpPr>
          <p:nvPr>
            <p:ph type="sldNum" sz="quarter" idx="12"/>
          </p:nvPr>
        </p:nvSpPr>
        <p:spPr/>
        <p:txBody>
          <a:bodyPr/>
          <a:lstStyle>
            <a:lvl1pPr>
              <a:defRPr/>
            </a:lvl1pPr>
          </a:lstStyle>
          <a:p>
            <a:fld id="{47AE8971-5A48-4E16-A9BE-93D71378E159}" type="slidenum">
              <a:rPr lang="en-US" altLang="en-US"/>
              <a:pPr/>
              <a:t>‹#›</a:t>
            </a:fld>
            <a:endParaRPr lang="en-US" altLang="en-US"/>
          </a:p>
        </p:txBody>
      </p:sp>
    </p:spTree>
    <p:extLst>
      <p:ext uri="{BB962C8B-B14F-4D97-AF65-F5344CB8AC3E}">
        <p14:creationId xmlns:p14="http://schemas.microsoft.com/office/powerpoint/2010/main" val="32867479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18BB51-5F13-4EFF-863E-97FBF3D00BA8}"/>
              </a:ext>
            </a:extLst>
          </p:cNvPr>
          <p:cNvSpPr>
            <a:spLocks noGrp="1"/>
          </p:cNvSpPr>
          <p:nvPr>
            <p:ph type="dt" sz="half" idx="10"/>
          </p:nvPr>
        </p:nvSpPr>
        <p:spPr/>
        <p:txBody>
          <a:bodyPr/>
          <a:lstStyle>
            <a:lvl1pPr>
              <a:defRPr/>
            </a:lvl1pPr>
          </a:lstStyle>
          <a:p>
            <a:pPr>
              <a:defRPr/>
            </a:pPr>
            <a:fld id="{2D88771D-48D3-4762-AA50-5237E4C8D5F9}" type="datetimeFigureOut">
              <a:rPr lang="en-US"/>
              <a:pPr>
                <a:defRPr/>
              </a:pPr>
              <a:t>4/30/26</a:t>
            </a:fld>
            <a:endParaRPr lang="en-US"/>
          </a:p>
        </p:txBody>
      </p:sp>
      <p:sp>
        <p:nvSpPr>
          <p:cNvPr id="5" name="Footer Placeholder 4">
            <a:extLst>
              <a:ext uri="{FF2B5EF4-FFF2-40B4-BE49-F238E27FC236}">
                <a16:creationId xmlns:a16="http://schemas.microsoft.com/office/drawing/2014/main" id="{AD43A99F-22F8-47FC-9146-B1F30A780A6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34DD910-ECCD-4531-9435-5FA50688953B}"/>
              </a:ext>
            </a:extLst>
          </p:cNvPr>
          <p:cNvSpPr>
            <a:spLocks noGrp="1"/>
          </p:cNvSpPr>
          <p:nvPr>
            <p:ph type="sldNum" sz="quarter" idx="12"/>
          </p:nvPr>
        </p:nvSpPr>
        <p:spPr/>
        <p:txBody>
          <a:bodyPr/>
          <a:lstStyle>
            <a:lvl1pPr>
              <a:defRPr/>
            </a:lvl1pPr>
          </a:lstStyle>
          <a:p>
            <a:fld id="{4D46D97A-0119-446D-9E5D-EDA4AC42097A}" type="slidenum">
              <a:rPr lang="en-US" altLang="en-US"/>
              <a:pPr/>
              <a:t>‹#›</a:t>
            </a:fld>
            <a:endParaRPr lang="en-US" altLang="en-US"/>
          </a:p>
        </p:txBody>
      </p:sp>
    </p:spTree>
    <p:extLst>
      <p:ext uri="{BB962C8B-B14F-4D97-AF65-F5344CB8AC3E}">
        <p14:creationId xmlns:p14="http://schemas.microsoft.com/office/powerpoint/2010/main" val="37371765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29760936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056282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D29A6B4-0A7F-0940-97AF-CD2C60A5E4B9}" type="slidenum">
              <a:rPr lang="en-US" smtClean="0"/>
              <a:pPr>
                <a:defRPr/>
              </a:pPr>
              <a:t>‹#›</a:t>
            </a:fld>
            <a:endParaRPr lang="en-US" dirty="0"/>
          </a:p>
        </p:txBody>
      </p:sp>
    </p:spTree>
    <p:extLst>
      <p:ext uri="{BB962C8B-B14F-4D97-AF65-F5344CB8AC3E}">
        <p14:creationId xmlns:p14="http://schemas.microsoft.com/office/powerpoint/2010/main" val="311651394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23591731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45432189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82508081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39503990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10801474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43205820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59094451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28450929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00565840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3339530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CDD0F69-4694-844C-92AB-2C578F2E5116}" type="slidenum">
              <a:rPr lang="en-US" smtClean="0"/>
              <a:pPr>
                <a:defRPr/>
              </a:pPr>
              <a:t>‹#›</a:t>
            </a:fld>
            <a:endParaRPr lang="en-US" dirty="0"/>
          </a:p>
        </p:txBody>
      </p:sp>
    </p:spTree>
    <p:extLst>
      <p:ext uri="{BB962C8B-B14F-4D97-AF65-F5344CB8AC3E}">
        <p14:creationId xmlns:p14="http://schemas.microsoft.com/office/powerpoint/2010/main" val="159907978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70291198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284BAACF-89BC-254D-979A-2C231001BF7D}" type="slidenum">
              <a:rPr lang="en-GB"/>
              <a:pPr>
                <a:defRPr/>
              </a:pPr>
              <a:t>‹#›</a:t>
            </a:fld>
            <a:endParaRPr lang="en-GB"/>
          </a:p>
        </p:txBody>
      </p:sp>
    </p:spTree>
    <p:extLst>
      <p:ext uri="{BB962C8B-B14F-4D97-AF65-F5344CB8AC3E}">
        <p14:creationId xmlns:p14="http://schemas.microsoft.com/office/powerpoint/2010/main" val="212685329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760" cy="4320"/>
              <a:chOff x="0" y="0"/>
              <a:chExt cx="5760" cy="4320"/>
            </a:xfrm>
          </p:grpSpPr>
          <p:sp>
            <p:nvSpPr>
              <p:cNvPr id="7" name="Rectangle 4"/>
              <p:cNvSpPr>
                <a:spLocks noChangeArrowheads="1"/>
              </p:cNvSpPr>
              <p:nvPr userDrawn="1"/>
            </p:nvSpPr>
            <p:spPr bwMode="ltGray">
              <a:xfrm>
                <a:off x="0" y="1248"/>
                <a:ext cx="5760" cy="1104"/>
              </a:xfrm>
              <a:prstGeom prst="rect">
                <a:avLst/>
              </a:prstGeom>
              <a:solidFill>
                <a:schemeClr val="accent2"/>
              </a:solidFill>
              <a:ln w="9525">
                <a:noFill/>
                <a:miter lim="800000"/>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8" name="Rectangle 5" descr="Cacback"/>
              <p:cNvSpPr>
                <a:spLocks noChangeArrowheads="1"/>
              </p:cNvSpPr>
              <p:nvPr userDrawn="1"/>
            </p:nvSpPr>
            <p:spPr bwMode="ltGray">
              <a:xfrm>
                <a:off x="0" y="0"/>
                <a:ext cx="1119" cy="4320"/>
              </a:xfrm>
              <a:prstGeom prst="rect">
                <a:avLst/>
              </a:prstGeom>
              <a:blipFill dpi="0" rotWithShape="0">
                <a:blip r:embed="rId2"/>
                <a:srcRect/>
                <a:tile tx="0" ty="0" sx="100000" sy="100000" flip="none" algn="tl"/>
              </a:blipFill>
              <a:ln w="9525">
                <a:noFill/>
                <a:miter lim="800000"/>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grpSp>
        <p:sp>
          <p:nvSpPr>
            <p:cNvPr id="6" name="Rectangle 6"/>
            <p:cNvSpPr>
              <a:spLocks noChangeArrowheads="1"/>
            </p:cNvSpPr>
            <p:nvPr/>
          </p:nvSpPr>
          <p:spPr bwMode="white">
            <a:xfrm>
              <a:off x="816" y="2592"/>
              <a:ext cx="701" cy="1728"/>
            </a:xfrm>
            <a:prstGeom prst="rect">
              <a:avLst/>
            </a:prstGeom>
            <a:solidFill>
              <a:schemeClr val="bg1">
                <a:alpha val="50000"/>
              </a:schemeClr>
            </a:solidFill>
            <a:ln w="9525">
              <a:noFill/>
              <a:miter lim="800000"/>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grpSp>
      <p:grpSp>
        <p:nvGrpSpPr>
          <p:cNvPr id="9" name="Group 7"/>
          <p:cNvGrpSpPr>
            <a:grpSpLocks/>
          </p:cNvGrpSpPr>
          <p:nvPr/>
        </p:nvGrpSpPr>
        <p:grpSpPr bwMode="auto">
          <a:xfrm>
            <a:off x="0" y="1371600"/>
            <a:ext cx="8405813" cy="1246188"/>
            <a:chOff x="0" y="864"/>
            <a:chExt cx="5295" cy="785"/>
          </a:xfrm>
        </p:grpSpPr>
        <p:sp>
          <p:nvSpPr>
            <p:cNvPr id="10" name="Freeform 8"/>
            <p:cNvSpPr>
              <a:spLocks/>
            </p:cNvSpPr>
            <p:nvPr userDrawn="1"/>
          </p:nvSpPr>
          <p:spPr bwMode="auto">
            <a:xfrm rot="-507431">
              <a:off x="0" y="1477"/>
              <a:ext cx="1059" cy="172"/>
            </a:xfrm>
            <a:custGeom>
              <a:avLst/>
              <a:gdLst/>
              <a:ahLst/>
              <a:cxnLst>
                <a:cxn ang="0">
                  <a:pos x="1059" y="0"/>
                </a:cxn>
                <a:cxn ang="0">
                  <a:pos x="147" y="144"/>
                </a:cxn>
                <a:cxn ang="0">
                  <a:pos x="177" y="171"/>
                </a:cxn>
                <a:cxn ang="0">
                  <a:pos x="1059" y="24"/>
                </a:cxn>
                <a:cxn ang="0">
                  <a:pos x="1059" y="0"/>
                </a:cxn>
              </a:cxnLst>
              <a:rect l="0" t="0" r="r" b="b"/>
              <a:pathLst>
                <a:path w="1059" h="172">
                  <a:moveTo>
                    <a:pt x="1059" y="0"/>
                  </a:moveTo>
                  <a:cubicBezTo>
                    <a:pt x="543" y="45"/>
                    <a:pt x="291" y="112"/>
                    <a:pt x="147" y="144"/>
                  </a:cubicBezTo>
                  <a:cubicBezTo>
                    <a:pt x="0" y="172"/>
                    <a:pt x="153" y="147"/>
                    <a:pt x="177" y="171"/>
                  </a:cubicBezTo>
                  <a:cubicBezTo>
                    <a:pt x="329" y="151"/>
                    <a:pt x="339" y="99"/>
                    <a:pt x="1059" y="24"/>
                  </a:cubicBezTo>
                  <a:cubicBezTo>
                    <a:pt x="1059" y="24"/>
                    <a:pt x="1059" y="0"/>
                    <a:pt x="1059" y="0"/>
                  </a:cubicBezTo>
                  <a:close/>
                </a:path>
              </a:pathLst>
            </a:custGeom>
            <a:gradFill rotWithShape="0">
              <a:gsLst>
                <a:gs pos="0">
                  <a:schemeClr val="accent1"/>
                </a:gs>
                <a:gs pos="100000">
                  <a:schemeClr val="bg2"/>
                </a:gs>
              </a:gsLst>
              <a:lin ang="0" scaled="1"/>
            </a:gradFill>
            <a:ln w="9525" cap="flat" cmpd="sng">
              <a:noFill/>
              <a:prstDash val="solid"/>
              <a:round/>
              <a:headEnd type="none" w="med" len="med"/>
              <a:tailEnd type="none" w="med" len="me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1" name="Freeform 9"/>
            <p:cNvSpPr>
              <a:spLocks/>
            </p:cNvSpPr>
            <p:nvPr userDrawn="1"/>
          </p:nvSpPr>
          <p:spPr bwMode="auto">
            <a:xfrm rot="-507431">
              <a:off x="1173" y="864"/>
              <a:ext cx="4122" cy="630"/>
            </a:xfrm>
            <a:custGeom>
              <a:avLst/>
              <a:gdLst/>
              <a:ahLst/>
              <a:cxnLst>
                <a:cxn ang="0">
                  <a:pos x="0" y="204"/>
                </a:cxn>
                <a:cxn ang="0">
                  <a:pos x="3544" y="348"/>
                </a:cxn>
                <a:cxn ang="0">
                  <a:pos x="3680" y="630"/>
                </a:cxn>
                <a:cxn ang="0">
                  <a:pos x="3616" y="624"/>
                </a:cxn>
                <a:cxn ang="0">
                  <a:pos x="3534" y="368"/>
                </a:cxn>
                <a:cxn ang="0">
                  <a:pos x="17" y="231"/>
                </a:cxn>
                <a:cxn ang="0">
                  <a:pos x="0" y="204"/>
                </a:cxn>
              </a:cxnLst>
              <a:rect l="0" t="0" r="r" b="b"/>
              <a:pathLst>
                <a:path w="4122" h="630">
                  <a:moveTo>
                    <a:pt x="0" y="204"/>
                  </a:moveTo>
                  <a:cubicBezTo>
                    <a:pt x="255" y="198"/>
                    <a:pt x="1686" y="0"/>
                    <a:pt x="3544" y="348"/>
                  </a:cubicBezTo>
                  <a:cubicBezTo>
                    <a:pt x="4122" y="464"/>
                    <a:pt x="3754" y="614"/>
                    <a:pt x="3680" y="630"/>
                  </a:cubicBezTo>
                  <a:cubicBezTo>
                    <a:pt x="3680" y="630"/>
                    <a:pt x="3642" y="626"/>
                    <a:pt x="3616" y="624"/>
                  </a:cubicBezTo>
                  <a:cubicBezTo>
                    <a:pt x="3678" y="612"/>
                    <a:pt x="4118" y="488"/>
                    <a:pt x="3534" y="368"/>
                  </a:cubicBezTo>
                  <a:cubicBezTo>
                    <a:pt x="2029" y="98"/>
                    <a:pt x="696" y="156"/>
                    <a:pt x="17" y="231"/>
                  </a:cubicBezTo>
                  <a:cubicBezTo>
                    <a:pt x="17" y="231"/>
                    <a:pt x="0" y="204"/>
                    <a:pt x="0" y="204"/>
                  </a:cubicBezTo>
                  <a:close/>
                </a:path>
              </a:pathLst>
            </a:custGeom>
            <a:solidFill>
              <a:schemeClr val="bg2"/>
            </a:soli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grpSp>
          <p:nvGrpSpPr>
            <p:cNvPr id="12" name="Group 10"/>
            <p:cNvGrpSpPr>
              <a:grpSpLocks/>
            </p:cNvGrpSpPr>
            <p:nvPr userDrawn="1"/>
          </p:nvGrpSpPr>
          <p:grpSpPr bwMode="auto">
            <a:xfrm>
              <a:off x="1008" y="1248"/>
              <a:ext cx="288" cy="288"/>
              <a:chOff x="1033" y="326"/>
              <a:chExt cx="192" cy="192"/>
            </a:xfrm>
          </p:grpSpPr>
          <p:sp>
            <p:nvSpPr>
              <p:cNvPr id="13" name="Oval 11"/>
              <p:cNvSpPr>
                <a:spLocks noChangeArrowheads="1"/>
              </p:cNvSpPr>
              <p:nvPr/>
            </p:nvSpPr>
            <p:spPr bwMode="auto">
              <a:xfrm>
                <a:off x="1033" y="326"/>
                <a:ext cx="192" cy="192"/>
              </a:xfrm>
              <a:prstGeom prst="ellipse">
                <a:avLst/>
              </a:prstGeom>
              <a:gradFill rotWithShape="0">
                <a:gsLst>
                  <a:gs pos="0">
                    <a:schemeClr val="bg2"/>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4" name="Oval 12"/>
              <p:cNvSpPr>
                <a:spLocks noChangeArrowheads="1"/>
              </p:cNvSpPr>
              <p:nvPr/>
            </p:nvSpPr>
            <p:spPr bwMode="auto">
              <a:xfrm>
                <a:off x="1129" y="377"/>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5" name="Oval 13"/>
              <p:cNvSpPr>
                <a:spLocks noChangeArrowheads="1"/>
              </p:cNvSpPr>
              <p:nvPr/>
            </p:nvSpPr>
            <p:spPr bwMode="auto">
              <a:xfrm>
                <a:off x="1063" y="350"/>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6" name="Oval 14"/>
              <p:cNvSpPr>
                <a:spLocks noChangeArrowheads="1"/>
              </p:cNvSpPr>
              <p:nvPr/>
            </p:nvSpPr>
            <p:spPr bwMode="auto">
              <a:xfrm>
                <a:off x="1063" y="404"/>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 name="Oval 15"/>
              <p:cNvSpPr>
                <a:spLocks noChangeArrowheads="1"/>
              </p:cNvSpPr>
              <p:nvPr/>
            </p:nvSpPr>
            <p:spPr bwMode="auto">
              <a:xfrm>
                <a:off x="1108" y="422"/>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8" name="Oval 16"/>
              <p:cNvSpPr>
                <a:spLocks noChangeArrowheads="1"/>
              </p:cNvSpPr>
              <p:nvPr/>
            </p:nvSpPr>
            <p:spPr bwMode="auto">
              <a:xfrm>
                <a:off x="1168" y="416"/>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9" name="Oval 17"/>
              <p:cNvSpPr>
                <a:spLocks noChangeArrowheads="1"/>
              </p:cNvSpPr>
              <p:nvPr/>
            </p:nvSpPr>
            <p:spPr bwMode="auto">
              <a:xfrm>
                <a:off x="1120" y="461"/>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20" name="Oval 18"/>
              <p:cNvSpPr>
                <a:spLocks noChangeArrowheads="1"/>
              </p:cNvSpPr>
              <p:nvPr/>
            </p:nvSpPr>
            <p:spPr bwMode="auto">
              <a:xfrm>
                <a:off x="1063" y="452"/>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21" name="Oval 19"/>
              <p:cNvSpPr>
                <a:spLocks noChangeArrowheads="1"/>
              </p:cNvSpPr>
              <p:nvPr/>
            </p:nvSpPr>
            <p:spPr bwMode="auto">
              <a:xfrm>
                <a:off x="1117" y="329"/>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grpSp>
      </p:grpSp>
      <p:sp>
        <p:nvSpPr>
          <p:cNvPr id="172052" name="Rectangle 20"/>
          <p:cNvSpPr>
            <a:spLocks noGrp="1" noChangeArrowheads="1"/>
          </p:cNvSpPr>
          <p:nvPr>
            <p:ph type="ctrTitle"/>
          </p:nvPr>
        </p:nvSpPr>
        <p:spPr>
          <a:xfrm>
            <a:off x="1828800" y="2133600"/>
            <a:ext cx="7315200" cy="1600200"/>
          </a:xfrm>
        </p:spPr>
        <p:txBody>
          <a:bodyPr/>
          <a:lstStyle>
            <a:lvl1pPr algn="l">
              <a:defRPr/>
            </a:lvl1pPr>
          </a:lstStyle>
          <a:p>
            <a:r>
              <a:rPr lang="en-US"/>
              <a:t>Click to edit Master title style</a:t>
            </a:r>
          </a:p>
        </p:txBody>
      </p:sp>
      <p:sp>
        <p:nvSpPr>
          <p:cNvPr id="172053" name="Rectangle 21"/>
          <p:cNvSpPr>
            <a:spLocks noGrp="1" noChangeArrowheads="1"/>
          </p:cNvSpPr>
          <p:nvPr>
            <p:ph type="subTitle" idx="1"/>
          </p:nvPr>
        </p:nvSpPr>
        <p:spPr>
          <a:xfrm>
            <a:off x="1371600" y="4267200"/>
            <a:ext cx="6400800" cy="1752600"/>
          </a:xfrm>
        </p:spPr>
        <p:txBody>
          <a:bodyPr/>
          <a:lstStyle>
            <a:lvl1pPr marL="0" indent="0">
              <a:buFontTx/>
              <a:buNone/>
              <a:defRPr b="1" i="0">
                <a:latin typeface="Arial" panose="020B0604020202020204" pitchFamily="34" charset="0"/>
              </a:defRPr>
            </a:lvl1pPr>
          </a:lstStyle>
          <a:p>
            <a:r>
              <a:rPr lang="en-US" dirty="0"/>
              <a:t>Click to edit Master subtitle style</a:t>
            </a:r>
          </a:p>
        </p:txBody>
      </p:sp>
      <p:sp>
        <p:nvSpPr>
          <p:cNvPr id="22" name="Rectangle 22"/>
          <p:cNvSpPr>
            <a:spLocks noGrp="1" noChangeArrowheads="1"/>
          </p:cNvSpPr>
          <p:nvPr>
            <p:ph type="dt" sz="half" idx="10"/>
          </p:nvPr>
        </p:nvSpPr>
        <p:spPr>
          <a:xfrm>
            <a:off x="1371600" y="6248400"/>
            <a:ext cx="1905000" cy="457200"/>
          </a:xfrm>
        </p:spPr>
        <p:txBody>
          <a:bodyPr/>
          <a:lstStyle>
            <a:lvl1pPr>
              <a:defRPr/>
            </a:lvl1pPr>
          </a:lstStyle>
          <a:p>
            <a:pPr>
              <a:defRPr/>
            </a:pPr>
            <a:endParaRPr lang="en-US"/>
          </a:p>
        </p:txBody>
      </p:sp>
      <p:sp>
        <p:nvSpPr>
          <p:cNvPr id="23" name="Rectangle 23"/>
          <p:cNvSpPr>
            <a:spLocks noGrp="1" noChangeArrowheads="1"/>
          </p:cNvSpPr>
          <p:nvPr>
            <p:ph type="ftr" sz="quarter" idx="11"/>
          </p:nvPr>
        </p:nvSpPr>
        <p:spPr>
          <a:xfrm>
            <a:off x="3733800" y="6248400"/>
            <a:ext cx="2895600" cy="457200"/>
          </a:xfrm>
        </p:spPr>
        <p:txBody>
          <a:bodyPr/>
          <a:lstStyle>
            <a:lvl1pPr>
              <a:defRPr/>
            </a:lvl1pPr>
          </a:lstStyle>
          <a:p>
            <a:pPr>
              <a:defRPr/>
            </a:pPr>
            <a:endParaRPr lang="en-US"/>
          </a:p>
        </p:txBody>
      </p:sp>
      <p:sp>
        <p:nvSpPr>
          <p:cNvPr id="24" name="Rectangle 24"/>
          <p:cNvSpPr>
            <a:spLocks noGrp="1" noChangeArrowheads="1"/>
          </p:cNvSpPr>
          <p:nvPr>
            <p:ph type="sldNum" sz="quarter" idx="12"/>
          </p:nvPr>
        </p:nvSpPr>
        <p:spPr>
          <a:xfrm>
            <a:off x="7086600" y="6248400"/>
            <a:ext cx="1905000" cy="457200"/>
          </a:xfrm>
        </p:spPr>
        <p:txBody>
          <a:bodyPr/>
          <a:lstStyle>
            <a:lvl1pPr>
              <a:defRPr/>
            </a:lvl1pPr>
          </a:lstStyle>
          <a:p>
            <a:pPr>
              <a:defRPr/>
            </a:pPr>
            <a:fld id="{3166ECBB-E540-3446-82B5-CDC0B9890D3B}" type="slidenum">
              <a:rPr lang="en-US"/>
              <a:pPr>
                <a:defRPr/>
              </a:pPr>
              <a:t>‹#›</a:t>
            </a:fld>
            <a:endParaRPr lang="en-US"/>
          </a:p>
        </p:txBody>
      </p:sp>
    </p:spTree>
    <p:extLst>
      <p:ext uri="{BB962C8B-B14F-4D97-AF65-F5344CB8AC3E}">
        <p14:creationId xmlns:p14="http://schemas.microsoft.com/office/powerpoint/2010/main" val="2635880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3C4FFC8F-FD21-DB42-A796-4CEC668A8419}" type="slidenum">
              <a:rPr lang="en-US"/>
              <a:pPr>
                <a:defRPr/>
              </a:pPr>
              <a:t>‹#›</a:t>
            </a:fld>
            <a:endParaRPr lang="en-US"/>
          </a:p>
        </p:txBody>
      </p:sp>
    </p:spTree>
    <p:extLst>
      <p:ext uri="{BB962C8B-B14F-4D97-AF65-F5344CB8AC3E}">
        <p14:creationId xmlns:p14="http://schemas.microsoft.com/office/powerpoint/2010/main" val="176989847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92851081-6DB4-4847-8928-224EE49146D0}" type="slidenum">
              <a:rPr lang="en-US"/>
              <a:pPr>
                <a:defRPr/>
              </a:pPr>
              <a:t>‹#›</a:t>
            </a:fld>
            <a:endParaRPr lang="en-US"/>
          </a:p>
        </p:txBody>
      </p:sp>
    </p:spTree>
    <p:extLst>
      <p:ext uri="{BB962C8B-B14F-4D97-AF65-F5344CB8AC3E}">
        <p14:creationId xmlns:p14="http://schemas.microsoft.com/office/powerpoint/2010/main" val="224366974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520F70F9-A671-7544-B4A9-A314E60C520E}" type="slidenum">
              <a:rPr lang="en-US"/>
              <a:pPr>
                <a:defRPr/>
              </a:pPr>
              <a:t>‹#›</a:t>
            </a:fld>
            <a:endParaRPr lang="en-US"/>
          </a:p>
        </p:txBody>
      </p:sp>
    </p:spTree>
    <p:extLst>
      <p:ext uri="{BB962C8B-B14F-4D97-AF65-F5344CB8AC3E}">
        <p14:creationId xmlns:p14="http://schemas.microsoft.com/office/powerpoint/2010/main" val="96714384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1"/>
          <p:cNvSpPr>
            <a:spLocks noGrp="1" noChangeArrowheads="1"/>
          </p:cNvSpPr>
          <p:nvPr>
            <p:ph type="dt" sz="half" idx="10"/>
          </p:nvPr>
        </p:nvSpPr>
        <p:spPr>
          <a:ln/>
        </p:spPr>
        <p:txBody>
          <a:bodyPr/>
          <a:lstStyle>
            <a:lvl1pPr>
              <a:defRPr/>
            </a:lvl1pPr>
          </a:lstStyle>
          <a:p>
            <a:pPr>
              <a:defRPr/>
            </a:pPr>
            <a:endParaRPr lang="en-US"/>
          </a:p>
        </p:txBody>
      </p:sp>
      <p:sp>
        <p:nvSpPr>
          <p:cNvPr id="8" name="Rectangle 22"/>
          <p:cNvSpPr>
            <a:spLocks noGrp="1" noChangeArrowheads="1"/>
          </p:cNvSpPr>
          <p:nvPr>
            <p:ph type="ftr" sz="quarter" idx="11"/>
          </p:nvPr>
        </p:nvSpPr>
        <p:spPr>
          <a:ln/>
        </p:spPr>
        <p:txBody>
          <a:bodyPr/>
          <a:lstStyle>
            <a:lvl1pPr>
              <a:defRPr/>
            </a:lvl1pPr>
          </a:lstStyle>
          <a:p>
            <a:pPr>
              <a:defRPr/>
            </a:pPr>
            <a:endParaRPr lang="en-US"/>
          </a:p>
        </p:txBody>
      </p:sp>
      <p:sp>
        <p:nvSpPr>
          <p:cNvPr id="9" name="Rectangle 23"/>
          <p:cNvSpPr>
            <a:spLocks noGrp="1" noChangeArrowheads="1"/>
          </p:cNvSpPr>
          <p:nvPr>
            <p:ph type="sldNum" sz="quarter" idx="12"/>
          </p:nvPr>
        </p:nvSpPr>
        <p:spPr>
          <a:ln/>
        </p:spPr>
        <p:txBody>
          <a:bodyPr/>
          <a:lstStyle>
            <a:lvl1pPr>
              <a:defRPr/>
            </a:lvl1pPr>
          </a:lstStyle>
          <a:p>
            <a:pPr>
              <a:defRPr/>
            </a:pPr>
            <a:fld id="{F5AFF733-D6AA-B841-81A2-F560E119D524}" type="slidenum">
              <a:rPr lang="en-US"/>
              <a:pPr>
                <a:defRPr/>
              </a:pPr>
              <a:t>‹#›</a:t>
            </a:fld>
            <a:endParaRPr lang="en-US"/>
          </a:p>
        </p:txBody>
      </p:sp>
    </p:spTree>
    <p:extLst>
      <p:ext uri="{BB962C8B-B14F-4D97-AF65-F5344CB8AC3E}">
        <p14:creationId xmlns:p14="http://schemas.microsoft.com/office/powerpoint/2010/main" val="119442181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1"/>
          <p:cNvSpPr>
            <a:spLocks noGrp="1" noChangeArrowheads="1"/>
          </p:cNvSpPr>
          <p:nvPr>
            <p:ph type="dt" sz="half" idx="10"/>
          </p:nvPr>
        </p:nvSpPr>
        <p:spPr>
          <a:ln/>
        </p:spPr>
        <p:txBody>
          <a:bodyPr/>
          <a:lstStyle>
            <a:lvl1pPr>
              <a:defRPr/>
            </a:lvl1pPr>
          </a:lstStyle>
          <a:p>
            <a:pPr>
              <a:defRPr/>
            </a:pPr>
            <a:endParaRPr lang="en-US"/>
          </a:p>
        </p:txBody>
      </p:sp>
      <p:sp>
        <p:nvSpPr>
          <p:cNvPr id="4" name="Rectangle 22"/>
          <p:cNvSpPr>
            <a:spLocks noGrp="1" noChangeArrowheads="1"/>
          </p:cNvSpPr>
          <p:nvPr>
            <p:ph type="ftr" sz="quarter" idx="11"/>
          </p:nvPr>
        </p:nvSpPr>
        <p:spPr>
          <a:ln/>
        </p:spPr>
        <p:txBody>
          <a:bodyPr/>
          <a:lstStyle>
            <a:lvl1pPr>
              <a:defRPr/>
            </a:lvl1pPr>
          </a:lstStyle>
          <a:p>
            <a:pPr>
              <a:defRPr/>
            </a:pPr>
            <a:endParaRPr lang="en-US"/>
          </a:p>
        </p:txBody>
      </p:sp>
      <p:sp>
        <p:nvSpPr>
          <p:cNvPr id="5" name="Rectangle 23"/>
          <p:cNvSpPr>
            <a:spLocks noGrp="1" noChangeArrowheads="1"/>
          </p:cNvSpPr>
          <p:nvPr>
            <p:ph type="sldNum" sz="quarter" idx="12"/>
          </p:nvPr>
        </p:nvSpPr>
        <p:spPr>
          <a:ln/>
        </p:spPr>
        <p:txBody>
          <a:bodyPr/>
          <a:lstStyle>
            <a:lvl1pPr>
              <a:defRPr/>
            </a:lvl1pPr>
          </a:lstStyle>
          <a:p>
            <a:pPr>
              <a:defRPr/>
            </a:pPr>
            <a:fld id="{EAAF1A39-5CE4-F743-A6E4-66D854D85A23}" type="slidenum">
              <a:rPr lang="en-US"/>
              <a:pPr>
                <a:defRPr/>
              </a:pPr>
              <a:t>‹#›</a:t>
            </a:fld>
            <a:endParaRPr lang="en-US"/>
          </a:p>
        </p:txBody>
      </p:sp>
    </p:spTree>
    <p:extLst>
      <p:ext uri="{BB962C8B-B14F-4D97-AF65-F5344CB8AC3E}">
        <p14:creationId xmlns:p14="http://schemas.microsoft.com/office/powerpoint/2010/main" val="85374546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1"/>
          <p:cNvSpPr>
            <a:spLocks noGrp="1" noChangeArrowheads="1"/>
          </p:cNvSpPr>
          <p:nvPr>
            <p:ph type="dt" sz="half" idx="10"/>
          </p:nvPr>
        </p:nvSpPr>
        <p:spPr>
          <a:ln/>
        </p:spPr>
        <p:txBody>
          <a:bodyPr/>
          <a:lstStyle>
            <a:lvl1pPr>
              <a:defRPr/>
            </a:lvl1pPr>
          </a:lstStyle>
          <a:p>
            <a:pPr>
              <a:defRPr/>
            </a:pPr>
            <a:endParaRPr lang="en-US"/>
          </a:p>
        </p:txBody>
      </p:sp>
      <p:sp>
        <p:nvSpPr>
          <p:cNvPr id="3" name="Rectangle 22"/>
          <p:cNvSpPr>
            <a:spLocks noGrp="1" noChangeArrowheads="1"/>
          </p:cNvSpPr>
          <p:nvPr>
            <p:ph type="ftr" sz="quarter" idx="11"/>
          </p:nvPr>
        </p:nvSpPr>
        <p:spPr>
          <a:ln/>
        </p:spPr>
        <p:txBody>
          <a:bodyPr/>
          <a:lstStyle>
            <a:lvl1pPr>
              <a:defRPr/>
            </a:lvl1pPr>
          </a:lstStyle>
          <a:p>
            <a:pPr>
              <a:defRPr/>
            </a:pPr>
            <a:endParaRPr lang="en-US"/>
          </a:p>
        </p:txBody>
      </p:sp>
      <p:sp>
        <p:nvSpPr>
          <p:cNvPr id="4" name="Rectangle 23"/>
          <p:cNvSpPr>
            <a:spLocks noGrp="1" noChangeArrowheads="1"/>
          </p:cNvSpPr>
          <p:nvPr>
            <p:ph type="sldNum" sz="quarter" idx="12"/>
          </p:nvPr>
        </p:nvSpPr>
        <p:spPr>
          <a:ln/>
        </p:spPr>
        <p:txBody>
          <a:bodyPr/>
          <a:lstStyle>
            <a:lvl1pPr>
              <a:defRPr/>
            </a:lvl1pPr>
          </a:lstStyle>
          <a:p>
            <a:pPr>
              <a:defRPr/>
            </a:pPr>
            <a:fld id="{AD697D32-A2E1-3145-882C-4E23147E6227}" type="slidenum">
              <a:rPr lang="en-US"/>
              <a:pPr>
                <a:defRPr/>
              </a:pPr>
              <a:t>‹#›</a:t>
            </a:fld>
            <a:endParaRPr lang="en-US"/>
          </a:p>
        </p:txBody>
      </p:sp>
    </p:spTree>
    <p:extLst>
      <p:ext uri="{BB962C8B-B14F-4D97-AF65-F5344CB8AC3E}">
        <p14:creationId xmlns:p14="http://schemas.microsoft.com/office/powerpoint/2010/main" val="400328509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B48EC420-89FB-1D45-B0DB-377DF92D3AB0}" type="slidenum">
              <a:rPr lang="en-US"/>
              <a:pPr>
                <a:defRPr/>
              </a:pPr>
              <a:t>‹#›</a:t>
            </a:fld>
            <a:endParaRPr lang="en-US"/>
          </a:p>
        </p:txBody>
      </p:sp>
    </p:spTree>
    <p:extLst>
      <p:ext uri="{BB962C8B-B14F-4D97-AF65-F5344CB8AC3E}">
        <p14:creationId xmlns:p14="http://schemas.microsoft.com/office/powerpoint/2010/main" val="30922907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6AFE711-4D25-2944-AFF3-2C984649DC0B}" type="slidenum">
              <a:rPr lang="en-US" smtClean="0"/>
              <a:pPr>
                <a:defRPr/>
              </a:pPr>
              <a:t>‹#›</a:t>
            </a:fld>
            <a:endParaRPr lang="en-US" dirty="0"/>
          </a:p>
        </p:txBody>
      </p:sp>
    </p:spTree>
    <p:extLst>
      <p:ext uri="{BB962C8B-B14F-4D97-AF65-F5344CB8AC3E}">
        <p14:creationId xmlns:p14="http://schemas.microsoft.com/office/powerpoint/2010/main" val="166928393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95D94004-341F-6C4E-AF59-2AAA3FEEB3D5}" type="slidenum">
              <a:rPr lang="en-US"/>
              <a:pPr>
                <a:defRPr/>
              </a:pPr>
              <a:t>‹#›</a:t>
            </a:fld>
            <a:endParaRPr lang="en-US"/>
          </a:p>
        </p:txBody>
      </p:sp>
    </p:spTree>
    <p:extLst>
      <p:ext uri="{BB962C8B-B14F-4D97-AF65-F5344CB8AC3E}">
        <p14:creationId xmlns:p14="http://schemas.microsoft.com/office/powerpoint/2010/main" val="393276892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4B591AF2-4804-C840-A19C-A12B8EE212D2}" type="slidenum">
              <a:rPr lang="en-US"/>
              <a:pPr>
                <a:defRPr/>
              </a:pPr>
              <a:t>‹#›</a:t>
            </a:fld>
            <a:endParaRPr lang="en-US"/>
          </a:p>
        </p:txBody>
      </p:sp>
    </p:spTree>
    <p:extLst>
      <p:ext uri="{BB962C8B-B14F-4D97-AF65-F5344CB8AC3E}">
        <p14:creationId xmlns:p14="http://schemas.microsoft.com/office/powerpoint/2010/main" val="2543079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67525" y="457200"/>
            <a:ext cx="2058988"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6029325" cy="56388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863DDE02-9475-9743-966B-06C2B8EAD842}" type="slidenum">
              <a:rPr lang="en-US"/>
              <a:pPr>
                <a:defRPr/>
              </a:pPr>
              <a:t>‹#›</a:t>
            </a:fld>
            <a:endParaRPr lang="en-US"/>
          </a:p>
        </p:txBody>
      </p:sp>
    </p:spTree>
    <p:extLst>
      <p:ext uri="{BB962C8B-B14F-4D97-AF65-F5344CB8AC3E}">
        <p14:creationId xmlns:p14="http://schemas.microsoft.com/office/powerpoint/2010/main" val="169048925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457200"/>
            <a:ext cx="8240713" cy="5638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21"/>
          <p:cNvSpPr>
            <a:spLocks noGrp="1" noChangeArrowheads="1"/>
          </p:cNvSpPr>
          <p:nvPr>
            <p:ph type="dt" sz="half" idx="10"/>
          </p:nvPr>
        </p:nvSpPr>
        <p:spPr>
          <a:ln/>
        </p:spPr>
        <p:txBody>
          <a:bodyPr/>
          <a:lstStyle>
            <a:lvl1pPr>
              <a:defRPr/>
            </a:lvl1pPr>
          </a:lstStyle>
          <a:p>
            <a:pPr>
              <a:defRPr/>
            </a:pPr>
            <a:endParaRPr lang="en-US"/>
          </a:p>
        </p:txBody>
      </p:sp>
      <p:sp>
        <p:nvSpPr>
          <p:cNvPr id="4" name="Rectangle 22"/>
          <p:cNvSpPr>
            <a:spLocks noGrp="1" noChangeArrowheads="1"/>
          </p:cNvSpPr>
          <p:nvPr>
            <p:ph type="ftr" sz="quarter" idx="11"/>
          </p:nvPr>
        </p:nvSpPr>
        <p:spPr>
          <a:ln/>
        </p:spPr>
        <p:txBody>
          <a:bodyPr/>
          <a:lstStyle>
            <a:lvl1pPr>
              <a:defRPr/>
            </a:lvl1pPr>
          </a:lstStyle>
          <a:p>
            <a:pPr>
              <a:defRPr/>
            </a:pPr>
            <a:endParaRPr lang="en-US"/>
          </a:p>
        </p:txBody>
      </p:sp>
      <p:sp>
        <p:nvSpPr>
          <p:cNvPr id="5" name="Rectangle 23"/>
          <p:cNvSpPr>
            <a:spLocks noGrp="1" noChangeArrowheads="1"/>
          </p:cNvSpPr>
          <p:nvPr>
            <p:ph type="sldNum" sz="quarter" idx="12"/>
          </p:nvPr>
        </p:nvSpPr>
        <p:spPr>
          <a:ln/>
        </p:spPr>
        <p:txBody>
          <a:bodyPr/>
          <a:lstStyle>
            <a:lvl1pPr>
              <a:defRPr/>
            </a:lvl1pPr>
          </a:lstStyle>
          <a:p>
            <a:pPr>
              <a:defRPr/>
            </a:pPr>
            <a:fld id="{E332759B-C1EA-184E-BF3E-C4A2736D337D}" type="slidenum">
              <a:rPr lang="en-US"/>
              <a:pPr>
                <a:defRPr/>
              </a:pPr>
              <a:t>‹#›</a:t>
            </a:fld>
            <a:endParaRPr lang="en-US"/>
          </a:p>
        </p:txBody>
      </p:sp>
    </p:spTree>
    <p:extLst>
      <p:ext uri="{BB962C8B-B14F-4D97-AF65-F5344CB8AC3E}">
        <p14:creationId xmlns:p14="http://schemas.microsoft.com/office/powerpoint/2010/main" val="170012154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4113" y="4572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lvl1pPr>
              <a:defRPr b="1" i="0">
                <a:latin typeface="Arial" panose="020B0604020202020204" pitchFamily="34" charset="0"/>
              </a:defRPr>
            </a:lvl1pPr>
          </a:lstStyle>
          <a:p>
            <a:pPr lvl="0"/>
            <a:endParaRPr lang="en-US" noProof="0" dirty="0"/>
          </a:p>
        </p:txBody>
      </p:sp>
      <p:sp>
        <p:nvSpPr>
          <p:cNvPr id="4" name="Text Placeholder 3"/>
          <p:cNvSpPr>
            <a:spLocks noGrp="1"/>
          </p:cNvSpPr>
          <p:nvPr>
            <p:ph type="body" sz="half" idx="2"/>
          </p:nvPr>
        </p:nvSpPr>
        <p:spPr>
          <a:xfrm>
            <a:off x="4648200" y="1981200"/>
            <a:ext cx="3810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91EB5614-E1A6-7545-BF86-8B2A31D06179}" type="slidenum">
              <a:rPr lang="en-US"/>
              <a:pPr>
                <a:defRPr/>
              </a:pPr>
              <a:t>‹#›</a:t>
            </a:fld>
            <a:endParaRPr lang="en-US"/>
          </a:p>
        </p:txBody>
      </p:sp>
    </p:spTree>
    <p:extLst>
      <p:ext uri="{BB962C8B-B14F-4D97-AF65-F5344CB8AC3E}">
        <p14:creationId xmlns:p14="http://schemas.microsoft.com/office/powerpoint/2010/main" val="91027915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154113" y="4572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981200"/>
            <a:ext cx="3810000" cy="4114800"/>
          </a:xfrm>
        </p:spPr>
        <p:txBody>
          <a:bodyPr/>
          <a:lstStyle>
            <a:lvl1pPr>
              <a:defRPr b="1" i="0">
                <a:latin typeface="Arial" panose="020B0604020202020204" pitchFamily="34" charset="0"/>
              </a:defRPr>
            </a:lvl1pPr>
          </a:lstStyle>
          <a:p>
            <a:pPr lvl="0"/>
            <a:endParaRPr lang="en-US" noProof="0" dirty="0"/>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5DE1F6BC-AF19-6740-8B2C-01782E062E7A}" type="slidenum">
              <a:rPr lang="en-US"/>
              <a:pPr>
                <a:defRPr/>
              </a:pPr>
              <a:t>‹#›</a:t>
            </a:fld>
            <a:endParaRPr lang="en-US"/>
          </a:p>
        </p:txBody>
      </p:sp>
    </p:spTree>
    <p:extLst>
      <p:ext uri="{BB962C8B-B14F-4D97-AF65-F5344CB8AC3E}">
        <p14:creationId xmlns:p14="http://schemas.microsoft.com/office/powerpoint/2010/main" val="7360879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B676C49-4F89-2C48-9238-D5D69696A678}" type="slidenum">
              <a:rPr lang="en-US"/>
              <a:pPr>
                <a:defRPr/>
              </a:pPr>
              <a:t>‹#›</a:t>
            </a:fld>
            <a:endParaRPr lang="en-US"/>
          </a:p>
        </p:txBody>
      </p:sp>
    </p:spTree>
    <p:extLst>
      <p:ext uri="{BB962C8B-B14F-4D97-AF65-F5344CB8AC3E}">
        <p14:creationId xmlns:p14="http://schemas.microsoft.com/office/powerpoint/2010/main" val="210503529"/>
      </p:ext>
    </p:extLst>
  </p:cSld>
  <p:clrMapOvr>
    <a:masterClrMapping/>
  </p:clrMapOvr>
  <p:transition spd="med">
    <p:randomBar dir="vert"/>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10F47E7-A548-1448-BDC6-6AC0E1A149DB}" type="slidenum">
              <a:rPr lang="en-US"/>
              <a:pPr>
                <a:defRPr/>
              </a:pPr>
              <a:t>‹#›</a:t>
            </a:fld>
            <a:endParaRPr lang="en-US"/>
          </a:p>
        </p:txBody>
      </p:sp>
    </p:spTree>
    <p:extLst>
      <p:ext uri="{BB962C8B-B14F-4D97-AF65-F5344CB8AC3E}">
        <p14:creationId xmlns:p14="http://schemas.microsoft.com/office/powerpoint/2010/main" val="1707662544"/>
      </p:ext>
    </p:extLst>
  </p:cSld>
  <p:clrMapOvr>
    <a:masterClrMapping/>
  </p:clrMapOvr>
  <p:transition spd="med">
    <p:randomBar dir="vert"/>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6D5E68B-7375-2246-B85B-8854E17C8E2C}" type="slidenum">
              <a:rPr lang="en-US"/>
              <a:pPr>
                <a:defRPr/>
              </a:pPr>
              <a:t>‹#›</a:t>
            </a:fld>
            <a:endParaRPr lang="en-US"/>
          </a:p>
        </p:txBody>
      </p:sp>
    </p:spTree>
    <p:extLst>
      <p:ext uri="{BB962C8B-B14F-4D97-AF65-F5344CB8AC3E}">
        <p14:creationId xmlns:p14="http://schemas.microsoft.com/office/powerpoint/2010/main" val="2647997231"/>
      </p:ext>
    </p:extLst>
  </p:cSld>
  <p:clrMapOvr>
    <a:masterClrMapping/>
  </p:clrMapOvr>
  <p:transition spd="med">
    <p:randomBar dir="vert"/>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1649D68-19C6-7C48-B5F1-11B10CCAA07E}" type="slidenum">
              <a:rPr lang="en-US"/>
              <a:pPr>
                <a:defRPr/>
              </a:pPr>
              <a:t>‹#›</a:t>
            </a:fld>
            <a:endParaRPr lang="en-US"/>
          </a:p>
        </p:txBody>
      </p:sp>
    </p:spTree>
    <p:extLst>
      <p:ext uri="{BB962C8B-B14F-4D97-AF65-F5344CB8AC3E}">
        <p14:creationId xmlns:p14="http://schemas.microsoft.com/office/powerpoint/2010/main" val="4062443423"/>
      </p:ext>
    </p:extLst>
  </p:cSld>
  <p:clrMapOvr>
    <a:masterClrMapping/>
  </p:clrMapOvr>
  <p:transition spd="med">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004C5FF-ACF5-DC4C-9122-4D317F0EA772}" type="slidenum">
              <a:rPr lang="en-US" smtClean="0"/>
              <a:pPr>
                <a:defRPr/>
              </a:pPr>
              <a:t>‹#›</a:t>
            </a:fld>
            <a:endParaRPr lang="en-US" dirty="0"/>
          </a:p>
        </p:txBody>
      </p:sp>
    </p:spTree>
    <p:extLst>
      <p:ext uri="{BB962C8B-B14F-4D97-AF65-F5344CB8AC3E}">
        <p14:creationId xmlns:p14="http://schemas.microsoft.com/office/powerpoint/2010/main" val="109184938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A6E832F4-4965-0243-A2BB-35239DA6F99E}" type="slidenum">
              <a:rPr lang="en-US"/>
              <a:pPr>
                <a:defRPr/>
              </a:pPr>
              <a:t>‹#›</a:t>
            </a:fld>
            <a:endParaRPr lang="en-US"/>
          </a:p>
        </p:txBody>
      </p:sp>
    </p:spTree>
    <p:extLst>
      <p:ext uri="{BB962C8B-B14F-4D97-AF65-F5344CB8AC3E}">
        <p14:creationId xmlns:p14="http://schemas.microsoft.com/office/powerpoint/2010/main" val="1102818433"/>
      </p:ext>
    </p:extLst>
  </p:cSld>
  <p:clrMapOvr>
    <a:masterClrMapping/>
  </p:clrMapOvr>
  <p:transition spd="med">
    <p:randomBar dir="vert"/>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4363AE4F-7E2A-9C43-9A14-C7A794B1E1F4}" type="slidenum">
              <a:rPr lang="en-US"/>
              <a:pPr>
                <a:defRPr/>
              </a:pPr>
              <a:t>‹#›</a:t>
            </a:fld>
            <a:endParaRPr lang="en-US"/>
          </a:p>
        </p:txBody>
      </p:sp>
    </p:spTree>
    <p:extLst>
      <p:ext uri="{BB962C8B-B14F-4D97-AF65-F5344CB8AC3E}">
        <p14:creationId xmlns:p14="http://schemas.microsoft.com/office/powerpoint/2010/main" val="1836353203"/>
      </p:ext>
    </p:extLst>
  </p:cSld>
  <p:clrMapOvr>
    <a:masterClrMapping/>
  </p:clrMapOvr>
  <p:transition spd="med">
    <p:randomBar dir="vert"/>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5358287-0E45-AA4A-BDF4-BF9E851688E7}" type="slidenum">
              <a:rPr lang="en-US"/>
              <a:pPr>
                <a:defRPr/>
              </a:pPr>
              <a:t>‹#›</a:t>
            </a:fld>
            <a:endParaRPr lang="en-US"/>
          </a:p>
        </p:txBody>
      </p:sp>
    </p:spTree>
    <p:extLst>
      <p:ext uri="{BB962C8B-B14F-4D97-AF65-F5344CB8AC3E}">
        <p14:creationId xmlns:p14="http://schemas.microsoft.com/office/powerpoint/2010/main" val="3073509023"/>
      </p:ext>
    </p:extLst>
  </p:cSld>
  <p:clrMapOvr>
    <a:masterClrMapping/>
  </p:clrMapOvr>
  <p:transition spd="med">
    <p:randomBar dir="vert"/>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F2A8C78-2835-4D48-B489-B76CCEB17C76}" type="slidenum">
              <a:rPr lang="en-US"/>
              <a:pPr>
                <a:defRPr/>
              </a:pPr>
              <a:t>‹#›</a:t>
            </a:fld>
            <a:endParaRPr lang="en-US"/>
          </a:p>
        </p:txBody>
      </p:sp>
    </p:spTree>
    <p:extLst>
      <p:ext uri="{BB962C8B-B14F-4D97-AF65-F5344CB8AC3E}">
        <p14:creationId xmlns:p14="http://schemas.microsoft.com/office/powerpoint/2010/main" val="1352086824"/>
      </p:ext>
    </p:extLst>
  </p:cSld>
  <p:clrMapOvr>
    <a:masterClrMapping/>
  </p:clrMapOvr>
  <p:transition spd="med">
    <p:randomBar dir="vert"/>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CFF4A3BC-6D7B-6648-82AC-3AD748026C01}" type="slidenum">
              <a:rPr lang="en-US"/>
              <a:pPr>
                <a:defRPr/>
              </a:pPr>
              <a:t>‹#›</a:t>
            </a:fld>
            <a:endParaRPr lang="en-US"/>
          </a:p>
        </p:txBody>
      </p:sp>
    </p:spTree>
    <p:extLst>
      <p:ext uri="{BB962C8B-B14F-4D97-AF65-F5344CB8AC3E}">
        <p14:creationId xmlns:p14="http://schemas.microsoft.com/office/powerpoint/2010/main" val="2496651107"/>
      </p:ext>
    </p:extLst>
  </p:cSld>
  <p:clrMapOvr>
    <a:masterClrMapping/>
  </p:clrMapOvr>
  <p:transition spd="med">
    <p:randomBar dir="vert"/>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4493DE9-88F9-414D-8952-0E68B5F69924}" type="slidenum">
              <a:rPr lang="en-US"/>
              <a:pPr>
                <a:defRPr/>
              </a:pPr>
              <a:t>‹#›</a:t>
            </a:fld>
            <a:endParaRPr lang="en-US"/>
          </a:p>
        </p:txBody>
      </p:sp>
    </p:spTree>
    <p:extLst>
      <p:ext uri="{BB962C8B-B14F-4D97-AF65-F5344CB8AC3E}">
        <p14:creationId xmlns:p14="http://schemas.microsoft.com/office/powerpoint/2010/main" val="1641401093"/>
      </p:ext>
    </p:extLst>
  </p:cSld>
  <p:clrMapOvr>
    <a:masterClrMapping/>
  </p:clrMapOvr>
  <p:transition spd="med">
    <p:randomBar dir="vert"/>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F3B388C-479D-8146-B779-DA15A15AEFE0}" type="slidenum">
              <a:rPr lang="en-US"/>
              <a:pPr>
                <a:defRPr/>
              </a:pPr>
              <a:t>‹#›</a:t>
            </a:fld>
            <a:endParaRPr lang="en-US"/>
          </a:p>
        </p:txBody>
      </p:sp>
    </p:spTree>
    <p:extLst>
      <p:ext uri="{BB962C8B-B14F-4D97-AF65-F5344CB8AC3E}">
        <p14:creationId xmlns:p14="http://schemas.microsoft.com/office/powerpoint/2010/main" val="2023714592"/>
      </p:ext>
    </p:extLst>
  </p:cSld>
  <p:clrMapOvr>
    <a:masterClrMapping/>
  </p:clrMapOvr>
  <p:transition spd="med">
    <p:randomBar dir="vert"/>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C966453-56C3-4797-928D-EA3B0A679EED}" type="datetimeFigureOut">
              <a:rPr lang="en-US" smtClean="0"/>
              <a:pPr/>
              <a:t>4/30/26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A0598B-739D-4A47-B5AB-79BF86413B47}" type="slidenum">
              <a:rPr lang="en-US" smtClean="0"/>
              <a:pPr/>
              <a:t>‹#›</a:t>
            </a:fld>
            <a:endParaRPr lang="en-US"/>
          </a:p>
        </p:txBody>
      </p:sp>
    </p:spTree>
    <p:extLst>
      <p:ext uri="{BB962C8B-B14F-4D97-AF65-F5344CB8AC3E}">
        <p14:creationId xmlns:p14="http://schemas.microsoft.com/office/powerpoint/2010/main" val="1374755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966453-56C3-4797-928D-EA3B0A679EED}" type="datetimeFigureOut">
              <a:rPr lang="en-US" smtClean="0"/>
              <a:pPr/>
              <a:t>4/30/26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A0598B-739D-4A47-B5AB-79BF86413B47}" type="slidenum">
              <a:rPr lang="en-US" smtClean="0"/>
              <a:pPr/>
              <a:t>‹#›</a:t>
            </a:fld>
            <a:endParaRPr lang="en-US"/>
          </a:p>
        </p:txBody>
      </p:sp>
    </p:spTree>
    <p:extLst>
      <p:ext uri="{BB962C8B-B14F-4D97-AF65-F5344CB8AC3E}">
        <p14:creationId xmlns:p14="http://schemas.microsoft.com/office/powerpoint/2010/main" val="1060407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C966453-56C3-4797-928D-EA3B0A679EED}" type="datetimeFigureOut">
              <a:rPr lang="en-US" smtClean="0"/>
              <a:pPr/>
              <a:t>4/30/26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A0598B-739D-4A47-B5AB-79BF86413B47}" type="slidenum">
              <a:rPr lang="en-US" smtClean="0"/>
              <a:pPr/>
              <a:t>‹#›</a:t>
            </a:fld>
            <a:endParaRPr lang="en-US"/>
          </a:p>
        </p:txBody>
      </p:sp>
    </p:spTree>
    <p:extLst>
      <p:ext uri="{BB962C8B-B14F-4D97-AF65-F5344CB8AC3E}">
        <p14:creationId xmlns:p14="http://schemas.microsoft.com/office/powerpoint/2010/main" val="1724696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885FE4A-7A3B-DD44-9039-5D04024138E0}" type="slidenum">
              <a:rPr lang="en-US" smtClean="0"/>
              <a:pPr>
                <a:defRPr/>
              </a:pPr>
              <a:t>‹#›</a:t>
            </a:fld>
            <a:endParaRPr lang="en-US" dirty="0"/>
          </a:p>
        </p:txBody>
      </p:sp>
    </p:spTree>
    <p:extLst>
      <p:ext uri="{BB962C8B-B14F-4D97-AF65-F5344CB8AC3E}">
        <p14:creationId xmlns:p14="http://schemas.microsoft.com/office/powerpoint/2010/main" val="23273021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C966453-56C3-4797-928D-EA3B0A679EED}" type="datetimeFigureOut">
              <a:rPr lang="en-US" smtClean="0"/>
              <a:pPr/>
              <a:t>4/30/26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A0598B-739D-4A47-B5AB-79BF86413B47}" type="slidenum">
              <a:rPr lang="en-US" smtClean="0"/>
              <a:pPr/>
              <a:t>‹#›</a:t>
            </a:fld>
            <a:endParaRPr lang="en-US"/>
          </a:p>
        </p:txBody>
      </p:sp>
    </p:spTree>
    <p:extLst>
      <p:ext uri="{BB962C8B-B14F-4D97-AF65-F5344CB8AC3E}">
        <p14:creationId xmlns:p14="http://schemas.microsoft.com/office/powerpoint/2010/main" val="2980373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C966453-56C3-4797-928D-EA3B0A679EED}" type="datetimeFigureOut">
              <a:rPr lang="en-US" smtClean="0"/>
              <a:pPr/>
              <a:t>4/30/26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A0598B-739D-4A47-B5AB-79BF86413B47}" type="slidenum">
              <a:rPr lang="en-US" smtClean="0"/>
              <a:pPr/>
              <a:t>‹#›</a:t>
            </a:fld>
            <a:endParaRPr lang="en-US"/>
          </a:p>
        </p:txBody>
      </p:sp>
    </p:spTree>
    <p:extLst>
      <p:ext uri="{BB962C8B-B14F-4D97-AF65-F5344CB8AC3E}">
        <p14:creationId xmlns:p14="http://schemas.microsoft.com/office/powerpoint/2010/main" val="422215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C966453-56C3-4797-928D-EA3B0A679EED}" type="datetimeFigureOut">
              <a:rPr lang="en-US" smtClean="0"/>
              <a:pPr/>
              <a:t>4/30/26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A0598B-739D-4A47-B5AB-79BF86413B47}" type="slidenum">
              <a:rPr lang="en-US" smtClean="0"/>
              <a:pPr/>
              <a:t>‹#›</a:t>
            </a:fld>
            <a:endParaRPr lang="en-US"/>
          </a:p>
        </p:txBody>
      </p:sp>
    </p:spTree>
    <p:extLst>
      <p:ext uri="{BB962C8B-B14F-4D97-AF65-F5344CB8AC3E}">
        <p14:creationId xmlns:p14="http://schemas.microsoft.com/office/powerpoint/2010/main" val="1328975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966453-56C3-4797-928D-EA3B0A679EED}" type="datetimeFigureOut">
              <a:rPr lang="en-US" smtClean="0"/>
              <a:pPr/>
              <a:t>4/29/26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A0598B-739D-4A47-B5AB-79BF86413B47}" type="slidenum">
              <a:rPr lang="en-US" smtClean="0"/>
              <a:pPr/>
              <a:t>‹#›</a:t>
            </a:fld>
            <a:endParaRPr lang="en-US"/>
          </a:p>
        </p:txBody>
      </p:sp>
    </p:spTree>
    <p:extLst>
      <p:ext uri="{BB962C8B-B14F-4D97-AF65-F5344CB8AC3E}">
        <p14:creationId xmlns:p14="http://schemas.microsoft.com/office/powerpoint/2010/main" val="241940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C966453-56C3-4797-928D-EA3B0A679EED}" type="datetimeFigureOut">
              <a:rPr lang="en-US" smtClean="0"/>
              <a:pPr/>
              <a:t>4/30/26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A0598B-739D-4A47-B5AB-79BF86413B47}" type="slidenum">
              <a:rPr lang="en-US" smtClean="0"/>
              <a:pPr/>
              <a:t>‹#›</a:t>
            </a:fld>
            <a:endParaRPr lang="en-US"/>
          </a:p>
        </p:txBody>
      </p:sp>
    </p:spTree>
    <p:extLst>
      <p:ext uri="{BB962C8B-B14F-4D97-AF65-F5344CB8AC3E}">
        <p14:creationId xmlns:p14="http://schemas.microsoft.com/office/powerpoint/2010/main" val="3089638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C966453-56C3-4797-928D-EA3B0A679EED}" type="datetimeFigureOut">
              <a:rPr lang="en-US" smtClean="0"/>
              <a:pPr/>
              <a:t>4/30/26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A0598B-739D-4A47-B5AB-79BF86413B47}" type="slidenum">
              <a:rPr lang="en-US" smtClean="0"/>
              <a:pPr/>
              <a:t>‹#›</a:t>
            </a:fld>
            <a:endParaRPr lang="en-US"/>
          </a:p>
        </p:txBody>
      </p:sp>
    </p:spTree>
    <p:extLst>
      <p:ext uri="{BB962C8B-B14F-4D97-AF65-F5344CB8AC3E}">
        <p14:creationId xmlns:p14="http://schemas.microsoft.com/office/powerpoint/2010/main" val="2510185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966453-56C3-4797-928D-EA3B0A679EED}" type="datetimeFigureOut">
              <a:rPr lang="en-US" smtClean="0"/>
              <a:pPr/>
              <a:t>4/30/26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A0598B-739D-4A47-B5AB-79BF86413B47}" type="slidenum">
              <a:rPr lang="en-US" smtClean="0"/>
              <a:pPr/>
              <a:t>‹#›</a:t>
            </a:fld>
            <a:endParaRPr lang="en-US"/>
          </a:p>
        </p:txBody>
      </p:sp>
    </p:spTree>
    <p:extLst>
      <p:ext uri="{BB962C8B-B14F-4D97-AF65-F5344CB8AC3E}">
        <p14:creationId xmlns:p14="http://schemas.microsoft.com/office/powerpoint/2010/main" val="2454443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966453-56C3-4797-928D-EA3B0A679EED}" type="datetimeFigureOut">
              <a:rPr lang="en-US" smtClean="0"/>
              <a:pPr/>
              <a:t>4/30/26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A0598B-739D-4A47-B5AB-79BF86413B47}" type="slidenum">
              <a:rPr lang="en-US" smtClean="0"/>
              <a:pPr/>
              <a:t>‹#›</a:t>
            </a:fld>
            <a:endParaRPr lang="en-US"/>
          </a:p>
        </p:txBody>
      </p:sp>
    </p:spTree>
    <p:extLst>
      <p:ext uri="{BB962C8B-B14F-4D97-AF65-F5344CB8AC3E}">
        <p14:creationId xmlns:p14="http://schemas.microsoft.com/office/powerpoint/2010/main" val="1595602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88DEE04-2C87-4BCF-8718-3CC0C6787826}" type="datetimeFigureOut">
              <a:rPr lang="en-US" smtClean="0"/>
              <a:pPr/>
              <a:t>4/30/26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19B1D9-628F-4B53-B0A4-964288A9389D}" type="slidenum">
              <a:rPr lang="en-US" smtClean="0"/>
              <a:pPr/>
              <a:t>‹#›</a:t>
            </a:fld>
            <a:endParaRPr lang="en-US"/>
          </a:p>
        </p:txBody>
      </p:sp>
    </p:spTree>
    <p:extLst>
      <p:ext uri="{BB962C8B-B14F-4D97-AF65-F5344CB8AC3E}">
        <p14:creationId xmlns:p14="http://schemas.microsoft.com/office/powerpoint/2010/main" val="3959653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8DEE04-2C87-4BCF-8718-3CC0C6787826}" type="datetimeFigureOut">
              <a:rPr lang="en-US" smtClean="0"/>
              <a:pPr/>
              <a:t>4/30/26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19B1D9-628F-4B53-B0A4-964288A9389D}" type="slidenum">
              <a:rPr lang="en-US" smtClean="0"/>
              <a:pPr/>
              <a:t>‹#›</a:t>
            </a:fld>
            <a:endParaRPr lang="en-US"/>
          </a:p>
        </p:txBody>
      </p:sp>
    </p:spTree>
    <p:extLst>
      <p:ext uri="{BB962C8B-B14F-4D97-AF65-F5344CB8AC3E}">
        <p14:creationId xmlns:p14="http://schemas.microsoft.com/office/powerpoint/2010/main" val="579138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2994"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2995"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2DAB2FE8-FBA8-F944-821C-9D7D06AAB06A}" type="slidenum">
              <a:rPr lang="en-US"/>
              <a:pPr>
                <a:defRPr/>
              </a:pPr>
              <a:t>‹#›</a:t>
            </a:fld>
            <a:endParaRPr lang="en-US"/>
          </a:p>
        </p:txBody>
      </p:sp>
    </p:spTree>
    <p:extLst>
      <p:ext uri="{BB962C8B-B14F-4D97-AF65-F5344CB8AC3E}">
        <p14:creationId xmlns:p14="http://schemas.microsoft.com/office/powerpoint/2010/main" val="265930445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88DEE04-2C87-4BCF-8718-3CC0C6787826}" type="datetimeFigureOut">
              <a:rPr lang="en-US" smtClean="0"/>
              <a:pPr/>
              <a:t>4/30/26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19B1D9-628F-4B53-B0A4-964288A9389D}" type="slidenum">
              <a:rPr lang="en-US" smtClean="0"/>
              <a:pPr/>
              <a:t>‹#›</a:t>
            </a:fld>
            <a:endParaRPr lang="en-US"/>
          </a:p>
        </p:txBody>
      </p:sp>
    </p:spTree>
    <p:extLst>
      <p:ext uri="{BB962C8B-B14F-4D97-AF65-F5344CB8AC3E}">
        <p14:creationId xmlns:p14="http://schemas.microsoft.com/office/powerpoint/2010/main" val="1681031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88DEE04-2C87-4BCF-8718-3CC0C6787826}" type="datetimeFigureOut">
              <a:rPr lang="en-US" smtClean="0"/>
              <a:pPr/>
              <a:t>4/30/26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19B1D9-628F-4B53-B0A4-964288A9389D}" type="slidenum">
              <a:rPr lang="en-US" smtClean="0"/>
              <a:pPr/>
              <a:t>‹#›</a:t>
            </a:fld>
            <a:endParaRPr lang="en-US"/>
          </a:p>
        </p:txBody>
      </p:sp>
    </p:spTree>
    <p:extLst>
      <p:ext uri="{BB962C8B-B14F-4D97-AF65-F5344CB8AC3E}">
        <p14:creationId xmlns:p14="http://schemas.microsoft.com/office/powerpoint/2010/main" val="2848166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88DEE04-2C87-4BCF-8718-3CC0C6787826}" type="datetimeFigureOut">
              <a:rPr lang="en-US" smtClean="0"/>
              <a:pPr/>
              <a:t>4/30/26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19B1D9-628F-4B53-B0A4-964288A9389D}" type="slidenum">
              <a:rPr lang="en-US" smtClean="0"/>
              <a:pPr/>
              <a:t>‹#›</a:t>
            </a:fld>
            <a:endParaRPr lang="en-US"/>
          </a:p>
        </p:txBody>
      </p:sp>
    </p:spTree>
    <p:extLst>
      <p:ext uri="{BB962C8B-B14F-4D97-AF65-F5344CB8AC3E}">
        <p14:creationId xmlns:p14="http://schemas.microsoft.com/office/powerpoint/2010/main" val="1610343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88DEE04-2C87-4BCF-8718-3CC0C6787826}" type="datetimeFigureOut">
              <a:rPr lang="en-US" smtClean="0"/>
              <a:pPr/>
              <a:t>4/30/26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19B1D9-628F-4B53-B0A4-964288A9389D}" type="slidenum">
              <a:rPr lang="en-US" smtClean="0"/>
              <a:pPr/>
              <a:t>‹#›</a:t>
            </a:fld>
            <a:endParaRPr lang="en-US"/>
          </a:p>
        </p:txBody>
      </p:sp>
    </p:spTree>
    <p:extLst>
      <p:ext uri="{BB962C8B-B14F-4D97-AF65-F5344CB8AC3E}">
        <p14:creationId xmlns:p14="http://schemas.microsoft.com/office/powerpoint/2010/main" val="2869731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8DEE04-2C87-4BCF-8718-3CC0C6787826}" type="datetimeFigureOut">
              <a:rPr lang="en-US" smtClean="0"/>
              <a:pPr/>
              <a:t>4/29/26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19B1D9-628F-4B53-B0A4-964288A9389D}" type="slidenum">
              <a:rPr lang="en-US" smtClean="0"/>
              <a:pPr/>
              <a:t>‹#›</a:t>
            </a:fld>
            <a:endParaRPr lang="en-US"/>
          </a:p>
        </p:txBody>
      </p:sp>
    </p:spTree>
    <p:extLst>
      <p:ext uri="{BB962C8B-B14F-4D97-AF65-F5344CB8AC3E}">
        <p14:creationId xmlns:p14="http://schemas.microsoft.com/office/powerpoint/2010/main" val="3352501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88DEE04-2C87-4BCF-8718-3CC0C6787826}" type="datetimeFigureOut">
              <a:rPr lang="en-US" smtClean="0"/>
              <a:pPr/>
              <a:t>4/30/26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19B1D9-628F-4B53-B0A4-964288A9389D}" type="slidenum">
              <a:rPr lang="en-US" smtClean="0"/>
              <a:pPr/>
              <a:t>‹#›</a:t>
            </a:fld>
            <a:endParaRPr lang="en-US"/>
          </a:p>
        </p:txBody>
      </p:sp>
    </p:spTree>
    <p:extLst>
      <p:ext uri="{BB962C8B-B14F-4D97-AF65-F5344CB8AC3E}">
        <p14:creationId xmlns:p14="http://schemas.microsoft.com/office/powerpoint/2010/main" val="2196507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88DEE04-2C87-4BCF-8718-3CC0C6787826}" type="datetimeFigureOut">
              <a:rPr lang="en-US" smtClean="0"/>
              <a:pPr/>
              <a:t>4/30/26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19B1D9-628F-4B53-B0A4-964288A9389D}" type="slidenum">
              <a:rPr lang="en-US" smtClean="0"/>
              <a:pPr/>
              <a:t>‹#›</a:t>
            </a:fld>
            <a:endParaRPr lang="en-US"/>
          </a:p>
        </p:txBody>
      </p:sp>
    </p:spTree>
    <p:extLst>
      <p:ext uri="{BB962C8B-B14F-4D97-AF65-F5344CB8AC3E}">
        <p14:creationId xmlns:p14="http://schemas.microsoft.com/office/powerpoint/2010/main" val="1604790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8DEE04-2C87-4BCF-8718-3CC0C6787826}" type="datetimeFigureOut">
              <a:rPr lang="en-US" smtClean="0"/>
              <a:pPr/>
              <a:t>4/30/26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19B1D9-628F-4B53-B0A4-964288A9389D}" type="slidenum">
              <a:rPr lang="en-US" smtClean="0"/>
              <a:pPr/>
              <a:t>‹#›</a:t>
            </a:fld>
            <a:endParaRPr lang="en-US"/>
          </a:p>
        </p:txBody>
      </p:sp>
    </p:spTree>
    <p:extLst>
      <p:ext uri="{BB962C8B-B14F-4D97-AF65-F5344CB8AC3E}">
        <p14:creationId xmlns:p14="http://schemas.microsoft.com/office/powerpoint/2010/main" val="3214331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8DEE04-2C87-4BCF-8718-3CC0C6787826}" type="datetimeFigureOut">
              <a:rPr lang="en-US" smtClean="0"/>
              <a:pPr/>
              <a:t>4/30/26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19B1D9-628F-4B53-B0A4-964288A9389D}" type="slidenum">
              <a:rPr lang="en-US" smtClean="0"/>
              <a:pPr/>
              <a:t>‹#›</a:t>
            </a:fld>
            <a:endParaRPr lang="en-US"/>
          </a:p>
        </p:txBody>
      </p:sp>
    </p:spTree>
    <p:extLst>
      <p:ext uri="{BB962C8B-B14F-4D97-AF65-F5344CB8AC3E}">
        <p14:creationId xmlns:p14="http://schemas.microsoft.com/office/powerpoint/2010/main" val="532787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4A6B52-D59C-8A41-B696-026A365F3B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70796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FF0F3BAE-B0AB-E748-9D8B-213188CD57C7}" type="slidenum">
              <a:rPr lang="en-US"/>
              <a:pPr>
                <a:defRPr/>
              </a:pPr>
              <a:t>‹#›</a:t>
            </a:fld>
            <a:endParaRPr lang="en-US"/>
          </a:p>
        </p:txBody>
      </p:sp>
    </p:spTree>
    <p:extLst>
      <p:ext uri="{BB962C8B-B14F-4D97-AF65-F5344CB8AC3E}">
        <p14:creationId xmlns:p14="http://schemas.microsoft.com/office/powerpoint/2010/main" val="49033169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DA14CB-A19A-104E-8B5C-A85BA1351D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636122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2951BB-F675-6443-B8DD-478AF2C84A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521747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D1D87AF-8D14-9B4C-8DC1-A3F5C84244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423160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E86F9A0-B063-C344-B0AD-A396C3A38A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328763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E7934D4-8432-8C4A-9EFE-26B9FF0C447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667219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2CC8B13-AEE7-6045-9F3C-251A1CC563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065543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5600786-70BA-B543-83AA-8205F86626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860112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A71FDEF-76AF-8943-9B6A-8B0E16D676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036174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4068E6-86E6-4344-B759-F010B257E8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527977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8FF35C-78E9-6841-911D-D73A0A9D43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60004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A960B309-95AB-9A42-8FAD-AC99C702E8D6}" type="slidenum">
              <a:rPr lang="en-US"/>
              <a:pPr>
                <a:defRPr/>
              </a:pPr>
              <a:t>‹#›</a:t>
            </a:fld>
            <a:endParaRPr lang="en-US"/>
          </a:p>
        </p:txBody>
      </p:sp>
    </p:spTree>
    <p:extLst>
      <p:ext uri="{BB962C8B-B14F-4D97-AF65-F5344CB8AC3E}">
        <p14:creationId xmlns:p14="http://schemas.microsoft.com/office/powerpoint/2010/main" val="242932771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37119710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6684564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15326512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43995866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5072451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38772696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69172214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2841529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38209333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9822888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B267CCA8-4ABB-6C41-AEA5-AE3729D7E6DD}" type="slidenum">
              <a:rPr lang="en-US"/>
              <a:pPr>
                <a:defRPr/>
              </a:pPr>
              <a:t>‹#›</a:t>
            </a:fld>
            <a:endParaRPr lang="en-US"/>
          </a:p>
        </p:txBody>
      </p:sp>
    </p:spTree>
    <p:extLst>
      <p:ext uri="{BB962C8B-B14F-4D97-AF65-F5344CB8AC3E}">
        <p14:creationId xmlns:p14="http://schemas.microsoft.com/office/powerpoint/2010/main" val="2859230336"/>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59077085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959131741"/>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697079163"/>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01BD0B25-CF26-874D-90D3-90C575CEB10F}" type="slidenum">
              <a:rPr lang="en-US" smtClean="0"/>
              <a:pPr>
                <a:defRPr/>
              </a:pPr>
              <a:t>‹#›</a:t>
            </a:fld>
            <a:endParaRPr lang="en-US" dirty="0"/>
          </a:p>
        </p:txBody>
      </p:sp>
    </p:spTree>
    <p:extLst>
      <p:ext uri="{BB962C8B-B14F-4D97-AF65-F5344CB8AC3E}">
        <p14:creationId xmlns:p14="http://schemas.microsoft.com/office/powerpoint/2010/main" val="29853122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solidFill>
                  <a:schemeClr val="tx1"/>
                </a:solidFill>
                <a:latin typeface="Arial" panose="020B0604020202020204" pitchFamily="34" charset="0"/>
                <a:cs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a:solidFill>
                  <a:schemeClr val="tx1"/>
                </a:solidFill>
                <a:latin typeface="Arial" panose="020B0604020202020204" pitchFamily="34" charset="0"/>
                <a:cs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a:solidFill>
                  <a:schemeClr val="tx1"/>
                </a:solidFill>
                <a:cs typeface="Arial" panose="020B0604020202020204" pitchFamily="34" charset="0"/>
              </a:defRPr>
            </a:lvl1pPr>
          </a:lstStyle>
          <a:p>
            <a:pPr>
              <a:defRPr/>
            </a:pPr>
            <a:fld id="{ECDE1555-21DA-DF46-AD66-DBEC314F3244}" type="slidenum">
              <a:rPr lang="en-US" smtClean="0"/>
              <a:pPr>
                <a:defRPr/>
              </a:pPr>
              <a:t>‹#›</a:t>
            </a:fld>
            <a:endParaRPr lang="en-US" dirty="0"/>
          </a:p>
        </p:txBody>
      </p:sp>
    </p:spTree>
    <p:extLst>
      <p:ext uri="{BB962C8B-B14F-4D97-AF65-F5344CB8AC3E}">
        <p14:creationId xmlns:p14="http://schemas.microsoft.com/office/powerpoint/2010/main" val="1037020765"/>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grpSp>
      <p:sp>
        <p:nvSpPr>
          <p:cNvPr id="433180"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43318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pPr>
              <a:defRPr/>
            </a:pPr>
            <a:fld id="{0460994F-A30E-6940-861B-937959D0F264}" type="slidenum">
              <a:rPr lang="en-US"/>
              <a:pPr>
                <a:defRPr/>
              </a:pPr>
              <a:t>‹#›</a:t>
            </a:fld>
            <a:endParaRPr lang="en-US"/>
          </a:p>
        </p:txBody>
      </p:sp>
    </p:spTree>
    <p:extLst>
      <p:ext uri="{BB962C8B-B14F-4D97-AF65-F5344CB8AC3E}">
        <p14:creationId xmlns:p14="http://schemas.microsoft.com/office/powerpoint/2010/main" val="3133620903"/>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DCB6DED6-2F08-8743-BF5A-2D731907FA06}" type="slidenum">
              <a:rPr lang="en-US"/>
              <a:pPr>
                <a:defRPr/>
              </a:pPr>
              <a:t>‹#›</a:t>
            </a:fld>
            <a:endParaRPr lang="en-US"/>
          </a:p>
        </p:txBody>
      </p:sp>
    </p:spTree>
    <p:extLst>
      <p:ext uri="{BB962C8B-B14F-4D97-AF65-F5344CB8AC3E}">
        <p14:creationId xmlns:p14="http://schemas.microsoft.com/office/powerpoint/2010/main" val="140409332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B5253ABE-82D7-3F4A-B8EB-A82B39783FA9}" type="slidenum">
              <a:rPr lang="en-US"/>
              <a:pPr>
                <a:defRPr/>
              </a:pPr>
              <a:t>‹#›</a:t>
            </a:fld>
            <a:endParaRPr lang="en-US"/>
          </a:p>
        </p:txBody>
      </p:sp>
    </p:spTree>
    <p:extLst>
      <p:ext uri="{BB962C8B-B14F-4D97-AF65-F5344CB8AC3E}">
        <p14:creationId xmlns:p14="http://schemas.microsoft.com/office/powerpoint/2010/main" val="3490848170"/>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pPr>
              <a:defRPr/>
            </a:pPr>
            <a:fld id="{1AF63A20-DBF2-A449-8946-D82D235A4B63}" type="slidenum">
              <a:rPr lang="en-US"/>
              <a:pPr>
                <a:defRPr/>
              </a:pPr>
              <a:t>‹#›</a:t>
            </a:fld>
            <a:endParaRPr lang="en-US"/>
          </a:p>
        </p:txBody>
      </p:sp>
    </p:spTree>
    <p:extLst>
      <p:ext uri="{BB962C8B-B14F-4D97-AF65-F5344CB8AC3E}">
        <p14:creationId xmlns:p14="http://schemas.microsoft.com/office/powerpoint/2010/main" val="1068683220"/>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ln/>
        </p:spPr>
        <p:txBody>
          <a:bodyPr/>
          <a:lstStyle>
            <a:lvl1pPr>
              <a:defRPr/>
            </a:lvl1pPr>
          </a:lstStyle>
          <a:p>
            <a:pPr>
              <a:defRPr/>
            </a:pPr>
            <a:endParaRPr lang="en-US"/>
          </a:p>
        </p:txBody>
      </p:sp>
      <p:sp>
        <p:nvSpPr>
          <p:cNvPr id="8" name="Rectangle 20"/>
          <p:cNvSpPr>
            <a:spLocks noGrp="1" noChangeArrowheads="1"/>
          </p:cNvSpPr>
          <p:nvPr>
            <p:ph type="ftr" sz="quarter" idx="11"/>
          </p:nvPr>
        </p:nvSpPr>
        <p:spPr>
          <a:ln/>
        </p:spPr>
        <p:txBody>
          <a:bodyPr/>
          <a:lstStyle>
            <a:lvl1pPr>
              <a:defRPr/>
            </a:lvl1pPr>
          </a:lstStyle>
          <a:p>
            <a:pPr>
              <a:defRPr/>
            </a:pPr>
            <a:endParaRPr lang="en-US"/>
          </a:p>
        </p:txBody>
      </p:sp>
      <p:sp>
        <p:nvSpPr>
          <p:cNvPr id="9" name="Rectangle 21"/>
          <p:cNvSpPr>
            <a:spLocks noGrp="1" noChangeArrowheads="1"/>
          </p:cNvSpPr>
          <p:nvPr>
            <p:ph type="sldNum" sz="quarter" idx="12"/>
          </p:nvPr>
        </p:nvSpPr>
        <p:spPr>
          <a:ln/>
        </p:spPr>
        <p:txBody>
          <a:bodyPr/>
          <a:lstStyle>
            <a:lvl1pPr>
              <a:defRPr/>
            </a:lvl1pPr>
          </a:lstStyle>
          <a:p>
            <a:pPr>
              <a:defRPr/>
            </a:pPr>
            <a:fld id="{56974F87-4104-9F4A-A897-32FDC4AEF75E}" type="slidenum">
              <a:rPr lang="en-US"/>
              <a:pPr>
                <a:defRPr/>
              </a:pPr>
              <a:t>‹#›</a:t>
            </a:fld>
            <a:endParaRPr lang="en-US"/>
          </a:p>
        </p:txBody>
      </p:sp>
    </p:spTree>
    <p:extLst>
      <p:ext uri="{BB962C8B-B14F-4D97-AF65-F5344CB8AC3E}">
        <p14:creationId xmlns:p14="http://schemas.microsoft.com/office/powerpoint/2010/main" val="1685380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5190F02D-DD85-8443-9DD7-C353E0876793}" type="slidenum">
              <a:rPr lang="en-US"/>
              <a:pPr>
                <a:defRPr/>
              </a:pPr>
              <a:t>‹#›</a:t>
            </a:fld>
            <a:endParaRPr lang="en-US"/>
          </a:p>
        </p:txBody>
      </p:sp>
    </p:spTree>
    <p:extLst>
      <p:ext uri="{BB962C8B-B14F-4D97-AF65-F5344CB8AC3E}">
        <p14:creationId xmlns:p14="http://schemas.microsoft.com/office/powerpoint/2010/main" val="14710668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C6504FE9-2F0E-9B4A-8145-C0C4A5DC7D8C}" type="slidenum">
              <a:rPr lang="en-US"/>
              <a:pPr>
                <a:defRPr/>
              </a:pPr>
              <a:t>‹#›</a:t>
            </a:fld>
            <a:endParaRPr lang="en-US"/>
          </a:p>
        </p:txBody>
      </p:sp>
    </p:spTree>
    <p:extLst>
      <p:ext uri="{BB962C8B-B14F-4D97-AF65-F5344CB8AC3E}">
        <p14:creationId xmlns:p14="http://schemas.microsoft.com/office/powerpoint/2010/main" val="3117518761"/>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ln/>
        </p:spPr>
        <p:txBody>
          <a:bodyPr/>
          <a:lstStyle>
            <a:lvl1pPr>
              <a:defRPr/>
            </a:lvl1pPr>
          </a:lstStyle>
          <a:p>
            <a:pPr>
              <a:defRPr/>
            </a:pPr>
            <a:endParaRPr lang="en-US"/>
          </a:p>
        </p:txBody>
      </p:sp>
      <p:sp>
        <p:nvSpPr>
          <p:cNvPr id="4" name="Rectangle 20"/>
          <p:cNvSpPr>
            <a:spLocks noGrp="1" noChangeArrowheads="1"/>
          </p:cNvSpPr>
          <p:nvPr>
            <p:ph type="ftr" sz="quarter" idx="11"/>
          </p:nvPr>
        </p:nvSpPr>
        <p:spPr>
          <a:ln/>
        </p:spPr>
        <p:txBody>
          <a:bodyPr/>
          <a:lstStyle>
            <a:lvl1pPr>
              <a:defRPr/>
            </a:lvl1pPr>
          </a:lstStyle>
          <a:p>
            <a:pPr>
              <a:defRPr/>
            </a:pPr>
            <a:endParaRPr lang="en-US"/>
          </a:p>
        </p:txBody>
      </p:sp>
      <p:sp>
        <p:nvSpPr>
          <p:cNvPr id="5" name="Rectangle 21"/>
          <p:cNvSpPr>
            <a:spLocks noGrp="1" noChangeArrowheads="1"/>
          </p:cNvSpPr>
          <p:nvPr>
            <p:ph type="sldNum" sz="quarter" idx="12"/>
          </p:nvPr>
        </p:nvSpPr>
        <p:spPr>
          <a:ln/>
        </p:spPr>
        <p:txBody>
          <a:bodyPr/>
          <a:lstStyle>
            <a:lvl1pPr>
              <a:defRPr/>
            </a:lvl1pPr>
          </a:lstStyle>
          <a:p>
            <a:pPr>
              <a:defRPr/>
            </a:pPr>
            <a:fld id="{69C47C35-1459-AD41-B845-BC68C5B9326D}" type="slidenum">
              <a:rPr lang="en-US"/>
              <a:pPr>
                <a:defRPr/>
              </a:pPr>
              <a:t>‹#›</a:t>
            </a:fld>
            <a:endParaRPr lang="en-US"/>
          </a:p>
        </p:txBody>
      </p:sp>
    </p:spTree>
    <p:extLst>
      <p:ext uri="{BB962C8B-B14F-4D97-AF65-F5344CB8AC3E}">
        <p14:creationId xmlns:p14="http://schemas.microsoft.com/office/powerpoint/2010/main" val="915758871"/>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n-US"/>
          </a:p>
        </p:txBody>
      </p:sp>
      <p:sp>
        <p:nvSpPr>
          <p:cNvPr id="3" name="Rectangle 20"/>
          <p:cNvSpPr>
            <a:spLocks noGrp="1" noChangeArrowheads="1"/>
          </p:cNvSpPr>
          <p:nvPr>
            <p:ph type="ftr" sz="quarter" idx="11"/>
          </p:nvPr>
        </p:nvSpPr>
        <p:spPr>
          <a:ln/>
        </p:spPr>
        <p:txBody>
          <a:bodyPr/>
          <a:lstStyle>
            <a:lvl1pPr>
              <a:defRPr/>
            </a:lvl1pPr>
          </a:lstStyle>
          <a:p>
            <a:pPr>
              <a:defRPr/>
            </a:pPr>
            <a:endParaRPr lang="en-US"/>
          </a:p>
        </p:txBody>
      </p:sp>
      <p:sp>
        <p:nvSpPr>
          <p:cNvPr id="4" name="Rectangle 21"/>
          <p:cNvSpPr>
            <a:spLocks noGrp="1" noChangeArrowheads="1"/>
          </p:cNvSpPr>
          <p:nvPr>
            <p:ph type="sldNum" sz="quarter" idx="12"/>
          </p:nvPr>
        </p:nvSpPr>
        <p:spPr>
          <a:ln/>
        </p:spPr>
        <p:txBody>
          <a:bodyPr/>
          <a:lstStyle>
            <a:lvl1pPr>
              <a:defRPr/>
            </a:lvl1pPr>
          </a:lstStyle>
          <a:p>
            <a:pPr>
              <a:defRPr/>
            </a:pPr>
            <a:fld id="{EB3B594C-8BA9-6649-8CD4-F4BE3B818ACE}" type="slidenum">
              <a:rPr lang="en-US"/>
              <a:pPr>
                <a:defRPr/>
              </a:pPr>
              <a:t>‹#›</a:t>
            </a:fld>
            <a:endParaRPr lang="en-US"/>
          </a:p>
        </p:txBody>
      </p:sp>
    </p:spTree>
    <p:extLst>
      <p:ext uri="{BB962C8B-B14F-4D97-AF65-F5344CB8AC3E}">
        <p14:creationId xmlns:p14="http://schemas.microsoft.com/office/powerpoint/2010/main" val="2755142075"/>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pPr>
              <a:defRPr/>
            </a:pPr>
            <a:fld id="{36171DA3-4652-1541-BB46-6E8FFA982C33}" type="slidenum">
              <a:rPr lang="en-US"/>
              <a:pPr>
                <a:defRPr/>
              </a:pPr>
              <a:t>‹#›</a:t>
            </a:fld>
            <a:endParaRPr lang="en-US"/>
          </a:p>
        </p:txBody>
      </p:sp>
    </p:spTree>
    <p:extLst>
      <p:ext uri="{BB962C8B-B14F-4D97-AF65-F5344CB8AC3E}">
        <p14:creationId xmlns:p14="http://schemas.microsoft.com/office/powerpoint/2010/main" val="1967423143"/>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pPr>
              <a:defRPr/>
            </a:pPr>
            <a:fld id="{CC7CEC32-68A9-D742-86A3-C0496B2A6944}" type="slidenum">
              <a:rPr lang="en-US"/>
              <a:pPr>
                <a:defRPr/>
              </a:pPr>
              <a:t>‹#›</a:t>
            </a:fld>
            <a:endParaRPr lang="en-US"/>
          </a:p>
        </p:txBody>
      </p:sp>
    </p:spTree>
    <p:extLst>
      <p:ext uri="{BB962C8B-B14F-4D97-AF65-F5344CB8AC3E}">
        <p14:creationId xmlns:p14="http://schemas.microsoft.com/office/powerpoint/2010/main" val="428597537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19308750-E32E-8040-9564-94F739667B89}" type="slidenum">
              <a:rPr lang="en-US"/>
              <a:pPr>
                <a:defRPr/>
              </a:pPr>
              <a:t>‹#›</a:t>
            </a:fld>
            <a:endParaRPr lang="en-US"/>
          </a:p>
        </p:txBody>
      </p:sp>
    </p:spTree>
    <p:extLst>
      <p:ext uri="{BB962C8B-B14F-4D97-AF65-F5344CB8AC3E}">
        <p14:creationId xmlns:p14="http://schemas.microsoft.com/office/powerpoint/2010/main" val="3003054086"/>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696605E5-77F5-E94E-8990-564C66A5D80A}" type="slidenum">
              <a:rPr lang="en-US"/>
              <a:pPr>
                <a:defRPr/>
              </a:pPr>
              <a:t>‹#›</a:t>
            </a:fld>
            <a:endParaRPr lang="en-US"/>
          </a:p>
        </p:txBody>
      </p:sp>
    </p:spTree>
    <p:extLst>
      <p:ext uri="{BB962C8B-B14F-4D97-AF65-F5344CB8AC3E}">
        <p14:creationId xmlns:p14="http://schemas.microsoft.com/office/powerpoint/2010/main" val="9109898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SG"/>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308A4FFB-DC1D-AA46-B0EC-7B90C890AB4B}" type="datetimeFigureOut">
              <a:rPr lang="en-SG"/>
              <a:pPr>
                <a:defRPr/>
              </a:pPr>
              <a:t>29/4/26</a:t>
            </a:fld>
            <a:endParaRPr lang="en-SG"/>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94564815-0BB6-B541-A7E9-AEFB47CD2593}" type="slidenum">
              <a:rPr lang="en-SG"/>
              <a:pPr>
                <a:defRPr/>
              </a:pPr>
              <a:t>‹#›</a:t>
            </a:fld>
            <a:endParaRPr lang="en-SG"/>
          </a:p>
        </p:txBody>
      </p:sp>
    </p:spTree>
    <p:extLst>
      <p:ext uri="{BB962C8B-B14F-4D97-AF65-F5344CB8AC3E}">
        <p14:creationId xmlns:p14="http://schemas.microsoft.com/office/powerpoint/2010/main" val="2483946907"/>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6D76C66-1880-C043-9E52-AEEA58EA71DE}" type="datetimeFigureOut">
              <a:rPr lang="en-SG"/>
              <a:pPr>
                <a:defRPr/>
              </a:pPr>
              <a:t>29/4/26</a:t>
            </a:fld>
            <a:endParaRPr lang="en-SG"/>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067BA5C-B1D0-DC45-9B26-7568F30AD070}" type="slidenum">
              <a:rPr lang="en-SG"/>
              <a:pPr>
                <a:defRPr/>
              </a:pPr>
              <a:t>‹#›</a:t>
            </a:fld>
            <a:endParaRPr lang="en-SG"/>
          </a:p>
        </p:txBody>
      </p:sp>
    </p:spTree>
    <p:extLst>
      <p:ext uri="{BB962C8B-B14F-4D97-AF65-F5344CB8AC3E}">
        <p14:creationId xmlns:p14="http://schemas.microsoft.com/office/powerpoint/2010/main" val="2023141230"/>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93E5785F-73DA-9F42-8B9D-8CDC2C6A5A52}" type="datetimeFigureOut">
              <a:rPr lang="en-SG"/>
              <a:pPr>
                <a:defRPr/>
              </a:pPr>
              <a:t>30/4/26</a:t>
            </a:fld>
            <a:endParaRPr lang="en-SG"/>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E3BC30E-CE26-0A4F-840F-9BFFD11FB1D7}" type="slidenum">
              <a:rPr lang="en-SG"/>
              <a:pPr>
                <a:defRPr/>
              </a:pPr>
              <a:t>‹#›</a:t>
            </a:fld>
            <a:endParaRPr lang="en-SG"/>
          </a:p>
        </p:txBody>
      </p:sp>
    </p:spTree>
    <p:extLst>
      <p:ext uri="{BB962C8B-B14F-4D97-AF65-F5344CB8AC3E}">
        <p14:creationId xmlns:p14="http://schemas.microsoft.com/office/powerpoint/2010/main" val="342428258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24716E0-2BDA-5347-BDA0-361BBBADB6FB}" type="datetimeFigureOut">
              <a:rPr lang="en-SG"/>
              <a:pPr>
                <a:defRPr/>
              </a:pPr>
              <a:t>29/4/26</a:t>
            </a:fld>
            <a:endParaRPr lang="en-SG"/>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SG"/>
          </a:p>
        </p:txBody>
      </p:sp>
      <p:sp>
        <p:nvSpPr>
          <p:cNvPr id="7" name="Slide Number Placeholder 6"/>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90F7A968-8FAF-3C43-9EC5-E0B7DFCE9265}" type="slidenum">
              <a:rPr lang="en-SG"/>
              <a:pPr>
                <a:defRPr/>
              </a:pPr>
              <a:t>‹#›</a:t>
            </a:fld>
            <a:endParaRPr lang="en-SG"/>
          </a:p>
        </p:txBody>
      </p:sp>
    </p:spTree>
    <p:extLst>
      <p:ext uri="{BB962C8B-B14F-4D97-AF65-F5344CB8AC3E}">
        <p14:creationId xmlns:p14="http://schemas.microsoft.com/office/powerpoint/2010/main" val="12409978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622A3064-F75A-994D-9F33-A0BE69BB2D08}" type="slidenum">
              <a:rPr lang="en-US"/>
              <a:pPr>
                <a:defRPr/>
              </a:pPr>
              <a:t>‹#›</a:t>
            </a:fld>
            <a:endParaRPr lang="en-US"/>
          </a:p>
        </p:txBody>
      </p:sp>
    </p:spTree>
    <p:extLst>
      <p:ext uri="{BB962C8B-B14F-4D97-AF65-F5344CB8AC3E}">
        <p14:creationId xmlns:p14="http://schemas.microsoft.com/office/powerpoint/2010/main" val="395040765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59D64CA8-227A-D84A-B9A7-9DF395D5B0E8}" type="datetimeFigureOut">
              <a:rPr lang="en-SG"/>
              <a:pPr>
                <a:defRPr/>
              </a:pPr>
              <a:t>30/4/26</a:t>
            </a:fld>
            <a:endParaRPr lang="en-SG"/>
          </a:p>
        </p:txBody>
      </p:sp>
      <p:sp>
        <p:nvSpPr>
          <p:cNvPr id="8" name="Footer Placeholder 7"/>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SG"/>
          </a:p>
        </p:txBody>
      </p:sp>
      <p:sp>
        <p:nvSpPr>
          <p:cNvPr id="9" name="Slide Number Placeholder 8"/>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725F67FE-85F6-6644-9258-60AC9C80D894}" type="slidenum">
              <a:rPr lang="en-SG"/>
              <a:pPr>
                <a:defRPr/>
              </a:pPr>
              <a:t>‹#›</a:t>
            </a:fld>
            <a:endParaRPr lang="en-SG"/>
          </a:p>
        </p:txBody>
      </p:sp>
    </p:spTree>
    <p:extLst>
      <p:ext uri="{BB962C8B-B14F-4D97-AF65-F5344CB8AC3E}">
        <p14:creationId xmlns:p14="http://schemas.microsoft.com/office/powerpoint/2010/main" val="3318110881"/>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3DCFDF2E-5364-4C40-82DD-6865FA548905}" type="datetimeFigureOut">
              <a:rPr lang="en-SG"/>
              <a:pPr>
                <a:defRPr/>
              </a:pPr>
              <a:t>30/4/26</a:t>
            </a:fld>
            <a:endParaRPr lang="en-SG"/>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SG"/>
          </a:p>
        </p:txBody>
      </p:sp>
      <p:sp>
        <p:nvSpPr>
          <p:cNvPr id="5" name="Slide Number Placeholder 4"/>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F58F16DB-3B9E-EE44-AE9D-12115C8843B1}" type="slidenum">
              <a:rPr lang="en-SG"/>
              <a:pPr>
                <a:defRPr/>
              </a:pPr>
              <a:t>‹#›</a:t>
            </a:fld>
            <a:endParaRPr lang="en-SG"/>
          </a:p>
        </p:txBody>
      </p:sp>
    </p:spTree>
    <p:extLst>
      <p:ext uri="{BB962C8B-B14F-4D97-AF65-F5344CB8AC3E}">
        <p14:creationId xmlns:p14="http://schemas.microsoft.com/office/powerpoint/2010/main" val="1891426362"/>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1F51ACB8-3A1E-B545-B04F-B77F767DE5B0}" type="datetimeFigureOut">
              <a:rPr lang="en-SG"/>
              <a:pPr>
                <a:defRPr/>
              </a:pPr>
              <a:t>30/4/26</a:t>
            </a:fld>
            <a:endParaRPr lang="en-SG"/>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SG"/>
          </a:p>
        </p:txBody>
      </p:sp>
      <p:sp>
        <p:nvSpPr>
          <p:cNvPr id="4" name="Slide Number Placeholder 3"/>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D7340C9B-54F0-BC42-AD84-106548DFED56}" type="slidenum">
              <a:rPr lang="en-SG"/>
              <a:pPr>
                <a:defRPr/>
              </a:pPr>
              <a:t>‹#›</a:t>
            </a:fld>
            <a:endParaRPr lang="en-SG"/>
          </a:p>
        </p:txBody>
      </p:sp>
    </p:spTree>
    <p:extLst>
      <p:ext uri="{BB962C8B-B14F-4D97-AF65-F5344CB8AC3E}">
        <p14:creationId xmlns:p14="http://schemas.microsoft.com/office/powerpoint/2010/main" val="125870539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85D0D7F-F571-B842-A7C8-CCD890D7387C}" type="datetimeFigureOut">
              <a:rPr lang="en-SG"/>
              <a:pPr>
                <a:defRPr/>
              </a:pPr>
              <a:t>30/4/26</a:t>
            </a:fld>
            <a:endParaRPr lang="en-SG"/>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SG"/>
          </a:p>
        </p:txBody>
      </p:sp>
      <p:sp>
        <p:nvSpPr>
          <p:cNvPr id="7" name="Slide Number Placeholder 6"/>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EC77371-22AB-7C4E-A7A7-2C46AD3DE155}" type="slidenum">
              <a:rPr lang="en-SG"/>
              <a:pPr>
                <a:defRPr/>
              </a:pPr>
              <a:t>‹#›</a:t>
            </a:fld>
            <a:endParaRPr lang="en-SG"/>
          </a:p>
        </p:txBody>
      </p:sp>
    </p:spTree>
    <p:extLst>
      <p:ext uri="{BB962C8B-B14F-4D97-AF65-F5344CB8AC3E}">
        <p14:creationId xmlns:p14="http://schemas.microsoft.com/office/powerpoint/2010/main" val="4225923993"/>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327BB36E-64DC-FD43-8685-B1F9578AC27A}" type="datetimeFigureOut">
              <a:rPr lang="en-SG"/>
              <a:pPr>
                <a:defRPr/>
              </a:pPr>
              <a:t>30/4/26</a:t>
            </a:fld>
            <a:endParaRPr lang="en-SG"/>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SG"/>
          </a:p>
        </p:txBody>
      </p:sp>
      <p:sp>
        <p:nvSpPr>
          <p:cNvPr id="7" name="Slide Number Placeholder 6"/>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C9C37387-569A-7C4F-9982-3087420045A2}" type="slidenum">
              <a:rPr lang="en-SG"/>
              <a:pPr>
                <a:defRPr/>
              </a:pPr>
              <a:t>‹#›</a:t>
            </a:fld>
            <a:endParaRPr lang="en-SG"/>
          </a:p>
        </p:txBody>
      </p:sp>
    </p:spTree>
    <p:extLst>
      <p:ext uri="{BB962C8B-B14F-4D97-AF65-F5344CB8AC3E}">
        <p14:creationId xmlns:p14="http://schemas.microsoft.com/office/powerpoint/2010/main" val="227100092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6CD3354-08AE-5B41-B938-00349DC60252}" type="datetimeFigureOut">
              <a:rPr lang="en-SG"/>
              <a:pPr>
                <a:defRPr/>
              </a:pPr>
              <a:t>30/4/26</a:t>
            </a:fld>
            <a:endParaRPr lang="en-SG"/>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C1E4CE93-9BD0-C748-9C1D-BDBE92525558}" type="slidenum">
              <a:rPr lang="en-SG"/>
              <a:pPr>
                <a:defRPr/>
              </a:pPr>
              <a:t>‹#›</a:t>
            </a:fld>
            <a:endParaRPr lang="en-SG"/>
          </a:p>
        </p:txBody>
      </p:sp>
    </p:spTree>
    <p:extLst>
      <p:ext uri="{BB962C8B-B14F-4D97-AF65-F5344CB8AC3E}">
        <p14:creationId xmlns:p14="http://schemas.microsoft.com/office/powerpoint/2010/main" val="2255083115"/>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F6ADA465-97F9-954F-B2DD-9DFF11A7C7CC}" type="datetimeFigureOut">
              <a:rPr lang="en-SG"/>
              <a:pPr>
                <a:defRPr/>
              </a:pPr>
              <a:t>30/4/26</a:t>
            </a:fld>
            <a:endParaRPr lang="en-SG"/>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1A39E09D-0713-5F4A-8105-52BD0F4B0356}" type="slidenum">
              <a:rPr lang="en-SG"/>
              <a:pPr>
                <a:defRPr/>
              </a:pPr>
              <a:t>‹#›</a:t>
            </a:fld>
            <a:endParaRPr lang="en-SG"/>
          </a:p>
        </p:txBody>
      </p:sp>
    </p:spTree>
    <p:extLst>
      <p:ext uri="{BB962C8B-B14F-4D97-AF65-F5344CB8AC3E}">
        <p14:creationId xmlns:p14="http://schemas.microsoft.com/office/powerpoint/2010/main" val="3583710492"/>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grpSp>
          <p:nvGrpSpPr>
            <p:cNvPr id="6" name="Group 4"/>
            <p:cNvGrpSpPr>
              <a:grpSpLocks/>
            </p:cNvGrpSpPr>
            <p:nvPr/>
          </p:nvGrpSpPr>
          <p:grpSpPr bwMode="auto">
            <a:xfrm>
              <a:off x="1776" y="3024"/>
              <a:ext cx="3929" cy="1290"/>
              <a:chOff x="1776" y="3024"/>
              <a:chExt cx="3929" cy="1290"/>
            </a:xfrm>
          </p:grpSpPr>
          <p:grpSp>
            <p:nvGrpSpPr>
              <p:cNvPr id="7" name="Group 5"/>
              <p:cNvGrpSpPr>
                <a:grpSpLocks/>
              </p:cNvGrpSpPr>
              <p:nvPr/>
            </p:nvGrpSpPr>
            <p:grpSpPr bwMode="auto">
              <a:xfrm>
                <a:off x="2268" y="3934"/>
                <a:ext cx="638" cy="377"/>
                <a:chOff x="2268" y="3934"/>
                <a:chExt cx="638" cy="377"/>
              </a:xfrm>
            </p:grpSpPr>
            <p:sp>
              <p:nvSpPr>
                <p:cNvPr id="60"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61"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62"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63"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64"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65"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66"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67"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grpSp>
          <p:sp>
            <p:nvSpPr>
              <p:cNvPr id="8"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9"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0"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1"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2"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3" name="Freeform 1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4" name="Freeform 2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5" name="Freeform 2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6" name="Freeform 2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7" name="Freeform 2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8" name="Freeform 24"/>
              <p:cNvSpPr>
                <a:spLocks/>
              </p:cNvSpPr>
              <p:nvPr/>
            </p:nvSpPr>
            <p:spPr bwMode="hidden">
              <a:xfrm>
                <a:off x="4175" y="4050"/>
                <a:ext cx="180" cy="132"/>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9"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0"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1"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3" name="Freeform 29"/>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1"/>
              </a:soli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4" name="Freeform 30"/>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1"/>
              </a:soli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5"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6"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7"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8" name="Freeform 34"/>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1"/>
              </a:soli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9" name="Freeform 3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0" name="Freeform 3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1" name="Freeform 3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2" name="Freeform 3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3" name="Freeform 3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4" name="Freeform 4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5" name="Freeform 4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6" name="Freeform 4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7" name="Freeform 4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8" name="Freeform 4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9" name="Freeform 4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0" name="Freeform 46"/>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1"/>
                  </a:gs>
                  <a:gs pos="100000">
                    <a:schemeClr val="bg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1" name="Freeform 47"/>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1"/>
                  </a:gs>
                  <a:gs pos="100000">
                    <a:schemeClr val="bg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2" name="Freeform 48"/>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1"/>
                  </a:gs>
                  <a:gs pos="100000">
                    <a:schemeClr val="bg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3" name="Freeform 49"/>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1"/>
                  </a:gs>
                  <a:gs pos="100000">
                    <a:schemeClr val="bg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4" name="Freeform 50"/>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5" name="Freeform 51"/>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6" name="Freeform 52"/>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1"/>
                  </a:gs>
                  <a:gs pos="100000">
                    <a:schemeClr val="bg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7"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grpSp>
            <p:nvGrpSpPr>
              <p:cNvPr id="48" name="Group 54"/>
              <p:cNvGrpSpPr>
                <a:grpSpLocks/>
              </p:cNvGrpSpPr>
              <p:nvPr/>
            </p:nvGrpSpPr>
            <p:grpSpPr bwMode="auto">
              <a:xfrm>
                <a:off x="4546" y="3608"/>
                <a:ext cx="518" cy="319"/>
                <a:chOff x="4546" y="3608"/>
                <a:chExt cx="518" cy="319"/>
              </a:xfrm>
            </p:grpSpPr>
            <p:sp>
              <p:nvSpPr>
                <p:cNvPr id="54"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55"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56"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57"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58"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59"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grpSp>
          <p:grpSp>
            <p:nvGrpSpPr>
              <p:cNvPr id="49" name="Group 61"/>
              <p:cNvGrpSpPr>
                <a:grpSpLocks/>
              </p:cNvGrpSpPr>
              <p:nvPr/>
            </p:nvGrpSpPr>
            <p:grpSpPr bwMode="auto">
              <a:xfrm>
                <a:off x="5381" y="3085"/>
                <a:ext cx="227" cy="132"/>
                <a:chOff x="5381" y="3085"/>
                <a:chExt cx="227" cy="132"/>
              </a:xfrm>
            </p:grpSpPr>
            <p:sp>
              <p:nvSpPr>
                <p:cNvPr id="50"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51"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52"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53"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grpSp>
        </p:grpSp>
      </p:grpSp>
      <p:sp>
        <p:nvSpPr>
          <p:cNvPr id="221250" name="Rectangle 66"/>
          <p:cNvSpPr>
            <a:spLocks noGrp="1" noChangeArrowheads="1"/>
          </p:cNvSpPr>
          <p:nvPr>
            <p:ph type="ctrTitle" sz="quarter"/>
          </p:nvPr>
        </p:nvSpPr>
        <p:spPr>
          <a:xfrm>
            <a:off x="685800" y="1692275"/>
            <a:ext cx="7772400" cy="1736725"/>
          </a:xfrm>
        </p:spPr>
        <p:txBody>
          <a:bodyPr anchor="b"/>
          <a:lstStyle>
            <a:lvl1pPr>
              <a:defRPr sz="5400" b="1" i="0">
                <a:latin typeface="Arial" panose="020B0604020202020204" pitchFamily="34" charset="0"/>
              </a:defRPr>
            </a:lvl1pPr>
          </a:lstStyle>
          <a:p>
            <a:r>
              <a:rPr lang="en-US" dirty="0"/>
              <a:t>Click to edit Master title style</a:t>
            </a:r>
          </a:p>
        </p:txBody>
      </p:sp>
      <p:sp>
        <p:nvSpPr>
          <p:cNvPr id="221251" name="Rectangle 67"/>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b="1" i="0">
                <a:latin typeface="Arial" panose="020B0604020202020204" pitchFamily="34" charset="0"/>
              </a:defRPr>
            </a:lvl1pPr>
          </a:lstStyle>
          <a:p>
            <a:r>
              <a:rPr lang="en-US" dirty="0"/>
              <a:t>Click to edit Master subtitle style</a:t>
            </a:r>
          </a:p>
        </p:txBody>
      </p:sp>
      <p:sp>
        <p:nvSpPr>
          <p:cNvPr id="68" name="Rectangle 68"/>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p>
        </p:txBody>
      </p:sp>
      <p:sp>
        <p:nvSpPr>
          <p:cNvPr id="69" name="Rectangle 69"/>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0" name="Rectangle 7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DE19771-2A54-0047-8916-90040077D376}" type="slidenum">
              <a:rPr lang="en-US" smtClean="0"/>
              <a:pPr>
                <a:defRPr/>
              </a:pPr>
              <a:t>‹#›</a:t>
            </a:fld>
            <a:endParaRPr lang="en-US" dirty="0"/>
          </a:p>
        </p:txBody>
      </p:sp>
    </p:spTree>
    <p:extLst>
      <p:ext uri="{BB962C8B-B14F-4D97-AF65-F5344CB8AC3E}">
        <p14:creationId xmlns:p14="http://schemas.microsoft.com/office/powerpoint/2010/main" val="1113577032"/>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C4FF745-1D80-C24F-95C8-111CAAC45E37}" type="slidenum">
              <a:rPr lang="en-US" smtClean="0"/>
              <a:pPr>
                <a:defRPr/>
              </a:pPr>
              <a:t>‹#›</a:t>
            </a:fld>
            <a:endParaRPr lang="en-US" dirty="0"/>
          </a:p>
        </p:txBody>
      </p:sp>
    </p:spTree>
    <p:extLst>
      <p:ext uri="{BB962C8B-B14F-4D97-AF65-F5344CB8AC3E}">
        <p14:creationId xmlns:p14="http://schemas.microsoft.com/office/powerpoint/2010/main" val="522073696"/>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6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5A12875-1434-8748-BC8C-5DF94B3C7764}" type="slidenum">
              <a:rPr lang="en-US" smtClean="0"/>
              <a:pPr>
                <a:defRPr/>
              </a:pPr>
              <a:t>‹#›</a:t>
            </a:fld>
            <a:endParaRPr lang="en-US" dirty="0"/>
          </a:p>
        </p:txBody>
      </p:sp>
    </p:spTree>
    <p:extLst>
      <p:ext uri="{BB962C8B-B14F-4D97-AF65-F5344CB8AC3E}">
        <p14:creationId xmlns:p14="http://schemas.microsoft.com/office/powerpoint/2010/main" val="13271399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EF86F565-EA6D-7948-B792-063D2F0EA19E}" type="slidenum">
              <a:rPr lang="en-US"/>
              <a:pPr>
                <a:defRPr/>
              </a:pPr>
              <a:t>‹#›</a:t>
            </a:fld>
            <a:endParaRPr lang="en-US"/>
          </a:p>
        </p:txBody>
      </p:sp>
    </p:spTree>
    <p:extLst>
      <p:ext uri="{BB962C8B-B14F-4D97-AF65-F5344CB8AC3E}">
        <p14:creationId xmlns:p14="http://schemas.microsoft.com/office/powerpoint/2010/main" val="537211437"/>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8A15386-5B4F-7D45-9FAE-E37BBA5D9B41}" type="slidenum">
              <a:rPr lang="en-US" smtClean="0"/>
              <a:pPr>
                <a:defRPr/>
              </a:pPr>
              <a:t>‹#›</a:t>
            </a:fld>
            <a:endParaRPr lang="en-US" dirty="0"/>
          </a:p>
        </p:txBody>
      </p:sp>
    </p:spTree>
    <p:extLst>
      <p:ext uri="{BB962C8B-B14F-4D97-AF65-F5344CB8AC3E}">
        <p14:creationId xmlns:p14="http://schemas.microsoft.com/office/powerpoint/2010/main" val="2135984701"/>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6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1918875-A777-0E40-8C8F-5FA6C852E1AC}" type="slidenum">
              <a:rPr lang="en-US" smtClean="0"/>
              <a:pPr>
                <a:defRPr/>
              </a:pPr>
              <a:t>‹#›</a:t>
            </a:fld>
            <a:endParaRPr lang="en-US" dirty="0"/>
          </a:p>
        </p:txBody>
      </p:sp>
    </p:spTree>
    <p:extLst>
      <p:ext uri="{BB962C8B-B14F-4D97-AF65-F5344CB8AC3E}">
        <p14:creationId xmlns:p14="http://schemas.microsoft.com/office/powerpoint/2010/main" val="2423650789"/>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6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8ACCA4B-8D25-EE4F-9AF2-7911BB32218C}" type="slidenum">
              <a:rPr lang="en-US" smtClean="0"/>
              <a:pPr>
                <a:defRPr/>
              </a:pPr>
              <a:t>‹#›</a:t>
            </a:fld>
            <a:endParaRPr lang="en-US" dirty="0"/>
          </a:p>
        </p:txBody>
      </p:sp>
    </p:spTree>
    <p:extLst>
      <p:ext uri="{BB962C8B-B14F-4D97-AF65-F5344CB8AC3E}">
        <p14:creationId xmlns:p14="http://schemas.microsoft.com/office/powerpoint/2010/main" val="1960877429"/>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6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AB59C8D-C055-1E44-8572-500644DDC8B8}" type="slidenum">
              <a:rPr lang="en-US" smtClean="0"/>
              <a:pPr>
                <a:defRPr/>
              </a:pPr>
              <a:t>‹#›</a:t>
            </a:fld>
            <a:endParaRPr lang="en-US" dirty="0"/>
          </a:p>
        </p:txBody>
      </p:sp>
    </p:spTree>
    <p:extLst>
      <p:ext uri="{BB962C8B-B14F-4D97-AF65-F5344CB8AC3E}">
        <p14:creationId xmlns:p14="http://schemas.microsoft.com/office/powerpoint/2010/main" val="945288768"/>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6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60AA563-CAE0-EB42-A03B-3831C7C063C3}" type="slidenum">
              <a:rPr lang="en-US" smtClean="0"/>
              <a:pPr>
                <a:defRPr/>
              </a:pPr>
              <a:t>‹#›</a:t>
            </a:fld>
            <a:endParaRPr lang="en-US" dirty="0"/>
          </a:p>
        </p:txBody>
      </p:sp>
    </p:spTree>
    <p:extLst>
      <p:ext uri="{BB962C8B-B14F-4D97-AF65-F5344CB8AC3E}">
        <p14:creationId xmlns:p14="http://schemas.microsoft.com/office/powerpoint/2010/main" val="2254025029"/>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6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3E2026F-D3F5-9C4F-95C8-8EE1E6E94D79}" type="slidenum">
              <a:rPr lang="en-US" smtClean="0"/>
              <a:pPr>
                <a:defRPr/>
              </a:pPr>
              <a:t>‹#›</a:t>
            </a:fld>
            <a:endParaRPr lang="en-US" dirty="0"/>
          </a:p>
        </p:txBody>
      </p:sp>
    </p:spTree>
    <p:extLst>
      <p:ext uri="{BB962C8B-B14F-4D97-AF65-F5344CB8AC3E}">
        <p14:creationId xmlns:p14="http://schemas.microsoft.com/office/powerpoint/2010/main" val="935543728"/>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BF59FFD-F782-7543-964C-2ABA47AA0E6D}" type="slidenum">
              <a:rPr lang="en-US" smtClean="0"/>
              <a:pPr>
                <a:defRPr/>
              </a:pPr>
              <a:t>‹#›</a:t>
            </a:fld>
            <a:endParaRPr lang="en-US" dirty="0"/>
          </a:p>
        </p:txBody>
      </p:sp>
    </p:spTree>
    <p:extLst>
      <p:ext uri="{BB962C8B-B14F-4D97-AF65-F5344CB8AC3E}">
        <p14:creationId xmlns:p14="http://schemas.microsoft.com/office/powerpoint/2010/main" val="1215116511"/>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3D8D930-196F-2A4E-895E-7C83573FD60B}" type="slidenum">
              <a:rPr lang="en-US" smtClean="0"/>
              <a:pPr>
                <a:defRPr/>
              </a:pPr>
              <a:t>‹#›</a:t>
            </a:fld>
            <a:endParaRPr lang="en-US" dirty="0"/>
          </a:p>
        </p:txBody>
      </p:sp>
    </p:spTree>
    <p:extLst>
      <p:ext uri="{BB962C8B-B14F-4D97-AF65-F5344CB8AC3E}">
        <p14:creationId xmlns:p14="http://schemas.microsoft.com/office/powerpoint/2010/main" val="4111241192"/>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7"/>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68"/>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9"/>
          <p:cNvSpPr>
            <a:spLocks noGrp="1" noChangeArrowheads="1"/>
          </p:cNvSpPr>
          <p:nvPr>
            <p:ph type="sldNum" sz="quarter" idx="12"/>
          </p:nvPr>
        </p:nvSpPr>
        <p:spPr/>
        <p:txBody>
          <a:bodyPr/>
          <a:lstStyle>
            <a:lvl1pPr>
              <a:defRPr b="1">
                <a:latin typeface="Engravers MT" charset="0"/>
              </a:defRPr>
            </a:lvl1pPr>
          </a:lstStyle>
          <a:p>
            <a:pPr>
              <a:defRPr/>
            </a:pPr>
            <a:fld id="{16DEC45D-C811-7148-8153-CF8B7FE969BE}" type="slidenum">
              <a:rPr lang="en-US"/>
              <a:pPr>
                <a:defRPr/>
              </a:pPr>
              <a:t>‹#›</a:t>
            </a:fld>
            <a:endParaRPr lang="en-US"/>
          </a:p>
        </p:txBody>
      </p:sp>
    </p:spTree>
    <p:extLst>
      <p:ext uri="{BB962C8B-B14F-4D97-AF65-F5344CB8AC3E}">
        <p14:creationId xmlns:p14="http://schemas.microsoft.com/office/powerpoint/2010/main" val="289938914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1"/>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1"/>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7"/>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68"/>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9"/>
          <p:cNvSpPr>
            <a:spLocks noGrp="1" noChangeArrowheads="1"/>
          </p:cNvSpPr>
          <p:nvPr>
            <p:ph type="sldNum" sz="quarter" idx="12"/>
          </p:nvPr>
        </p:nvSpPr>
        <p:spPr/>
        <p:txBody>
          <a:bodyPr/>
          <a:lstStyle>
            <a:lvl1pPr>
              <a:defRPr b="1">
                <a:latin typeface="Engravers MT" charset="0"/>
              </a:defRPr>
            </a:lvl1pPr>
          </a:lstStyle>
          <a:p>
            <a:pPr>
              <a:defRPr/>
            </a:pPr>
            <a:fld id="{CA61734E-D973-5249-BD11-0B1A89756A98}" type="slidenum">
              <a:rPr lang="en-US"/>
              <a:pPr>
                <a:defRPr/>
              </a:pPr>
              <a:t>‹#›</a:t>
            </a:fld>
            <a:endParaRPr lang="en-US"/>
          </a:p>
        </p:txBody>
      </p:sp>
    </p:spTree>
    <p:extLst>
      <p:ext uri="{BB962C8B-B14F-4D97-AF65-F5344CB8AC3E}">
        <p14:creationId xmlns:p14="http://schemas.microsoft.com/office/powerpoint/2010/main" val="41045375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7A2EF4C4-955D-994A-9FFF-E1FFA89B3AD4}" type="slidenum">
              <a:rPr lang="en-US"/>
              <a:pPr>
                <a:defRPr/>
              </a:pPr>
              <a:t>‹#›</a:t>
            </a:fld>
            <a:endParaRPr lang="en-US"/>
          </a:p>
        </p:txBody>
      </p:sp>
    </p:spTree>
    <p:extLst>
      <p:ext uri="{BB962C8B-B14F-4D97-AF65-F5344CB8AC3E}">
        <p14:creationId xmlns:p14="http://schemas.microsoft.com/office/powerpoint/2010/main" val="1480459954"/>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7"/>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3" name="Rectangle 68"/>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69"/>
          <p:cNvSpPr>
            <a:spLocks noGrp="1" noChangeArrowheads="1"/>
          </p:cNvSpPr>
          <p:nvPr>
            <p:ph type="sldNum" sz="quarter" idx="12"/>
          </p:nvPr>
        </p:nvSpPr>
        <p:spPr/>
        <p:txBody>
          <a:bodyPr/>
          <a:lstStyle>
            <a:lvl1pPr>
              <a:defRPr b="1">
                <a:latin typeface="Engravers MT" charset="0"/>
              </a:defRPr>
            </a:lvl1pPr>
          </a:lstStyle>
          <a:p>
            <a:pPr>
              <a:defRPr/>
            </a:pPr>
            <a:fld id="{D38C7381-6E33-8B44-A212-589FA1C5D692}" type="slidenum">
              <a:rPr lang="en-US"/>
              <a:pPr>
                <a:defRPr/>
              </a:pPr>
              <a:t>‹#›</a:t>
            </a:fld>
            <a:endParaRPr lang="en-US"/>
          </a:p>
        </p:txBody>
      </p:sp>
    </p:spTree>
    <p:extLst>
      <p:ext uri="{BB962C8B-B14F-4D97-AF65-F5344CB8AC3E}">
        <p14:creationId xmlns:p14="http://schemas.microsoft.com/office/powerpoint/2010/main" val="2514860325"/>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1"/>
            <a:ext cx="4038600" cy="45307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1"/>
            <a:ext cx="4038600" cy="45307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7"/>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68"/>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9"/>
          <p:cNvSpPr>
            <a:spLocks noGrp="1" noChangeArrowheads="1"/>
          </p:cNvSpPr>
          <p:nvPr>
            <p:ph type="sldNum" sz="quarter" idx="12"/>
          </p:nvPr>
        </p:nvSpPr>
        <p:spPr/>
        <p:txBody>
          <a:bodyPr/>
          <a:lstStyle>
            <a:lvl1pPr>
              <a:defRPr b="1">
                <a:latin typeface="Engravers MT" charset="0"/>
              </a:defRPr>
            </a:lvl1pPr>
          </a:lstStyle>
          <a:p>
            <a:pPr>
              <a:defRPr/>
            </a:pPr>
            <a:fld id="{D8FFDEDC-BB62-7446-AFE3-9383BF248C8A}" type="slidenum">
              <a:rPr lang="en-US"/>
              <a:pPr>
                <a:defRPr/>
              </a:pPr>
              <a:t>‹#›</a:t>
            </a:fld>
            <a:endParaRPr lang="en-US"/>
          </a:p>
        </p:txBody>
      </p:sp>
    </p:spTree>
    <p:extLst>
      <p:ext uri="{BB962C8B-B14F-4D97-AF65-F5344CB8AC3E}">
        <p14:creationId xmlns:p14="http://schemas.microsoft.com/office/powerpoint/2010/main" val="22707069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gd name="T0" fmla="*/ 5940 w 5740"/>
                <a:gd name="T1" fmla="*/ 0 h 4316"/>
                <a:gd name="T2" fmla="*/ 0 w 5740"/>
                <a:gd name="T3" fmla="*/ 0 h 4316"/>
                <a:gd name="T4" fmla="*/ 0 w 5740"/>
                <a:gd name="T5" fmla="*/ 0 h 4316"/>
                <a:gd name="T6" fmla="*/ 5940 w 5740"/>
                <a:gd name="T7" fmla="*/ 0 h 4316"/>
                <a:gd name="T8" fmla="*/ 5940 w 5740"/>
                <a:gd name="T9" fmla="*/ 0 h 4316"/>
                <a:gd name="T10" fmla="*/ 5940 w 5740"/>
                <a:gd name="T11" fmla="*/ 0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nvGrpSpPr>
            <p:cNvPr id="6" name="Group 4"/>
            <p:cNvGrpSpPr>
              <a:grpSpLocks/>
            </p:cNvGrpSpPr>
            <p:nvPr/>
          </p:nvGrpSpPr>
          <p:grpSpPr bwMode="auto">
            <a:xfrm>
              <a:off x="1776" y="3024"/>
              <a:ext cx="3929" cy="1290"/>
              <a:chOff x="1776" y="3024"/>
              <a:chExt cx="3929" cy="1290"/>
            </a:xfrm>
          </p:grpSpPr>
          <p:grpSp>
            <p:nvGrpSpPr>
              <p:cNvPr id="7" name="Group 5"/>
              <p:cNvGrpSpPr>
                <a:grpSpLocks/>
              </p:cNvGrpSpPr>
              <p:nvPr/>
            </p:nvGrpSpPr>
            <p:grpSpPr bwMode="auto">
              <a:xfrm>
                <a:off x="2268" y="3934"/>
                <a:ext cx="638" cy="377"/>
                <a:chOff x="2268" y="3934"/>
                <a:chExt cx="638" cy="377"/>
              </a:xfrm>
            </p:grpSpPr>
            <p:sp>
              <p:nvSpPr>
                <p:cNvPr id="60"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w="9525">
                  <a:noFill/>
                  <a:round/>
                  <a:headEnd/>
                  <a:tailEnd/>
                </a:ln>
                <a:effectLst/>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61"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w="9525">
                  <a:noFill/>
                  <a:round/>
                  <a:headEnd/>
                  <a:tailEnd/>
                </a:ln>
                <a:effectLst/>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62"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w="9525">
                  <a:noFill/>
                  <a:round/>
                  <a:headEnd/>
                  <a:tailEnd/>
                </a:ln>
                <a:effectLst/>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63"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64"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65"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66"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w="9525">
                  <a:noFill/>
                  <a:round/>
                  <a:headEnd/>
                  <a:tailEnd/>
                </a:ln>
                <a:effectLst/>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67"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w="9525">
                  <a:noFill/>
                  <a:round/>
                  <a:headEnd/>
                  <a:tailEnd/>
                </a:ln>
                <a:effectLst/>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grpSp>
          <p:sp>
            <p:nvSpPr>
              <p:cNvPr id="8"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w="9525">
                <a:noFill/>
                <a:round/>
                <a:headEnd/>
                <a:tailEnd/>
              </a:ln>
              <a:effectLst/>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9"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w="9525">
                <a:noFill/>
                <a:round/>
                <a:headEnd/>
                <a:tailEnd/>
              </a:ln>
              <a:effectLst/>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10"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11"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12"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13" name="Freeform 1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14" name="Freeform 2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15" name="Freeform 2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16" name="Freeform 2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17" name="Freeform 2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18" name="Freeform 24"/>
              <p:cNvSpPr>
                <a:spLocks/>
              </p:cNvSpPr>
              <p:nvPr/>
            </p:nvSpPr>
            <p:spPr bwMode="hidden">
              <a:xfrm>
                <a:off x="4175" y="4050"/>
                <a:ext cx="180" cy="132"/>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19"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20"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21"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22"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23"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26"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27"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28"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 name="Freeform 3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0" name="Freeform 3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1" name="Freeform 3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2" name="Freeform 3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3" name="Freeform 3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4" name="Freeform 4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5" name="Freeform 4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6" name="Freeform 4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7" name="Freeform 4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8" name="Freeform 4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9" name="Freeform 4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40" name="Freeform 46"/>
              <p:cNvSpPr>
                <a:spLocks/>
              </p:cNvSpPr>
              <p:nvPr/>
            </p:nvSpPr>
            <p:spPr bwMode="hidden">
              <a:xfrm>
                <a:off x="5280" y="3186"/>
                <a:ext cx="383" cy="96"/>
              </a:xfrm>
              <a:custGeom>
                <a:avLst/>
                <a:gdLst>
                  <a:gd name="T0" fmla="*/ 220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20 w 382"/>
                  <a:gd name="T19" fmla="*/ 96 h 96"/>
                  <a:gd name="T20" fmla="*/ 274 w 382"/>
                  <a:gd name="T21" fmla="*/ 90 h 96"/>
                  <a:gd name="T22" fmla="*/ 322 w 382"/>
                  <a:gd name="T23" fmla="*/ 84 h 96"/>
                  <a:gd name="T24" fmla="*/ 363 w 382"/>
                  <a:gd name="T25" fmla="*/ 66 h 96"/>
                  <a:gd name="T26" fmla="*/ 393 w 382"/>
                  <a:gd name="T27" fmla="*/ 42 h 96"/>
                  <a:gd name="T28" fmla="*/ 387 w 382"/>
                  <a:gd name="T29" fmla="*/ 42 h 96"/>
                  <a:gd name="T30" fmla="*/ 357 w 382"/>
                  <a:gd name="T31" fmla="*/ 66 h 96"/>
                  <a:gd name="T32" fmla="*/ 316 w 382"/>
                  <a:gd name="T33" fmla="*/ 78 h 96"/>
                  <a:gd name="T34" fmla="*/ 274 w 382"/>
                  <a:gd name="T35" fmla="*/ 90 h 96"/>
                  <a:gd name="T36" fmla="*/ 220 w 382"/>
                  <a:gd name="T37" fmla="*/ 96 h 96"/>
                  <a:gd name="T38" fmla="*/ 220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 name="Freeform 47"/>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2" name="Freeform 48"/>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3" name="Freeform 49"/>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4" name="Freeform 50"/>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5" name="Freeform 51"/>
              <p:cNvSpPr>
                <a:spLocks/>
              </p:cNvSpPr>
              <p:nvPr/>
            </p:nvSpPr>
            <p:spPr bwMode="hidden">
              <a:xfrm>
                <a:off x="5489" y="3042"/>
                <a:ext cx="186" cy="210"/>
              </a:xfrm>
              <a:custGeom>
                <a:avLst/>
                <a:gdLst>
                  <a:gd name="T0" fmla="*/ 0 w 185"/>
                  <a:gd name="T1" fmla="*/ 6 h 210"/>
                  <a:gd name="T2" fmla="*/ 66 w 185"/>
                  <a:gd name="T3" fmla="*/ 12 h 210"/>
                  <a:gd name="T4" fmla="*/ 130 w 185"/>
                  <a:gd name="T5" fmla="*/ 36 h 210"/>
                  <a:gd name="T6" fmla="*/ 166 w 185"/>
                  <a:gd name="T7" fmla="*/ 72 h 210"/>
                  <a:gd name="T8" fmla="*/ 172 w 185"/>
                  <a:gd name="T9" fmla="*/ 90 h 210"/>
                  <a:gd name="T10" fmla="*/ 178 w 185"/>
                  <a:gd name="T11" fmla="*/ 114 h 210"/>
                  <a:gd name="T12" fmla="*/ 172 w 185"/>
                  <a:gd name="T13" fmla="*/ 138 h 210"/>
                  <a:gd name="T14" fmla="*/ 160 w 185"/>
                  <a:gd name="T15" fmla="*/ 162 h 210"/>
                  <a:gd name="T16" fmla="*/ 130 w 185"/>
                  <a:gd name="T17" fmla="*/ 180 h 210"/>
                  <a:gd name="T18" fmla="*/ 90 w 185"/>
                  <a:gd name="T19" fmla="*/ 198 h 210"/>
                  <a:gd name="T20" fmla="*/ 107 w 185"/>
                  <a:gd name="T21" fmla="*/ 210 h 210"/>
                  <a:gd name="T22" fmla="*/ 142 w 185"/>
                  <a:gd name="T23" fmla="*/ 192 h 210"/>
                  <a:gd name="T24" fmla="*/ 172 w 185"/>
                  <a:gd name="T25" fmla="*/ 168 h 210"/>
                  <a:gd name="T26" fmla="*/ 190 w 185"/>
                  <a:gd name="T27" fmla="*/ 144 h 210"/>
                  <a:gd name="T28" fmla="*/ 196 w 185"/>
                  <a:gd name="T29" fmla="*/ 114 h 210"/>
                  <a:gd name="T30" fmla="*/ 190 w 185"/>
                  <a:gd name="T31" fmla="*/ 90 h 210"/>
                  <a:gd name="T32" fmla="*/ 184 w 185"/>
                  <a:gd name="T33" fmla="*/ 66 h 210"/>
                  <a:gd name="T34" fmla="*/ 166 w 185"/>
                  <a:gd name="T35" fmla="*/ 48 h 210"/>
                  <a:gd name="T36" fmla="*/ 142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6" name="Freeform 52"/>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7"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grpSp>
            <p:nvGrpSpPr>
              <p:cNvPr id="48" name="Group 54"/>
              <p:cNvGrpSpPr>
                <a:grpSpLocks/>
              </p:cNvGrpSpPr>
              <p:nvPr/>
            </p:nvGrpSpPr>
            <p:grpSpPr bwMode="auto">
              <a:xfrm>
                <a:off x="4546" y="3608"/>
                <a:ext cx="518" cy="319"/>
                <a:chOff x="4546" y="3608"/>
                <a:chExt cx="518" cy="319"/>
              </a:xfrm>
            </p:grpSpPr>
            <p:sp>
              <p:nvSpPr>
                <p:cNvPr id="54"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w="9525">
                  <a:noFill/>
                  <a:round/>
                  <a:headEnd/>
                  <a:tailEnd/>
                </a:ln>
                <a:effectLst/>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55"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w="9525">
                  <a:noFill/>
                  <a:round/>
                  <a:headEnd/>
                  <a:tailEnd/>
                </a:ln>
                <a:effectLst/>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56"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57"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58"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59"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grpSp>
          <p:grpSp>
            <p:nvGrpSpPr>
              <p:cNvPr id="49" name="Group 61"/>
              <p:cNvGrpSpPr>
                <a:grpSpLocks/>
              </p:cNvGrpSpPr>
              <p:nvPr/>
            </p:nvGrpSpPr>
            <p:grpSpPr bwMode="auto">
              <a:xfrm>
                <a:off x="5381" y="3085"/>
                <a:ext cx="227" cy="132"/>
                <a:chOff x="5381" y="3085"/>
                <a:chExt cx="227" cy="132"/>
              </a:xfrm>
            </p:grpSpPr>
            <p:sp>
              <p:nvSpPr>
                <p:cNvPr id="50"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2400" b="1" i="0" dirty="0">
                    <a:solidFill>
                      <a:srgbClr val="FFFFFF"/>
                    </a:solidFill>
                    <a:latin typeface="Arial" panose="020B0604020202020204" pitchFamily="34" charset="0"/>
                  </a:endParaRPr>
                </a:p>
              </p:txBody>
            </p:sp>
            <p:sp>
              <p:nvSpPr>
                <p:cNvPr id="51"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2400" b="1" i="0" dirty="0">
                    <a:solidFill>
                      <a:srgbClr val="FFFFFF"/>
                    </a:solidFill>
                    <a:latin typeface="Arial" panose="020B0604020202020204" pitchFamily="34" charset="0"/>
                  </a:endParaRPr>
                </a:p>
              </p:txBody>
            </p:sp>
            <p:sp>
              <p:nvSpPr>
                <p:cNvPr id="52"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2400" b="1" i="0" dirty="0">
                    <a:solidFill>
                      <a:srgbClr val="FFFFFF"/>
                    </a:solidFill>
                    <a:latin typeface="Arial" panose="020B0604020202020204" pitchFamily="34" charset="0"/>
                  </a:endParaRPr>
                </a:p>
              </p:txBody>
            </p:sp>
            <p:sp>
              <p:nvSpPr>
                <p:cNvPr id="53"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2400" b="1" i="0" dirty="0">
                    <a:solidFill>
                      <a:srgbClr val="FFFFFF"/>
                    </a:solidFill>
                    <a:latin typeface="Arial" panose="020B0604020202020204" pitchFamily="34" charset="0"/>
                  </a:endParaRPr>
                </a:p>
              </p:txBody>
            </p:sp>
          </p:grpSp>
        </p:grpSp>
      </p:grpSp>
      <p:sp>
        <p:nvSpPr>
          <p:cNvPr id="36930" name="Rectangle 66"/>
          <p:cNvSpPr>
            <a:spLocks noGrp="1" noChangeArrowheads="1"/>
          </p:cNvSpPr>
          <p:nvPr>
            <p:ph type="ctrTitle" sz="quarter"/>
          </p:nvPr>
        </p:nvSpPr>
        <p:spPr>
          <a:xfrm>
            <a:off x="685800" y="1692277"/>
            <a:ext cx="7772400" cy="1736725"/>
          </a:xfrm>
        </p:spPr>
        <p:txBody>
          <a:bodyPr anchor="b"/>
          <a:lstStyle>
            <a:lvl1pPr>
              <a:defRPr sz="5400" b="1" i="0">
                <a:latin typeface="Arial" panose="020B0604020202020204" pitchFamily="34" charset="0"/>
              </a:defRPr>
            </a:lvl1pPr>
          </a:lstStyle>
          <a:p>
            <a:r>
              <a:rPr lang="en-US" dirty="0"/>
              <a:t>Click to edit Master title style</a:t>
            </a:r>
          </a:p>
        </p:txBody>
      </p:sp>
      <p:sp>
        <p:nvSpPr>
          <p:cNvPr id="36931"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0" charset="2"/>
              <a:buNone/>
              <a:defRPr b="1" i="0">
                <a:latin typeface="Arial" panose="020B0604020202020204" pitchFamily="34" charset="0"/>
              </a:defRPr>
            </a:lvl1pPr>
          </a:lstStyle>
          <a:p>
            <a:r>
              <a:rPr lang="en-US" dirty="0"/>
              <a:t>Click to edit Master subtitle style</a:t>
            </a:r>
          </a:p>
        </p:txBody>
      </p:sp>
      <p:sp>
        <p:nvSpPr>
          <p:cNvPr id="68" name="Rectangle 68"/>
          <p:cNvSpPr>
            <a:spLocks noGrp="1" noChangeArrowheads="1"/>
          </p:cNvSpPr>
          <p:nvPr>
            <p:ph type="dt" sz="quarter" idx="10"/>
          </p:nvPr>
        </p:nvSpPr>
        <p:spPr/>
        <p:txBody>
          <a:bodyPr/>
          <a:lstStyle>
            <a:lvl1pPr algn="ctr">
              <a:defRPr b="1" i="0">
                <a:latin typeface="Arial" panose="020B0604020202020204" pitchFamily="34" charset="0"/>
              </a:defRPr>
            </a:lvl1pPr>
          </a:lstStyle>
          <a:p>
            <a:pPr>
              <a:defRPr/>
            </a:pPr>
            <a:endParaRPr lang="en-US" dirty="0"/>
          </a:p>
        </p:txBody>
      </p:sp>
      <p:sp>
        <p:nvSpPr>
          <p:cNvPr id="69" name="Rectangle 69"/>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0" name="Rectangle 70"/>
          <p:cNvSpPr>
            <a:spLocks noGrp="1" noChangeArrowheads="1"/>
          </p:cNvSpPr>
          <p:nvPr>
            <p:ph type="sldNum" sz="quarter" idx="12"/>
          </p:nvPr>
        </p:nvSpPr>
        <p:spPr/>
        <p:txBody>
          <a:bodyPr/>
          <a:lstStyle>
            <a:lvl1pPr>
              <a:defRPr b="1">
                <a:latin typeface="Engravers MT" charset="0"/>
              </a:defRPr>
            </a:lvl1pPr>
          </a:lstStyle>
          <a:p>
            <a:pPr>
              <a:defRPr/>
            </a:pPr>
            <a:fld id="{BF9E065D-43F3-414F-9553-C391A79B3FFC}" type="slidenum">
              <a:rPr lang="en-US"/>
              <a:pPr>
                <a:defRPr/>
              </a:pPr>
              <a:t>‹#›</a:t>
            </a:fld>
            <a:endParaRPr lang="en-US"/>
          </a:p>
        </p:txBody>
      </p:sp>
    </p:spTree>
    <p:extLst>
      <p:ext uri="{BB962C8B-B14F-4D97-AF65-F5344CB8AC3E}">
        <p14:creationId xmlns:p14="http://schemas.microsoft.com/office/powerpoint/2010/main" val="2141434251"/>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grpSp>
        <p:nvGrpSpPr>
          <p:cNvPr id="32" name="Group 2"/>
          <p:cNvGrpSpPr/>
          <p:nvPr/>
        </p:nvGrpSpPr>
        <p:grpSpPr>
          <a:xfrm>
            <a:off x="-1" y="0"/>
            <a:ext cx="9144001" cy="6858000"/>
            <a:chOff x="0" y="0"/>
            <a:chExt cx="9144000" cy="6858000"/>
          </a:xfrm>
        </p:grpSpPr>
        <p:grpSp>
          <p:nvGrpSpPr>
            <p:cNvPr id="30" name="Group 3"/>
            <p:cNvGrpSpPr/>
            <p:nvPr/>
          </p:nvGrpSpPr>
          <p:grpSpPr>
            <a:xfrm>
              <a:off x="-1" y="0"/>
              <a:ext cx="9144001" cy="6858000"/>
              <a:chOff x="0" y="0"/>
              <a:chExt cx="9144000" cy="6858000"/>
            </a:xfrm>
          </p:grpSpPr>
          <p:sp>
            <p:nvSpPr>
              <p:cNvPr id="28" name="Rectangle 4"/>
              <p:cNvSpPr/>
              <p:nvPr/>
            </p:nvSpPr>
            <p:spPr>
              <a:xfrm>
                <a:off x="0" y="1981200"/>
                <a:ext cx="9144000" cy="1752600"/>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29" name="Rectangle 5"/>
              <p:cNvSpPr/>
              <p:nvPr/>
            </p:nvSpPr>
            <p:spPr>
              <a:xfrm>
                <a:off x="-1" y="0"/>
                <a:ext cx="1776414" cy="6858000"/>
              </a:xfrm>
              <a:prstGeom prst="rect">
                <a:avLst/>
              </a:prstGeom>
              <a:blipFill rotWithShape="1">
                <a:blip r:embed="rId2"/>
                <a:srcRect/>
                <a:tile tx="0" ty="0" sx="100000" sy="100000" flip="none" algn="tl"/>
              </a:blip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sp>
          <p:nvSpPr>
            <p:cNvPr id="31" name="Rectangle 6"/>
            <p:cNvSpPr/>
            <p:nvPr/>
          </p:nvSpPr>
          <p:spPr>
            <a:xfrm>
              <a:off x="1295399" y="4114800"/>
              <a:ext cx="1112839" cy="2743200"/>
            </a:xfrm>
            <a:prstGeom prst="rect">
              <a:avLst/>
            </a:prstGeom>
            <a:solidFill>
              <a:schemeClr val="accent3">
                <a:lumOff val="44000"/>
                <a:alpha val="50000"/>
              </a:schemeClr>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grpSp>
        <p:nvGrpSpPr>
          <p:cNvPr id="45" name="Group 7"/>
          <p:cNvGrpSpPr/>
          <p:nvPr/>
        </p:nvGrpSpPr>
        <p:grpSpPr>
          <a:xfrm>
            <a:off x="157787" y="1179974"/>
            <a:ext cx="7880140" cy="1667504"/>
            <a:chOff x="0" y="0"/>
            <a:chExt cx="7880139" cy="1667503"/>
          </a:xfrm>
        </p:grpSpPr>
        <p:sp>
          <p:nvSpPr>
            <p:cNvPr id="33" name="Freeform 8"/>
            <p:cNvSpPr/>
            <p:nvPr/>
          </p:nvSpPr>
          <p:spPr>
            <a:xfrm>
              <a:off x="0" y="1042623"/>
              <a:ext cx="1499760" cy="476186"/>
            </a:xfrm>
            <a:custGeom>
              <a:avLst/>
              <a:gdLst/>
              <a:ahLst/>
              <a:cxnLst>
                <a:cxn ang="0">
                  <a:pos x="wd2" y="hd2"/>
                </a:cxn>
                <a:cxn ang="5400000">
                  <a:pos x="wd2" y="hd2"/>
                </a:cxn>
                <a:cxn ang="10800000">
                  <a:pos x="wd2" y="hd2"/>
                </a:cxn>
                <a:cxn ang="16200000">
                  <a:pos x="wd2" y="hd2"/>
                </a:cxn>
              </a:cxnLst>
              <a:rect l="0" t="0" r="r" b="b"/>
              <a:pathLst>
                <a:path w="19895" h="19882" extrusionOk="0">
                  <a:moveTo>
                    <a:pt x="19821" y="0"/>
                  </a:moveTo>
                  <a:cubicBezTo>
                    <a:pt x="9212" y="7980"/>
                    <a:pt x="4171" y="14830"/>
                    <a:pt x="1270" y="18331"/>
                  </a:cubicBezTo>
                  <a:cubicBezTo>
                    <a:pt x="-1705" y="21600"/>
                    <a:pt x="1404" y="18469"/>
                    <a:pt x="1979" y="19809"/>
                  </a:cubicBezTo>
                  <a:cubicBezTo>
                    <a:pt x="5083" y="17016"/>
                    <a:pt x="5130" y="13509"/>
                    <a:pt x="19895" y="1573"/>
                  </a:cubicBezTo>
                  <a:cubicBezTo>
                    <a:pt x="19895" y="1573"/>
                    <a:pt x="19821" y="0"/>
                    <a:pt x="19821" y="0"/>
                  </a:cubicBezTo>
                  <a:close/>
                </a:path>
              </a:pathLst>
            </a:custGeom>
            <a:gradFill flip="none" rotWithShape="1">
              <a:gsLst>
                <a:gs pos="0">
                  <a:schemeClr val="accent1"/>
                </a:gs>
                <a:gs pos="100000">
                  <a:srgbClr val="006600"/>
                </a:gs>
              </a:gsLst>
              <a:lin ang="0" scaled="0"/>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4" name="Freeform 9"/>
            <p:cNvSpPr/>
            <p:nvPr/>
          </p:nvSpPr>
          <p:spPr>
            <a:xfrm rot="21092569">
              <a:off x="1723218" y="446809"/>
              <a:ext cx="6133361" cy="773885"/>
            </a:xfrm>
            <a:custGeom>
              <a:avLst/>
              <a:gdLst/>
              <a:ahLst/>
              <a:cxnLst>
                <a:cxn ang="0">
                  <a:pos x="wd2" y="hd2"/>
                </a:cxn>
                <a:cxn ang="5400000">
                  <a:pos x="wd2" y="hd2"/>
                </a:cxn>
                <a:cxn ang="10800000">
                  <a:pos x="wd2" y="hd2"/>
                </a:cxn>
                <a:cxn ang="16200000">
                  <a:pos x="wd2" y="hd2"/>
                </a:cxn>
              </a:cxnLst>
              <a:rect l="0" t="0" r="r" b="b"/>
              <a:pathLst>
                <a:path w="20246" h="16714" extrusionOk="0">
                  <a:moveTo>
                    <a:pt x="0" y="2108"/>
                  </a:moveTo>
                  <a:cubicBezTo>
                    <a:pt x="1336" y="1903"/>
                    <a:pt x="8835" y="-4886"/>
                    <a:pt x="18571" y="7045"/>
                  </a:cubicBezTo>
                  <a:cubicBezTo>
                    <a:pt x="21600" y="11023"/>
                    <a:pt x="19672" y="16165"/>
                    <a:pt x="19284" y="16714"/>
                  </a:cubicBezTo>
                  <a:cubicBezTo>
                    <a:pt x="19284" y="16714"/>
                    <a:pt x="19085" y="16577"/>
                    <a:pt x="18948" y="16508"/>
                  </a:cubicBezTo>
                  <a:cubicBezTo>
                    <a:pt x="19273" y="16097"/>
                    <a:pt x="21579" y="11845"/>
                    <a:pt x="18519" y="7731"/>
                  </a:cubicBezTo>
                  <a:cubicBezTo>
                    <a:pt x="10632" y="-1526"/>
                    <a:pt x="3647" y="463"/>
                    <a:pt x="89" y="3034"/>
                  </a:cubicBezTo>
                  <a:cubicBezTo>
                    <a:pt x="89" y="3034"/>
                    <a:pt x="0" y="2108"/>
                    <a:pt x="0" y="2108"/>
                  </a:cubicBezTo>
                  <a:close/>
                </a:path>
              </a:pathLst>
            </a:custGeom>
            <a:solidFill>
              <a:srgbClr val="006600"/>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nvGrpSpPr>
            <p:cNvPr id="44" name="Group 10"/>
            <p:cNvGrpSpPr/>
            <p:nvPr/>
          </p:nvGrpSpPr>
          <p:grpSpPr>
            <a:xfrm>
              <a:off x="1442413" y="801225"/>
              <a:ext cx="457201" cy="457201"/>
              <a:chOff x="0" y="0"/>
              <a:chExt cx="457200" cy="457200"/>
            </a:xfrm>
          </p:grpSpPr>
          <p:sp>
            <p:nvSpPr>
              <p:cNvPr id="35" name="Oval 11"/>
              <p:cNvSpPr/>
              <p:nvPr/>
            </p:nvSpPr>
            <p:spPr>
              <a:xfrm>
                <a:off x="-1" y="-1"/>
                <a:ext cx="457201" cy="457201"/>
              </a:xfrm>
              <a:prstGeom prst="ellipse">
                <a:avLst/>
              </a:prstGeom>
              <a:gradFill flip="none" rotWithShape="1">
                <a:gsLst>
                  <a:gs pos="0">
                    <a:srgbClr val="006600"/>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6" name="Oval 12"/>
              <p:cNvSpPr/>
              <p:nvPr/>
            </p:nvSpPr>
            <p:spPr>
              <a:xfrm>
                <a:off x="228600" y="121443"/>
                <a:ext cx="111919" cy="1143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7" name="Oval 13"/>
              <p:cNvSpPr/>
              <p:nvPr/>
            </p:nvSpPr>
            <p:spPr>
              <a:xfrm>
                <a:off x="71437" y="57150"/>
                <a:ext cx="111919" cy="1143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8" name="Oval 14"/>
              <p:cNvSpPr/>
              <p:nvPr/>
            </p:nvSpPr>
            <p:spPr>
              <a:xfrm>
                <a:off x="71437" y="185737"/>
                <a:ext cx="111919" cy="1143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9" name="Oval 15"/>
              <p:cNvSpPr/>
              <p:nvPr/>
            </p:nvSpPr>
            <p:spPr>
              <a:xfrm>
                <a:off x="178593" y="228600"/>
                <a:ext cx="111919" cy="1143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40" name="Oval 16"/>
              <p:cNvSpPr/>
              <p:nvPr/>
            </p:nvSpPr>
            <p:spPr>
              <a:xfrm>
                <a:off x="321468" y="214312"/>
                <a:ext cx="111919" cy="1143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41" name="Oval 17"/>
              <p:cNvSpPr/>
              <p:nvPr/>
            </p:nvSpPr>
            <p:spPr>
              <a:xfrm>
                <a:off x="207168" y="321468"/>
                <a:ext cx="111919" cy="1143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42" name="Oval 18"/>
              <p:cNvSpPr/>
              <p:nvPr/>
            </p:nvSpPr>
            <p:spPr>
              <a:xfrm>
                <a:off x="71437" y="300037"/>
                <a:ext cx="111919" cy="1143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43" name="Oval 19"/>
              <p:cNvSpPr/>
              <p:nvPr/>
            </p:nvSpPr>
            <p:spPr>
              <a:xfrm>
                <a:off x="200025" y="7143"/>
                <a:ext cx="111919" cy="1143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grpSp>
      <p:sp>
        <p:nvSpPr>
          <p:cNvPr id="46" name="Title Text"/>
          <p:cNvSpPr txBox="1">
            <a:spLocks noGrp="1"/>
          </p:cNvSpPr>
          <p:nvPr>
            <p:ph type="title"/>
          </p:nvPr>
        </p:nvSpPr>
        <p:spPr>
          <a:xfrm>
            <a:off x="1828800" y="2133600"/>
            <a:ext cx="7315200" cy="1600200"/>
          </a:xfrm>
          <a:prstGeom prst="rect">
            <a:avLst/>
          </a:prstGeom>
        </p:spPr>
        <p:txBody>
          <a:bodyPr/>
          <a:lstStyle>
            <a:lvl1pPr algn="l"/>
          </a:lstStyle>
          <a:p>
            <a:r>
              <a:t>Title Text</a:t>
            </a:r>
          </a:p>
        </p:txBody>
      </p:sp>
      <p:sp>
        <p:nvSpPr>
          <p:cNvPr id="47" name="Body Level One…"/>
          <p:cNvSpPr txBox="1">
            <a:spLocks noGrp="1"/>
          </p:cNvSpPr>
          <p:nvPr>
            <p:ph type="body" sz="quarter" idx="1"/>
          </p:nvPr>
        </p:nvSpPr>
        <p:spPr>
          <a:xfrm>
            <a:off x="1371600" y="4267200"/>
            <a:ext cx="6400800" cy="1752600"/>
          </a:xfrm>
          <a:prstGeom prst="rect">
            <a:avLst/>
          </a:prstGeom>
        </p:spPr>
        <p:txBody>
          <a:bodyPr>
            <a:normAutofit/>
          </a:bodyPr>
          <a:lstStyle>
            <a:lvl1pPr marL="0" indent="0">
              <a:buSzTx/>
              <a:buNone/>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8" name="Slide Number"/>
          <p:cNvSpPr txBox="1">
            <a:spLocks noGrp="1"/>
          </p:cNvSpPr>
          <p:nvPr>
            <p:ph type="sldNum" sz="quarter" idx="2"/>
          </p:nvPr>
        </p:nvSpPr>
        <p:spPr>
          <a:xfrm>
            <a:off x="8725286" y="6248400"/>
            <a:ext cx="266315" cy="29464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74374755"/>
      </p:ext>
    </p:extLst>
  </p:cSld>
  <p:clrMapOvr>
    <a:masterClrMapping/>
  </p:clrMapOvr>
  <p:transition spd="med"/>
</p:sldLayout>
</file>

<file path=ppt/slideLayouts/slideLayout334.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55" name="Title Text"/>
          <p:cNvSpPr txBox="1">
            <a:spLocks noGrp="1"/>
          </p:cNvSpPr>
          <p:nvPr>
            <p:ph type="title"/>
          </p:nvPr>
        </p:nvSpPr>
        <p:spPr>
          <a:prstGeom prst="rect">
            <a:avLst/>
          </a:prstGeom>
        </p:spPr>
        <p:txBody>
          <a:bodyPr/>
          <a:lstStyle/>
          <a:p>
            <a:r>
              <a:t>Title Text</a:t>
            </a:r>
          </a:p>
        </p:txBody>
      </p:sp>
      <p:sp>
        <p:nvSpPr>
          <p:cNvPr id="56" name="Body Level One…"/>
          <p:cNvSpPr txBox="1">
            <a:spLocks noGrp="1"/>
          </p:cNvSpPr>
          <p:nvPr>
            <p:ph type="body" idx="1"/>
          </p:nvPr>
        </p:nvSpPr>
        <p:spPr>
          <a:xfrm>
            <a:off x="685800" y="1981200"/>
            <a:ext cx="7772400" cy="4114800"/>
          </a:xfrm>
          <a:prstGeom prst="rect">
            <a:avLst/>
          </a:prstGeom>
        </p:spPr>
        <p:txBody>
          <a:bodyPr>
            <a:normAutofit/>
          </a:bodyPr>
          <a:lstStyle>
            <a:lvl1pPr>
              <a:buBlip>
                <a:blip r:embed="rId2"/>
              </a:buBlip>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09052602"/>
      </p:ext>
    </p:extLst>
  </p:cSld>
  <p:clrMapOvr>
    <a:masterClrMapping/>
  </p:clrMapOvr>
  <p:transition spd="med"/>
</p:sldLayout>
</file>

<file path=ppt/slideLayouts/slideLayout335.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64" name="Title Text"/>
          <p:cNvSpPr txBox="1">
            <a:spLocks noGrp="1"/>
          </p:cNvSpPr>
          <p:nvPr>
            <p:ph type="title"/>
          </p:nvPr>
        </p:nvSpPr>
        <p:spPr>
          <a:xfrm>
            <a:off x="722312" y="4406900"/>
            <a:ext cx="7772401" cy="1362075"/>
          </a:xfrm>
          <a:prstGeom prst="rect">
            <a:avLst/>
          </a:prstGeom>
        </p:spPr>
        <p:txBody>
          <a:bodyPr anchor="t"/>
          <a:lstStyle>
            <a:lvl1pPr algn="l">
              <a:defRPr sz="4000" cap="all"/>
            </a:lvl1pPr>
          </a:lstStyle>
          <a:p>
            <a:r>
              <a:t>Title Text</a:t>
            </a:r>
          </a:p>
        </p:txBody>
      </p:sp>
      <p:sp>
        <p:nvSpPr>
          <p:cNvPr id="6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latin typeface="Arial" panose="020B0604020202020204" pitchFamily="34" charset="0"/>
                <a:cs typeface="Arial" panose="020B0604020202020204" pitchFamily="34" charset="0"/>
              </a:defRPr>
            </a:lvl1pPr>
            <a:lvl2pPr marL="0" indent="457200">
              <a:spcBef>
                <a:spcPts val="400"/>
              </a:spcBef>
              <a:buSzTx/>
              <a:buNone/>
              <a:defRPr sz="2000" b="1" i="0">
                <a:latin typeface="Arial" panose="020B0604020202020204" pitchFamily="34" charset="0"/>
                <a:cs typeface="Arial" panose="020B0604020202020204" pitchFamily="34" charset="0"/>
              </a:defRPr>
            </a:lvl2pPr>
            <a:lvl3pPr marL="0" indent="914400">
              <a:spcBef>
                <a:spcPts val="400"/>
              </a:spcBef>
              <a:buSzTx/>
              <a:buNone/>
              <a:defRPr sz="2000" b="1" i="0">
                <a:latin typeface="Arial" panose="020B0604020202020204" pitchFamily="34" charset="0"/>
                <a:cs typeface="Arial" panose="020B0604020202020204" pitchFamily="34" charset="0"/>
              </a:defRPr>
            </a:lvl3pPr>
            <a:lvl4pPr marL="0" indent="1371600">
              <a:spcBef>
                <a:spcPts val="400"/>
              </a:spcBef>
              <a:buSzTx/>
              <a:buNone/>
              <a:defRPr sz="2000" b="1" i="0">
                <a:latin typeface="Arial" panose="020B0604020202020204" pitchFamily="34" charset="0"/>
                <a:cs typeface="Arial" panose="020B0604020202020204" pitchFamily="34" charset="0"/>
              </a:defRPr>
            </a:lvl4pPr>
            <a:lvl5pPr marL="0" indent="1828800">
              <a:spcBef>
                <a:spcPts val="400"/>
              </a:spcBef>
              <a:buSzTx/>
              <a:buNone/>
              <a:defRPr sz="20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21980784"/>
      </p:ext>
    </p:extLst>
  </p:cSld>
  <p:clrMapOvr>
    <a:masterClrMapping/>
  </p:clrMapOvr>
  <p:transition spd="med"/>
</p:sldLayout>
</file>

<file path=ppt/slideLayouts/slideLayout336.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73" name="Title Text"/>
          <p:cNvSpPr txBox="1">
            <a:spLocks noGrp="1"/>
          </p:cNvSpPr>
          <p:nvPr>
            <p:ph type="title"/>
          </p:nvPr>
        </p:nvSpPr>
        <p:spPr>
          <a:prstGeom prst="rect">
            <a:avLst/>
          </a:prstGeom>
        </p:spPr>
        <p:txBody>
          <a:bodyPr/>
          <a:lstStyle/>
          <a:p>
            <a:r>
              <a:t>Title Text</a:t>
            </a:r>
          </a:p>
        </p:txBody>
      </p:sp>
      <p:sp>
        <p:nvSpPr>
          <p:cNvPr id="74"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Blip>
                <a:blip r:embed="rId2"/>
              </a:buBlip>
              <a:defRPr sz="2800" b="1" i="0">
                <a:latin typeface="Arial" panose="020B0604020202020204" pitchFamily="34" charset="0"/>
                <a:cs typeface="Arial" panose="020B0604020202020204" pitchFamily="34" charset="0"/>
              </a:defRPr>
            </a:lvl1pPr>
            <a:lvl2pPr marL="790575" indent="-333375">
              <a:spcBef>
                <a:spcPts val="600"/>
              </a:spcBef>
              <a:defRPr sz="2800" b="1" i="0">
                <a:latin typeface="Arial" panose="020B0604020202020204" pitchFamily="34" charset="0"/>
                <a:cs typeface="Arial" panose="020B0604020202020204" pitchFamily="34" charset="0"/>
              </a:defRPr>
            </a:lvl2pPr>
            <a:lvl3pPr marL="1234439" indent="-320039">
              <a:spcBef>
                <a:spcPts val="600"/>
              </a:spcBef>
              <a:defRPr sz="2800" b="1" i="0">
                <a:latin typeface="Arial" panose="020B0604020202020204" pitchFamily="34" charset="0"/>
                <a:cs typeface="Arial" panose="020B0604020202020204" pitchFamily="34" charset="0"/>
              </a:defRPr>
            </a:lvl3pPr>
            <a:lvl4pPr marL="1727200" indent="-355600">
              <a:spcBef>
                <a:spcPts val="600"/>
              </a:spcBef>
              <a:defRPr sz="2800" b="1" i="0">
                <a:latin typeface="Arial" panose="020B0604020202020204" pitchFamily="34" charset="0"/>
                <a:cs typeface="Arial" panose="020B0604020202020204" pitchFamily="34" charset="0"/>
              </a:defRPr>
            </a:lvl4pPr>
            <a:lvl5pPr marL="2184400" indent="-355600">
              <a:spcBef>
                <a:spcPts val="600"/>
              </a:spcBef>
              <a:defRPr sz="28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65605765"/>
      </p:ext>
    </p:extLst>
  </p:cSld>
  <p:clrMapOvr>
    <a:masterClrMapping/>
  </p:clrMapOvr>
  <p:transition spd="med"/>
</p:sldLayout>
</file>

<file path=ppt/slideLayouts/slideLayout337.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83"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latin typeface="Arial" panose="020B0604020202020204" pitchFamily="34" charset="0"/>
                <a:cs typeface="Arial" panose="020B0604020202020204" pitchFamily="34" charset="0"/>
              </a:defRPr>
            </a:lvl1pPr>
            <a:lvl2pPr marL="0" indent="457200">
              <a:spcBef>
                <a:spcPts val="500"/>
              </a:spcBef>
              <a:buSzTx/>
              <a:buNone/>
              <a:defRPr sz="2400" b="1" i="0">
                <a:latin typeface="Arial" panose="020B0604020202020204" pitchFamily="34" charset="0"/>
                <a:cs typeface="Arial" panose="020B0604020202020204" pitchFamily="34" charset="0"/>
              </a:defRPr>
            </a:lvl2pPr>
            <a:lvl3pPr marL="0" indent="914400">
              <a:spcBef>
                <a:spcPts val="500"/>
              </a:spcBef>
              <a:buSzTx/>
              <a:buNone/>
              <a:defRPr sz="2400" b="1" i="0">
                <a:latin typeface="Arial" panose="020B0604020202020204" pitchFamily="34" charset="0"/>
                <a:cs typeface="Arial" panose="020B0604020202020204" pitchFamily="34" charset="0"/>
              </a:defRPr>
            </a:lvl3pPr>
            <a:lvl4pPr marL="0" indent="1371600">
              <a:spcBef>
                <a:spcPts val="500"/>
              </a:spcBef>
              <a:buSzTx/>
              <a:buNone/>
              <a:defRPr sz="2400" b="1" i="0">
                <a:latin typeface="Arial" panose="020B0604020202020204" pitchFamily="34" charset="0"/>
                <a:cs typeface="Arial" panose="020B0604020202020204" pitchFamily="34" charset="0"/>
              </a:defRPr>
            </a:lvl4pPr>
            <a:lvl5pPr marL="0" indent="1828800">
              <a:spcBef>
                <a:spcPts val="500"/>
              </a:spcBef>
              <a:buSzTx/>
              <a:buNone/>
              <a:defRPr sz="2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4"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pPr>
            <a:endParaRPr dirty="0"/>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96892103"/>
      </p:ext>
    </p:extLst>
  </p:cSld>
  <p:clrMapOvr>
    <a:masterClrMapping/>
  </p:clrMapOvr>
  <p:transition spd="med"/>
</p:sldLayout>
</file>

<file path=ppt/slideLayouts/slideLayout33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92" name="Title Text"/>
          <p:cNvSpPr txBox="1">
            <a:spLocks noGrp="1"/>
          </p:cNvSpPr>
          <p:nvPr>
            <p:ph type="title"/>
          </p:nvPr>
        </p:nvSpPr>
        <p:spPr>
          <a:prstGeom prst="rect">
            <a:avLst/>
          </a:prstGeom>
        </p:spPr>
        <p:txBody>
          <a:bodyPr/>
          <a:lstStyle/>
          <a:p>
            <a:r>
              <a:t>Title Text</a:t>
            </a:r>
          </a:p>
        </p:txBody>
      </p:sp>
      <p:sp>
        <p:nvSpPr>
          <p:cNvPr id="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53977081"/>
      </p:ext>
    </p:extLst>
  </p:cSld>
  <p:clrMapOvr>
    <a:masterClrMapping/>
  </p:clrMapOvr>
  <p:transition spd="med"/>
</p:sldLayout>
</file>

<file path=ppt/slideLayouts/slideLayout339.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63665205"/>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D1AD2EB5-7611-6B43-A75C-C4FD8FD7705E}" type="slidenum">
              <a:rPr lang="en-US"/>
              <a:pPr>
                <a:defRPr/>
              </a:pPr>
              <a:t>‹#›</a:t>
            </a:fld>
            <a:endParaRPr lang="en-US"/>
          </a:p>
        </p:txBody>
      </p:sp>
    </p:spTree>
    <p:extLst>
      <p:ext uri="{BB962C8B-B14F-4D97-AF65-F5344CB8AC3E}">
        <p14:creationId xmlns:p14="http://schemas.microsoft.com/office/powerpoint/2010/main" val="3148850980"/>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107" name="Title Text"/>
          <p:cNvSpPr txBox="1">
            <a:spLocks noGrp="1"/>
          </p:cNvSpPr>
          <p:nvPr>
            <p:ph type="title"/>
          </p:nvPr>
        </p:nvSpPr>
        <p:spPr>
          <a:xfrm>
            <a:off x="457200" y="273050"/>
            <a:ext cx="3008314" cy="1162050"/>
          </a:xfrm>
          <a:prstGeom prst="rect">
            <a:avLst/>
          </a:prstGeom>
        </p:spPr>
        <p:txBody>
          <a:bodyPr anchor="b"/>
          <a:lstStyle>
            <a:lvl1pPr algn="l">
              <a:defRPr sz="2000"/>
            </a:lvl1pPr>
          </a:lstStyle>
          <a:p>
            <a:r>
              <a:t>Title Text</a:t>
            </a:r>
          </a:p>
        </p:txBody>
      </p:sp>
      <p:sp>
        <p:nvSpPr>
          <p:cNvPr id="108" name="Body Level One…"/>
          <p:cNvSpPr txBox="1">
            <a:spLocks noGrp="1"/>
          </p:cNvSpPr>
          <p:nvPr>
            <p:ph type="body" idx="1"/>
          </p:nvPr>
        </p:nvSpPr>
        <p:spPr>
          <a:xfrm>
            <a:off x="3575050" y="273050"/>
            <a:ext cx="5111750" cy="5853113"/>
          </a:xfrm>
          <a:prstGeom prst="rect">
            <a:avLst/>
          </a:prstGeom>
        </p:spPr>
        <p:txBody>
          <a:bodyPr>
            <a:normAutofit/>
          </a:bodyPr>
          <a:lstStyle>
            <a:lvl1pPr>
              <a:buBlip>
                <a:blip r:embed="rId2"/>
              </a:buBlip>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9"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pPr>
            <a:endParaRPr dirty="0"/>
          </a:p>
        </p:txBody>
      </p:sp>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44794025"/>
      </p:ext>
    </p:extLst>
  </p:cSld>
  <p:clrMapOvr>
    <a:masterClrMapping/>
  </p:clrMapOvr>
  <p:transition spd="med"/>
</p:sldLayout>
</file>

<file path=ppt/slideLayouts/slideLayout341.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1792288" y="4800600"/>
            <a:ext cx="5486401" cy="566738"/>
          </a:xfrm>
          <a:prstGeom prst="rect">
            <a:avLst/>
          </a:prstGeom>
        </p:spPr>
        <p:txBody>
          <a:bodyPr anchor="b"/>
          <a:lstStyle>
            <a:lvl1pPr algn="l">
              <a:defRPr sz="2000"/>
            </a:lvl1pPr>
          </a:lstStyle>
          <a:p>
            <a:r>
              <a:t>Title Text</a:t>
            </a:r>
          </a:p>
        </p:txBody>
      </p:sp>
      <p:sp>
        <p:nvSpPr>
          <p:cNvPr id="118"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11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latin typeface="Arial" panose="020B0604020202020204" pitchFamily="34" charset="0"/>
                <a:cs typeface="Arial" panose="020B0604020202020204" pitchFamily="34" charset="0"/>
              </a:defRPr>
            </a:lvl1pPr>
            <a:lvl2pPr marL="0" indent="457200">
              <a:spcBef>
                <a:spcPts val="300"/>
              </a:spcBef>
              <a:buSzTx/>
              <a:buNone/>
              <a:defRPr sz="1400" b="1" i="0">
                <a:latin typeface="Arial" panose="020B0604020202020204" pitchFamily="34" charset="0"/>
                <a:cs typeface="Arial" panose="020B0604020202020204" pitchFamily="34" charset="0"/>
              </a:defRPr>
            </a:lvl2pPr>
            <a:lvl3pPr marL="0" indent="914400">
              <a:spcBef>
                <a:spcPts val="300"/>
              </a:spcBef>
              <a:buSzTx/>
              <a:buNone/>
              <a:defRPr sz="1400" b="1" i="0">
                <a:latin typeface="Arial" panose="020B0604020202020204" pitchFamily="34" charset="0"/>
                <a:cs typeface="Arial" panose="020B0604020202020204" pitchFamily="34" charset="0"/>
              </a:defRPr>
            </a:lvl3pPr>
            <a:lvl4pPr marL="0" indent="1371600">
              <a:spcBef>
                <a:spcPts val="300"/>
              </a:spcBef>
              <a:buSzTx/>
              <a:buNone/>
              <a:defRPr sz="1400" b="1" i="0">
                <a:latin typeface="Arial" panose="020B0604020202020204" pitchFamily="34" charset="0"/>
                <a:cs typeface="Arial" panose="020B0604020202020204" pitchFamily="34" charset="0"/>
              </a:defRPr>
            </a:lvl4pPr>
            <a:lvl5pPr marL="0" indent="1828800">
              <a:spcBef>
                <a:spcPts val="300"/>
              </a:spcBef>
              <a:buSzTx/>
              <a:buNone/>
              <a:defRPr sz="1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75271102"/>
      </p:ext>
    </p:extLst>
  </p:cSld>
  <p:clrMapOvr>
    <a:masterClrMapping/>
  </p:clrMapOvr>
  <p:transition spd="med"/>
</p:sldLayout>
</file>

<file path=ppt/slideLayouts/slideLayout342.xml><?xml version="1.0" encoding="utf-8"?>
<p:sldLayout xmlns:a="http://schemas.openxmlformats.org/drawingml/2006/main" xmlns:r="http://schemas.openxmlformats.org/officeDocument/2006/relationships" xmlns:p="http://schemas.openxmlformats.org/presentationml/2006/main" type="tx">
  <p:cSld name="Content">
    <p:spTree>
      <p:nvGrpSpPr>
        <p:cNvPr id="1" name=""/>
        <p:cNvGrpSpPr/>
        <p:nvPr/>
      </p:nvGrpSpPr>
      <p:grpSpPr>
        <a:xfrm>
          <a:off x="0" y="0"/>
          <a:ext cx="0" cy="0"/>
          <a:chOff x="0" y="0"/>
          <a:chExt cx="0" cy="0"/>
        </a:xfrm>
      </p:grpSpPr>
      <p:sp>
        <p:nvSpPr>
          <p:cNvPr id="127" name="Body Level One…"/>
          <p:cNvSpPr txBox="1">
            <a:spLocks noGrp="1"/>
          </p:cNvSpPr>
          <p:nvPr>
            <p:ph type="body" idx="1"/>
          </p:nvPr>
        </p:nvSpPr>
        <p:spPr>
          <a:xfrm>
            <a:off x="685800" y="457200"/>
            <a:ext cx="8240714" cy="5638800"/>
          </a:xfrm>
          <a:prstGeom prst="rect">
            <a:avLst/>
          </a:prstGeom>
        </p:spPr>
        <p:txBody>
          <a:bodyPr>
            <a:normAutofit/>
          </a:bodyPr>
          <a:lstStyle>
            <a:lvl1pPr>
              <a:buBlip>
                <a:blip r:embed="rId2"/>
              </a:buBlip>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56647084"/>
      </p:ext>
    </p:extLst>
  </p:cSld>
  <p:clrMapOvr>
    <a:masterClrMapping/>
  </p:clrMapOvr>
  <p:transition spd="med"/>
</p:sldLayout>
</file>

<file path=ppt/slideLayouts/slideLayout343.xml><?xml version="1.0" encoding="utf-8"?>
<p:sldLayout xmlns:a="http://schemas.openxmlformats.org/drawingml/2006/main" xmlns:r="http://schemas.openxmlformats.org/officeDocument/2006/relationships" xmlns:p="http://schemas.openxmlformats.org/presentationml/2006/main" type="tx">
  <p:cSld name="Title, Clip Art and Text">
    <p:spTree>
      <p:nvGrpSpPr>
        <p:cNvPr id="1" name=""/>
        <p:cNvGrpSpPr/>
        <p:nvPr/>
      </p:nvGrpSpPr>
      <p:grpSpPr>
        <a:xfrm>
          <a:off x="0" y="0"/>
          <a:ext cx="0" cy="0"/>
          <a:chOff x="0" y="0"/>
          <a:chExt cx="0" cy="0"/>
        </a:xfrm>
      </p:grpSpPr>
      <p:sp>
        <p:nvSpPr>
          <p:cNvPr id="135" name="Title Text"/>
          <p:cNvSpPr txBox="1">
            <a:spLocks noGrp="1"/>
          </p:cNvSpPr>
          <p:nvPr>
            <p:ph type="title"/>
          </p:nvPr>
        </p:nvSpPr>
        <p:spPr>
          <a:prstGeom prst="rect">
            <a:avLst/>
          </a:prstGeom>
        </p:spPr>
        <p:txBody>
          <a:bodyPr/>
          <a:lstStyle/>
          <a:p>
            <a:r>
              <a:t>Title Text</a:t>
            </a:r>
          </a:p>
        </p:txBody>
      </p:sp>
      <p:sp>
        <p:nvSpPr>
          <p:cNvPr id="136" name="Body Level One…"/>
          <p:cNvSpPr txBox="1">
            <a:spLocks noGrp="1"/>
          </p:cNvSpPr>
          <p:nvPr>
            <p:ph type="body" sz="half" idx="1"/>
          </p:nvPr>
        </p:nvSpPr>
        <p:spPr>
          <a:xfrm>
            <a:off x="4648200" y="1981200"/>
            <a:ext cx="3810000" cy="4114800"/>
          </a:xfrm>
          <a:prstGeom prst="rect">
            <a:avLst/>
          </a:prstGeom>
        </p:spPr>
        <p:txBody>
          <a:bodyPr>
            <a:normAutofit/>
          </a:bodyPr>
          <a:lstStyle>
            <a:lvl1pPr>
              <a:buBlip>
                <a:blip r:embed="rId2"/>
              </a:buBlip>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12073304"/>
      </p:ext>
    </p:extLst>
  </p:cSld>
  <p:clrMapOvr>
    <a:masterClrMapping/>
  </p:clrMapOvr>
  <p:transition spd="med"/>
</p:sldLayout>
</file>

<file path=ppt/slideLayouts/slideLayout344.xml><?xml version="1.0" encoding="utf-8"?>
<p:sldLayout xmlns:a="http://schemas.openxmlformats.org/drawingml/2006/main" xmlns:r="http://schemas.openxmlformats.org/officeDocument/2006/relationships" xmlns:p="http://schemas.openxmlformats.org/presentationml/2006/main" type="tx">
  <p:cSld name="Title, Text and Clip Art">
    <p:spTree>
      <p:nvGrpSpPr>
        <p:cNvPr id="1" name=""/>
        <p:cNvGrpSpPr/>
        <p:nvPr/>
      </p:nvGrpSpPr>
      <p:grpSpPr>
        <a:xfrm>
          <a:off x="0" y="0"/>
          <a:ext cx="0" cy="0"/>
          <a:chOff x="0" y="0"/>
          <a:chExt cx="0" cy="0"/>
        </a:xfrm>
      </p:grpSpPr>
      <p:sp>
        <p:nvSpPr>
          <p:cNvPr id="144" name="Title Text"/>
          <p:cNvSpPr txBox="1">
            <a:spLocks noGrp="1"/>
          </p:cNvSpPr>
          <p:nvPr>
            <p:ph type="title"/>
          </p:nvPr>
        </p:nvSpPr>
        <p:spPr>
          <a:prstGeom prst="rect">
            <a:avLst/>
          </a:prstGeom>
        </p:spPr>
        <p:txBody>
          <a:bodyPr/>
          <a:lstStyle/>
          <a:p>
            <a:r>
              <a:t>Title Text</a:t>
            </a:r>
          </a:p>
        </p:txBody>
      </p:sp>
      <p:sp>
        <p:nvSpPr>
          <p:cNvPr id="145" name="Body Level One…"/>
          <p:cNvSpPr txBox="1">
            <a:spLocks noGrp="1"/>
          </p:cNvSpPr>
          <p:nvPr>
            <p:ph type="body" sz="half" idx="1"/>
          </p:nvPr>
        </p:nvSpPr>
        <p:spPr>
          <a:xfrm>
            <a:off x="685800" y="1981200"/>
            <a:ext cx="3810000" cy="4114800"/>
          </a:xfrm>
          <a:prstGeom prst="rect">
            <a:avLst/>
          </a:prstGeom>
        </p:spPr>
        <p:txBody>
          <a:bodyPr>
            <a:normAutofit/>
          </a:bodyPr>
          <a:lstStyle>
            <a:lvl1pPr>
              <a:buBlip>
                <a:blip r:embed="rId2"/>
              </a:buBlip>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08227983"/>
      </p:ext>
    </p:extLst>
  </p:cSld>
  <p:clrMapOvr>
    <a:masterClrMapping/>
  </p:clrMapOvr>
  <p:transition spd="med"/>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tx">
  <p:cSld name="1_Title Slide">
    <p:bg>
      <p:bgPr>
        <a:solidFill>
          <a:srgbClr val="000000"/>
        </a:solidFill>
        <a:effectLst/>
      </p:bgPr>
    </p:bg>
    <p:spTree>
      <p:nvGrpSpPr>
        <p:cNvPr id="1" name=""/>
        <p:cNvGrpSpPr/>
        <p:nvPr/>
      </p:nvGrpSpPr>
      <p:grpSpPr>
        <a:xfrm>
          <a:off x="0" y="0"/>
          <a:ext cx="0" cy="0"/>
          <a:chOff x="0" y="0"/>
          <a:chExt cx="0" cy="0"/>
        </a:xfrm>
      </p:grpSpPr>
      <p:sp>
        <p:nvSpPr>
          <p:cNvPr id="153" name="Title Text"/>
          <p:cNvSpPr txBox="1">
            <a:spLocks noGrp="1"/>
          </p:cNvSpPr>
          <p:nvPr>
            <p:ph type="title"/>
          </p:nvPr>
        </p:nvSpPr>
        <p:spPr>
          <a:xfrm>
            <a:off x="685800" y="2130425"/>
            <a:ext cx="7772400" cy="1470025"/>
          </a:xfrm>
          <a:prstGeom prst="rect">
            <a:avLst/>
          </a:prstGeom>
        </p:spPr>
        <p:txBody>
          <a:bodyPr/>
          <a:lstStyle>
            <a:lvl1pPr>
              <a:defRPr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5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latin typeface="Arial" panose="020B0604020202020204" pitchFamily="34" charset="0"/>
                <a:cs typeface="Arial" panose="020B0604020202020204" pitchFamily="34" charset="0"/>
              </a:defRPr>
            </a:lvl1pPr>
            <a:lvl2pPr marL="0" indent="457200" algn="ctr">
              <a:buSzTx/>
              <a:buNone/>
              <a:defRPr b="1" i="0">
                <a:latin typeface="Arial" panose="020B0604020202020204" pitchFamily="34" charset="0"/>
                <a:cs typeface="Arial" panose="020B0604020202020204" pitchFamily="34" charset="0"/>
              </a:defRPr>
            </a:lvl2pPr>
            <a:lvl3pPr marL="0" indent="914400" algn="ctr">
              <a:buSzTx/>
              <a:buNone/>
              <a:defRPr b="1" i="0">
                <a:latin typeface="Arial" panose="020B0604020202020204" pitchFamily="34" charset="0"/>
                <a:cs typeface="Arial" panose="020B0604020202020204" pitchFamily="34" charset="0"/>
              </a:defRPr>
            </a:lvl3pPr>
            <a:lvl4pPr marL="0" indent="1371600" algn="ctr">
              <a:buSzTx/>
              <a:buNone/>
              <a:defRPr b="1" i="0">
                <a:latin typeface="Arial" panose="020B0604020202020204" pitchFamily="34" charset="0"/>
                <a:cs typeface="Arial" panose="020B0604020202020204" pitchFamily="34" charset="0"/>
              </a:defRPr>
            </a:lvl4pPr>
            <a:lvl5pPr marL="0" indent="1828800" algn="ctr">
              <a:buSzTx/>
              <a:buNone/>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5"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010217384"/>
      </p:ext>
    </p:extLst>
  </p:cSld>
  <p:clrMapOvr>
    <a:masterClrMapping/>
  </p:clrMapOvr>
  <p:transition spd="med"/>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type="tx">
  <p:cSld name="1_Title and Content">
    <p:bg>
      <p:bgPr>
        <a:solidFill>
          <a:srgbClr val="000000"/>
        </a:solidFill>
        <a:effectLst/>
      </p:bgPr>
    </p:bg>
    <p:spTree>
      <p:nvGrpSpPr>
        <p:cNvPr id="1" name=""/>
        <p:cNvGrpSpPr/>
        <p:nvPr/>
      </p:nvGrpSpPr>
      <p:grpSpPr>
        <a:xfrm>
          <a:off x="0" y="0"/>
          <a:ext cx="0" cy="0"/>
          <a:chOff x="0" y="0"/>
          <a:chExt cx="0" cy="0"/>
        </a:xfrm>
      </p:grpSpPr>
      <p:sp>
        <p:nvSpPr>
          <p:cNvPr id="162" name="Title Text"/>
          <p:cNvSpPr txBox="1">
            <a:spLocks noGrp="1"/>
          </p:cNvSpPr>
          <p:nvPr>
            <p:ph type="title"/>
          </p:nvPr>
        </p:nvSpPr>
        <p:spPr>
          <a:xfrm>
            <a:off x="457200" y="274638"/>
            <a:ext cx="8229600" cy="1143001"/>
          </a:xfrm>
          <a:prstGeom prst="rect">
            <a:avLst/>
          </a:prstGeom>
        </p:spPr>
        <p:txBody>
          <a:bodyPr/>
          <a:lstStyle>
            <a:lvl1pPr>
              <a:defRPr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63" name="Body Level One…"/>
          <p:cNvSpPr txBox="1">
            <a:spLocks noGrp="1"/>
          </p:cNvSpPr>
          <p:nvPr>
            <p:ph type="body" idx="1"/>
          </p:nvPr>
        </p:nvSpPr>
        <p:spPr>
          <a:xfrm>
            <a:off x="457200" y="1600200"/>
            <a:ext cx="8229600" cy="4525963"/>
          </a:xfrm>
          <a:prstGeom prst="rect">
            <a:avLst/>
          </a:prstGeom>
        </p:spPr>
        <p:txBody>
          <a:bodyPr>
            <a:normAutofit/>
          </a:bodyPr>
          <a:lstStyle>
            <a:lvl1pPr>
              <a:buChar cha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64"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714658123"/>
      </p:ext>
    </p:extLst>
  </p:cSld>
  <p:clrMapOvr>
    <a:masterClrMapping/>
  </p:clrMapOvr>
  <p:transition spd="med"/>
</p:sldLayout>
</file>

<file path=ppt/slideLayouts/slideLayout347.xml><?xml version="1.0" encoding="utf-8"?>
<p:sldLayout xmlns:a="http://schemas.openxmlformats.org/drawingml/2006/main" xmlns:r="http://schemas.openxmlformats.org/officeDocument/2006/relationships" xmlns:p="http://schemas.openxmlformats.org/presentationml/2006/main" showMasterSp="0" type="tx">
  <p:cSld name="1_Section Header">
    <p:bg>
      <p:bgPr>
        <a:solidFill>
          <a:srgbClr val="000000"/>
        </a:solidFill>
        <a:effectLst/>
      </p:bgPr>
    </p:bg>
    <p:spTree>
      <p:nvGrpSpPr>
        <p:cNvPr id="1" name=""/>
        <p:cNvGrpSpPr/>
        <p:nvPr/>
      </p:nvGrpSpPr>
      <p:grpSpPr>
        <a:xfrm>
          <a:off x="0" y="0"/>
          <a:ext cx="0" cy="0"/>
          <a:chOff x="0" y="0"/>
          <a:chExt cx="0" cy="0"/>
        </a:xfrm>
      </p:grpSpPr>
      <p:sp>
        <p:nvSpPr>
          <p:cNvPr id="171" name="Title Text"/>
          <p:cNvSpPr txBox="1">
            <a:spLocks noGrp="1"/>
          </p:cNvSpPr>
          <p:nvPr>
            <p:ph type="title"/>
          </p:nvPr>
        </p:nvSpPr>
        <p:spPr>
          <a:xfrm>
            <a:off x="722312" y="4406900"/>
            <a:ext cx="7772401" cy="1362075"/>
          </a:xfrm>
          <a:prstGeom prst="rect">
            <a:avLst/>
          </a:prstGeom>
        </p:spPr>
        <p:txBody>
          <a:bodyPr anchor="t"/>
          <a:lstStyle>
            <a:lvl1pPr algn="l">
              <a:defRPr sz="4000" b="1" i="0" cap="all">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7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latin typeface="Arial" panose="020B0604020202020204" pitchFamily="34" charset="0"/>
                <a:cs typeface="Arial" panose="020B0604020202020204" pitchFamily="34" charset="0"/>
              </a:defRPr>
            </a:lvl1pPr>
            <a:lvl2pPr marL="0" indent="457200">
              <a:spcBef>
                <a:spcPts val="400"/>
              </a:spcBef>
              <a:buSzTx/>
              <a:buNone/>
              <a:defRPr sz="2000" b="1" i="0">
                <a:latin typeface="Arial" panose="020B0604020202020204" pitchFamily="34" charset="0"/>
                <a:cs typeface="Arial" panose="020B0604020202020204" pitchFamily="34" charset="0"/>
              </a:defRPr>
            </a:lvl2pPr>
            <a:lvl3pPr marL="0" indent="914400">
              <a:spcBef>
                <a:spcPts val="400"/>
              </a:spcBef>
              <a:buSzTx/>
              <a:buNone/>
              <a:defRPr sz="2000" b="1" i="0">
                <a:latin typeface="Arial" panose="020B0604020202020204" pitchFamily="34" charset="0"/>
                <a:cs typeface="Arial" panose="020B0604020202020204" pitchFamily="34" charset="0"/>
              </a:defRPr>
            </a:lvl3pPr>
            <a:lvl4pPr marL="0" indent="1371600">
              <a:spcBef>
                <a:spcPts val="400"/>
              </a:spcBef>
              <a:buSzTx/>
              <a:buNone/>
              <a:defRPr sz="2000" b="1" i="0">
                <a:latin typeface="Arial" panose="020B0604020202020204" pitchFamily="34" charset="0"/>
                <a:cs typeface="Arial" panose="020B0604020202020204" pitchFamily="34" charset="0"/>
              </a:defRPr>
            </a:lvl4pPr>
            <a:lvl5pPr marL="0" indent="1828800">
              <a:spcBef>
                <a:spcPts val="400"/>
              </a:spcBef>
              <a:buSzTx/>
              <a:buNone/>
              <a:defRPr sz="20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73"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807228059"/>
      </p:ext>
    </p:extLst>
  </p:cSld>
  <p:clrMapOvr>
    <a:masterClrMapping/>
  </p:clrMapOvr>
  <p:transition spd="med"/>
</p:sldLayout>
</file>

<file path=ppt/slideLayouts/slideLayout348.xml><?xml version="1.0" encoding="utf-8"?>
<p:sldLayout xmlns:a="http://schemas.openxmlformats.org/drawingml/2006/main" xmlns:r="http://schemas.openxmlformats.org/officeDocument/2006/relationships" xmlns:p="http://schemas.openxmlformats.org/presentationml/2006/main" showMasterSp="0" type="tx">
  <p:cSld name="1_Two Content">
    <p:bg>
      <p:bgPr>
        <a:solidFill>
          <a:srgbClr val="000000"/>
        </a:solidFill>
        <a:effectLst/>
      </p:bgPr>
    </p:bg>
    <p:spTree>
      <p:nvGrpSpPr>
        <p:cNvPr id="1" name=""/>
        <p:cNvGrpSpPr/>
        <p:nvPr/>
      </p:nvGrpSpPr>
      <p:grpSpPr>
        <a:xfrm>
          <a:off x="0" y="0"/>
          <a:ext cx="0" cy="0"/>
          <a:chOff x="0" y="0"/>
          <a:chExt cx="0" cy="0"/>
        </a:xfrm>
      </p:grpSpPr>
      <p:sp>
        <p:nvSpPr>
          <p:cNvPr id="180" name="Title Text"/>
          <p:cNvSpPr txBox="1">
            <a:spLocks noGrp="1"/>
          </p:cNvSpPr>
          <p:nvPr>
            <p:ph type="title"/>
          </p:nvPr>
        </p:nvSpPr>
        <p:spPr>
          <a:xfrm>
            <a:off x="457200" y="274638"/>
            <a:ext cx="8229600" cy="1143001"/>
          </a:xfrm>
          <a:prstGeom prst="rect">
            <a:avLst/>
          </a:prstGeom>
        </p:spPr>
        <p:txBody>
          <a:bodyPr/>
          <a:lstStyle>
            <a:lvl1pPr>
              <a:defRPr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81"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har char="•"/>
              <a:defRPr sz="2800" b="1" i="0">
                <a:latin typeface="Arial" panose="020B0604020202020204" pitchFamily="34" charset="0"/>
                <a:cs typeface="Arial" panose="020B0604020202020204" pitchFamily="34" charset="0"/>
              </a:defRPr>
            </a:lvl1pPr>
            <a:lvl2pPr marL="790575" indent="-333375">
              <a:spcBef>
                <a:spcPts val="600"/>
              </a:spcBef>
              <a:defRPr sz="2800" b="1" i="0">
                <a:latin typeface="Arial" panose="020B0604020202020204" pitchFamily="34" charset="0"/>
                <a:cs typeface="Arial" panose="020B0604020202020204" pitchFamily="34" charset="0"/>
              </a:defRPr>
            </a:lvl2pPr>
            <a:lvl3pPr marL="1234439" indent="-320039">
              <a:spcBef>
                <a:spcPts val="600"/>
              </a:spcBef>
              <a:defRPr sz="2800" b="1" i="0">
                <a:latin typeface="Arial" panose="020B0604020202020204" pitchFamily="34" charset="0"/>
                <a:cs typeface="Arial" panose="020B0604020202020204" pitchFamily="34" charset="0"/>
              </a:defRPr>
            </a:lvl3pPr>
            <a:lvl4pPr marL="1727200" indent="-355600">
              <a:spcBef>
                <a:spcPts val="600"/>
              </a:spcBef>
              <a:defRPr sz="2800" b="1" i="0">
                <a:latin typeface="Arial" panose="020B0604020202020204" pitchFamily="34" charset="0"/>
                <a:cs typeface="Arial" panose="020B0604020202020204" pitchFamily="34" charset="0"/>
              </a:defRPr>
            </a:lvl4pPr>
            <a:lvl5pPr marL="2184400" indent="-355600">
              <a:spcBef>
                <a:spcPts val="600"/>
              </a:spcBef>
              <a:defRPr sz="28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82"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013507461"/>
      </p:ext>
    </p:extLst>
  </p:cSld>
  <p:clrMapOvr>
    <a:masterClrMapping/>
  </p:clrMapOvr>
  <p:transition spd="med"/>
</p:sldLayout>
</file>

<file path=ppt/slideLayouts/slideLayout349.xml><?xml version="1.0" encoding="utf-8"?>
<p:sldLayout xmlns:a="http://schemas.openxmlformats.org/drawingml/2006/main" xmlns:r="http://schemas.openxmlformats.org/officeDocument/2006/relationships" xmlns:p="http://schemas.openxmlformats.org/presentationml/2006/main" showMasterSp="0" type="tx">
  <p:cSld name="1_Comparison">
    <p:bg>
      <p:bgPr>
        <a:solidFill>
          <a:srgbClr val="000000"/>
        </a:solidFill>
        <a:effectLst/>
      </p:bgPr>
    </p:bg>
    <p:spTree>
      <p:nvGrpSpPr>
        <p:cNvPr id="1" name=""/>
        <p:cNvGrpSpPr/>
        <p:nvPr/>
      </p:nvGrpSpPr>
      <p:grpSpPr>
        <a:xfrm>
          <a:off x="0" y="0"/>
          <a:ext cx="0" cy="0"/>
          <a:chOff x="0" y="0"/>
          <a:chExt cx="0" cy="0"/>
        </a:xfrm>
      </p:grpSpPr>
      <p:sp>
        <p:nvSpPr>
          <p:cNvPr id="189" name="Title Text"/>
          <p:cNvSpPr txBox="1">
            <a:spLocks noGrp="1"/>
          </p:cNvSpPr>
          <p:nvPr>
            <p:ph type="title"/>
          </p:nvPr>
        </p:nvSpPr>
        <p:spPr>
          <a:xfrm>
            <a:off x="457200" y="274638"/>
            <a:ext cx="8229600" cy="1143001"/>
          </a:xfrm>
          <a:prstGeom prst="rect">
            <a:avLst/>
          </a:prstGeom>
        </p:spPr>
        <p:txBody>
          <a:bodyPr/>
          <a:lstStyle>
            <a:lvl1pPr>
              <a:defRPr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9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latin typeface="Arial" panose="020B0604020202020204" pitchFamily="34" charset="0"/>
                <a:cs typeface="Arial" panose="020B0604020202020204" pitchFamily="34" charset="0"/>
              </a:defRPr>
            </a:lvl1pPr>
            <a:lvl2pPr marL="0" indent="457200">
              <a:spcBef>
                <a:spcPts val="500"/>
              </a:spcBef>
              <a:buSzTx/>
              <a:buNone/>
              <a:defRPr sz="2400" b="1" i="0">
                <a:latin typeface="Arial" panose="020B0604020202020204" pitchFamily="34" charset="0"/>
                <a:cs typeface="Arial" panose="020B0604020202020204" pitchFamily="34" charset="0"/>
              </a:defRPr>
            </a:lvl2pPr>
            <a:lvl3pPr marL="0" indent="914400">
              <a:spcBef>
                <a:spcPts val="500"/>
              </a:spcBef>
              <a:buSzTx/>
              <a:buNone/>
              <a:defRPr sz="2400" b="1" i="0">
                <a:latin typeface="Arial" panose="020B0604020202020204" pitchFamily="34" charset="0"/>
                <a:cs typeface="Arial" panose="020B0604020202020204" pitchFamily="34" charset="0"/>
              </a:defRPr>
            </a:lvl3pPr>
            <a:lvl4pPr marL="0" indent="1371600">
              <a:spcBef>
                <a:spcPts val="500"/>
              </a:spcBef>
              <a:buSzTx/>
              <a:buNone/>
              <a:defRPr sz="2400" b="1" i="0">
                <a:latin typeface="Arial" panose="020B0604020202020204" pitchFamily="34" charset="0"/>
                <a:cs typeface="Arial" panose="020B0604020202020204" pitchFamily="34" charset="0"/>
              </a:defRPr>
            </a:lvl4pPr>
            <a:lvl5pPr marL="0" indent="1828800">
              <a:spcBef>
                <a:spcPts val="500"/>
              </a:spcBef>
              <a:buSzTx/>
              <a:buNone/>
              <a:defRPr sz="2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1"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pPr>
            <a:endParaRPr dirty="0"/>
          </a:p>
        </p:txBody>
      </p:sp>
      <p:sp>
        <p:nvSpPr>
          <p:cNvPr id="192"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670729929"/>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784AEEC7-5BD0-F847-82B0-DEE35C6B60A3}" type="slidenum">
              <a:rPr lang="en-US"/>
              <a:pPr>
                <a:defRPr/>
              </a:pPr>
              <a:t>‹#›</a:t>
            </a:fld>
            <a:endParaRPr lang="en-US"/>
          </a:p>
        </p:txBody>
      </p:sp>
    </p:spTree>
    <p:extLst>
      <p:ext uri="{BB962C8B-B14F-4D97-AF65-F5344CB8AC3E}">
        <p14:creationId xmlns:p14="http://schemas.microsoft.com/office/powerpoint/2010/main" val="511869612"/>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showMasterSp="0" type="tx">
  <p:cSld name="1_Title Only">
    <p:bg>
      <p:bgPr>
        <a:solidFill>
          <a:srgbClr val="000000"/>
        </a:solidFill>
        <a:effectLst/>
      </p:bgPr>
    </p:bg>
    <p:spTree>
      <p:nvGrpSpPr>
        <p:cNvPr id="1" name=""/>
        <p:cNvGrpSpPr/>
        <p:nvPr/>
      </p:nvGrpSpPr>
      <p:grpSpPr>
        <a:xfrm>
          <a:off x="0" y="0"/>
          <a:ext cx="0" cy="0"/>
          <a:chOff x="0" y="0"/>
          <a:chExt cx="0" cy="0"/>
        </a:xfrm>
      </p:grpSpPr>
      <p:sp>
        <p:nvSpPr>
          <p:cNvPr id="199" name="Title Text"/>
          <p:cNvSpPr txBox="1">
            <a:spLocks noGrp="1"/>
          </p:cNvSpPr>
          <p:nvPr>
            <p:ph type="title"/>
          </p:nvPr>
        </p:nvSpPr>
        <p:spPr>
          <a:xfrm>
            <a:off x="457200" y="274638"/>
            <a:ext cx="8229600" cy="1143001"/>
          </a:xfrm>
          <a:prstGeom prst="rect">
            <a:avLst/>
          </a:prstGeom>
        </p:spPr>
        <p:txBody>
          <a:bodyPr/>
          <a:lstStyle>
            <a:lvl1pPr>
              <a:defRPr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200"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813345241"/>
      </p:ext>
    </p:extLst>
  </p:cSld>
  <p:clrMapOvr>
    <a:masterClrMapping/>
  </p:clrMapOvr>
  <p:transition spd="med"/>
</p:sldLayout>
</file>

<file path=ppt/slideLayouts/slideLayout351.xml><?xml version="1.0" encoding="utf-8"?>
<p:sldLayout xmlns:a="http://schemas.openxmlformats.org/drawingml/2006/main" xmlns:r="http://schemas.openxmlformats.org/officeDocument/2006/relationships" xmlns:p="http://schemas.openxmlformats.org/presentationml/2006/main" showMasterSp="0" type="tx">
  <p:cSld name="1_Blank">
    <p:bg>
      <p:bgPr>
        <a:solidFill>
          <a:srgbClr val="000000"/>
        </a:solidFill>
        <a:effectLst/>
      </p:bgPr>
    </p:bg>
    <p:spTree>
      <p:nvGrpSpPr>
        <p:cNvPr id="1" name=""/>
        <p:cNvGrpSpPr/>
        <p:nvPr/>
      </p:nvGrpSpPr>
      <p:grpSpPr>
        <a:xfrm>
          <a:off x="0" y="0"/>
          <a:ext cx="0" cy="0"/>
          <a:chOff x="0" y="0"/>
          <a:chExt cx="0" cy="0"/>
        </a:xfrm>
      </p:grpSpPr>
      <p:sp>
        <p:nvSpPr>
          <p:cNvPr id="207"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472671953"/>
      </p:ext>
    </p:extLst>
  </p:cSld>
  <p:clrMapOvr>
    <a:masterClrMapping/>
  </p:clrMapOvr>
  <p:transition spd="med"/>
</p:sldLayout>
</file>

<file path=ppt/slideLayouts/slideLayout352.xml><?xml version="1.0" encoding="utf-8"?>
<p:sldLayout xmlns:a="http://schemas.openxmlformats.org/drawingml/2006/main" xmlns:r="http://schemas.openxmlformats.org/officeDocument/2006/relationships" xmlns:p="http://schemas.openxmlformats.org/presentationml/2006/main" showMasterSp="0" type="tx">
  <p:cSld name="1_Content with Caption">
    <p:bg>
      <p:bgPr>
        <a:solidFill>
          <a:srgbClr val="000000"/>
        </a:solidFill>
        <a:effectLst/>
      </p:bgPr>
    </p:bg>
    <p:spTree>
      <p:nvGrpSpPr>
        <p:cNvPr id="1" name=""/>
        <p:cNvGrpSpPr/>
        <p:nvPr/>
      </p:nvGrpSpPr>
      <p:grpSpPr>
        <a:xfrm>
          <a:off x="0" y="0"/>
          <a:ext cx="0" cy="0"/>
          <a:chOff x="0" y="0"/>
          <a:chExt cx="0" cy="0"/>
        </a:xfrm>
      </p:grpSpPr>
      <p:sp>
        <p:nvSpPr>
          <p:cNvPr id="214" name="Title Text"/>
          <p:cNvSpPr txBox="1">
            <a:spLocks noGrp="1"/>
          </p:cNvSpPr>
          <p:nvPr>
            <p:ph type="title"/>
          </p:nvPr>
        </p:nvSpPr>
        <p:spPr>
          <a:xfrm>
            <a:off x="457200" y="273050"/>
            <a:ext cx="3008314" cy="1162050"/>
          </a:xfrm>
          <a:prstGeom prst="rect">
            <a:avLst/>
          </a:prstGeom>
        </p:spPr>
        <p:txBody>
          <a:bodyPr anchor="b"/>
          <a:lstStyle>
            <a:lvl1pPr algn="l">
              <a:defRPr sz="20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215"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16"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pPr>
            <a:endParaRPr dirty="0"/>
          </a:p>
        </p:txBody>
      </p:sp>
      <p:sp>
        <p:nvSpPr>
          <p:cNvPr id="217"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296437141"/>
      </p:ext>
    </p:extLst>
  </p:cSld>
  <p:clrMapOvr>
    <a:masterClrMapping/>
  </p:clrMapOvr>
  <p:transition spd="med"/>
</p:sldLayout>
</file>

<file path=ppt/slideLayouts/slideLayout353.xml><?xml version="1.0" encoding="utf-8"?>
<p:sldLayout xmlns:a="http://schemas.openxmlformats.org/drawingml/2006/main" xmlns:r="http://schemas.openxmlformats.org/officeDocument/2006/relationships" xmlns:p="http://schemas.openxmlformats.org/presentationml/2006/main" showMasterSp="0" type="tx">
  <p:cSld name="1_Picture with Caption">
    <p:bg>
      <p:bgPr>
        <a:solidFill>
          <a:srgbClr val="000000"/>
        </a:solidFill>
        <a:effectLst/>
      </p:bgPr>
    </p:bg>
    <p:spTree>
      <p:nvGrpSpPr>
        <p:cNvPr id="1" name=""/>
        <p:cNvGrpSpPr/>
        <p:nvPr/>
      </p:nvGrpSpPr>
      <p:grpSpPr>
        <a:xfrm>
          <a:off x="0" y="0"/>
          <a:ext cx="0" cy="0"/>
          <a:chOff x="0" y="0"/>
          <a:chExt cx="0" cy="0"/>
        </a:xfrm>
      </p:grpSpPr>
      <p:sp>
        <p:nvSpPr>
          <p:cNvPr id="224" name="Title Text"/>
          <p:cNvSpPr txBox="1">
            <a:spLocks noGrp="1"/>
          </p:cNvSpPr>
          <p:nvPr>
            <p:ph type="title"/>
          </p:nvPr>
        </p:nvSpPr>
        <p:spPr>
          <a:xfrm>
            <a:off x="1792288" y="4800600"/>
            <a:ext cx="5486401" cy="566738"/>
          </a:xfrm>
          <a:prstGeom prst="rect">
            <a:avLst/>
          </a:prstGeom>
        </p:spPr>
        <p:txBody>
          <a:bodyPr anchor="b"/>
          <a:lstStyle>
            <a:lvl1pPr algn="l">
              <a:defRPr sz="20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225"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22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latin typeface="Arial" panose="020B0604020202020204" pitchFamily="34" charset="0"/>
                <a:cs typeface="Arial" panose="020B0604020202020204" pitchFamily="34" charset="0"/>
              </a:defRPr>
            </a:lvl1pPr>
            <a:lvl2pPr marL="0" indent="457200">
              <a:spcBef>
                <a:spcPts val="300"/>
              </a:spcBef>
              <a:buSzTx/>
              <a:buNone/>
              <a:defRPr sz="1400" b="1" i="0">
                <a:latin typeface="Arial" panose="020B0604020202020204" pitchFamily="34" charset="0"/>
                <a:cs typeface="Arial" panose="020B0604020202020204" pitchFamily="34" charset="0"/>
              </a:defRPr>
            </a:lvl2pPr>
            <a:lvl3pPr marL="0" indent="914400">
              <a:spcBef>
                <a:spcPts val="300"/>
              </a:spcBef>
              <a:buSzTx/>
              <a:buNone/>
              <a:defRPr sz="1400" b="1" i="0">
                <a:latin typeface="Arial" panose="020B0604020202020204" pitchFamily="34" charset="0"/>
                <a:cs typeface="Arial" panose="020B0604020202020204" pitchFamily="34" charset="0"/>
              </a:defRPr>
            </a:lvl3pPr>
            <a:lvl4pPr marL="0" indent="1371600">
              <a:spcBef>
                <a:spcPts val="300"/>
              </a:spcBef>
              <a:buSzTx/>
              <a:buNone/>
              <a:defRPr sz="1400" b="1" i="0">
                <a:latin typeface="Arial" panose="020B0604020202020204" pitchFamily="34" charset="0"/>
                <a:cs typeface="Arial" panose="020B0604020202020204" pitchFamily="34" charset="0"/>
              </a:defRPr>
            </a:lvl4pPr>
            <a:lvl5pPr marL="0" indent="1828800">
              <a:spcBef>
                <a:spcPts val="300"/>
              </a:spcBef>
              <a:buSzTx/>
              <a:buNone/>
              <a:defRPr sz="1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27"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01708710"/>
      </p:ext>
    </p:extLst>
  </p:cSld>
  <p:clrMapOvr>
    <a:masterClrMapping/>
  </p:clrMapOvr>
  <p:transition spd="med"/>
</p:sldLayout>
</file>

<file path=ppt/slideLayouts/slideLayout354.xml><?xml version="1.0" encoding="utf-8"?>
<p:sldLayout xmlns:a="http://schemas.openxmlformats.org/drawingml/2006/main" xmlns:r="http://schemas.openxmlformats.org/officeDocument/2006/relationships" xmlns:p="http://schemas.openxmlformats.org/presentationml/2006/main" showMasterSp="0" type="tx">
  <p:cSld name="2_Title Slide">
    <p:spTree>
      <p:nvGrpSpPr>
        <p:cNvPr id="1" name=""/>
        <p:cNvGrpSpPr/>
        <p:nvPr/>
      </p:nvGrpSpPr>
      <p:grpSpPr>
        <a:xfrm>
          <a:off x="0" y="0"/>
          <a:ext cx="0" cy="0"/>
          <a:chOff x="0" y="0"/>
          <a:chExt cx="0" cy="0"/>
        </a:xfrm>
      </p:grpSpPr>
      <p:sp>
        <p:nvSpPr>
          <p:cNvPr id="234"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235" name="Text Box 1027"/>
          <p:cNvSpPr txBox="1"/>
          <p:nvPr/>
        </p:nvSpPr>
        <p:spPr>
          <a:xfrm>
            <a:off x="797555" y="6568016"/>
            <a:ext cx="802016" cy="2053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236" name="Rectangle 1028"/>
          <p:cNvSpPr txBox="1"/>
          <p:nvPr/>
        </p:nvSpPr>
        <p:spPr>
          <a:xfrm>
            <a:off x="7976293" y="6525664"/>
            <a:ext cx="522491" cy="2471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237"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238" name="Title Text"/>
          <p:cNvSpPr txBox="1">
            <a:spLocks noGrp="1"/>
          </p:cNvSpPr>
          <p:nvPr>
            <p:ph type="title"/>
          </p:nvPr>
        </p:nvSpPr>
        <p:spPr>
          <a:xfrm>
            <a:off x="685800" y="2130425"/>
            <a:ext cx="7772400" cy="1470025"/>
          </a:xfrm>
          <a:prstGeom prst="rect">
            <a:avLst/>
          </a:prstGeom>
        </p:spPr>
        <p:txBody>
          <a:bodyPr anchor="t"/>
          <a:lstStyle>
            <a:lvl1pPr defTabSz="903287">
              <a:defRPr sz="4300" b="0">
                <a:solidFill>
                  <a:srgbClr val="000000"/>
                </a:solidFill>
                <a:latin typeface="Times Roman"/>
                <a:ea typeface="Times Roman"/>
                <a:cs typeface="Times Roman"/>
                <a:sym typeface="Times Roman"/>
              </a:defRPr>
            </a:lvl1pPr>
          </a:lstStyle>
          <a:p>
            <a:r>
              <a:t>Title Text</a:t>
            </a:r>
          </a:p>
        </p:txBody>
      </p:sp>
      <p:sp>
        <p:nvSpPr>
          <p:cNvPr id="239"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defTabSz="903287">
              <a:buSzTx/>
              <a:buNone/>
              <a:defRPr sz="3100">
                <a:latin typeface="Times Roman"/>
                <a:ea typeface="Times Roman"/>
                <a:cs typeface="Times Roman"/>
                <a:sym typeface="Times Roman"/>
              </a:defRPr>
            </a:lvl1pPr>
            <a:lvl2pPr marL="0" indent="457200" algn="ctr" defTabSz="903287">
              <a:buSzTx/>
              <a:buNone/>
              <a:defRPr sz="3100">
                <a:latin typeface="Times Roman"/>
                <a:ea typeface="Times Roman"/>
                <a:cs typeface="Times Roman"/>
                <a:sym typeface="Times Roman"/>
              </a:defRPr>
            </a:lvl2pPr>
            <a:lvl3pPr marL="0" indent="914400" algn="ctr" defTabSz="903287">
              <a:buSzTx/>
              <a:buNone/>
              <a:defRPr sz="3100">
                <a:latin typeface="Times Roman"/>
                <a:ea typeface="Times Roman"/>
                <a:cs typeface="Times Roman"/>
                <a:sym typeface="Times Roman"/>
              </a:defRPr>
            </a:lvl3pPr>
            <a:lvl4pPr marL="0" indent="1371600" algn="ctr" defTabSz="903287">
              <a:buSzTx/>
              <a:buNone/>
              <a:defRPr sz="3100">
                <a:latin typeface="Times Roman"/>
                <a:ea typeface="Times Roman"/>
                <a:cs typeface="Times Roman"/>
                <a:sym typeface="Times Roman"/>
              </a:defRPr>
            </a:lvl4pPr>
            <a:lvl5pPr marL="0" indent="1828800" algn="ctr" defTabSz="903287">
              <a:buSzTx/>
              <a:buNone/>
              <a:defRPr sz="3100">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240"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62107617"/>
      </p:ext>
    </p:extLst>
  </p:cSld>
  <p:clrMapOvr>
    <a:masterClrMapping/>
  </p:clrMapOvr>
  <p:transition spd="med"/>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type="tx">
  <p:cSld name="2_Title and Content">
    <p:spTree>
      <p:nvGrpSpPr>
        <p:cNvPr id="1" name=""/>
        <p:cNvGrpSpPr/>
        <p:nvPr/>
      </p:nvGrpSpPr>
      <p:grpSpPr>
        <a:xfrm>
          <a:off x="0" y="0"/>
          <a:ext cx="0" cy="0"/>
          <a:chOff x="0" y="0"/>
          <a:chExt cx="0" cy="0"/>
        </a:xfrm>
      </p:grpSpPr>
      <p:sp>
        <p:nvSpPr>
          <p:cNvPr id="247"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248" name="Text Box 1027"/>
          <p:cNvSpPr txBox="1"/>
          <p:nvPr/>
        </p:nvSpPr>
        <p:spPr>
          <a:xfrm>
            <a:off x="797555" y="6568016"/>
            <a:ext cx="802016" cy="2053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249" name="Rectangle 1028"/>
          <p:cNvSpPr txBox="1"/>
          <p:nvPr/>
        </p:nvSpPr>
        <p:spPr>
          <a:xfrm>
            <a:off x="7976293" y="6525664"/>
            <a:ext cx="522491" cy="2471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250"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251" name="Title Text"/>
          <p:cNvSpPr txBox="1">
            <a:spLocks noGrp="1"/>
          </p:cNvSpPr>
          <p:nvPr>
            <p:ph type="title"/>
          </p:nvPr>
        </p:nvSpPr>
        <p:spPr>
          <a:xfrm>
            <a:off x="457200" y="274638"/>
            <a:ext cx="8229600" cy="1143001"/>
          </a:xfrm>
          <a:prstGeom prst="rect">
            <a:avLst/>
          </a:prstGeom>
        </p:spPr>
        <p:txBody>
          <a:bodyPr anchor="t"/>
          <a:lstStyle>
            <a:lvl1pPr defTabSz="903287">
              <a:defRPr sz="4300" b="0">
                <a:solidFill>
                  <a:srgbClr val="000000"/>
                </a:solidFill>
                <a:latin typeface="Times Roman"/>
                <a:ea typeface="Times Roman"/>
                <a:cs typeface="Times Roman"/>
                <a:sym typeface="Times Roman"/>
              </a:defRPr>
            </a:lvl1pPr>
          </a:lstStyle>
          <a:p>
            <a:r>
              <a:t>Title Text</a:t>
            </a:r>
          </a:p>
        </p:txBody>
      </p:sp>
      <p:sp>
        <p:nvSpPr>
          <p:cNvPr id="252" name="Body Level One…"/>
          <p:cNvSpPr txBox="1">
            <a:spLocks noGrp="1"/>
          </p:cNvSpPr>
          <p:nvPr>
            <p:ph type="body" idx="1"/>
          </p:nvPr>
        </p:nvSpPr>
        <p:spPr>
          <a:xfrm>
            <a:off x="457200" y="1600200"/>
            <a:ext cx="8229600" cy="4525963"/>
          </a:xfrm>
          <a:prstGeom prst="rect">
            <a:avLst/>
          </a:prstGeom>
        </p:spPr>
        <p:txBody>
          <a:bodyPr>
            <a:normAutofit/>
          </a:bodyPr>
          <a:lstStyle>
            <a:lvl1pPr marL="339725" indent="-339725" defTabSz="903287">
              <a:buClr>
                <a:srgbClr val="000000"/>
              </a:buClr>
              <a:buChar char="•"/>
              <a:defRPr sz="3100">
                <a:latin typeface="Times Roman"/>
                <a:ea typeface="Times Roman"/>
                <a:cs typeface="Times Roman"/>
                <a:sym typeface="Times Roman"/>
              </a:defRPr>
            </a:lvl1pPr>
            <a:lvl2pPr marL="763700" indent="-312850" defTabSz="903287">
              <a:buClr>
                <a:srgbClr val="000000"/>
              </a:buClr>
              <a:defRPr sz="3100">
                <a:latin typeface="Times Roman"/>
                <a:ea typeface="Times Roman"/>
                <a:cs typeface="Times Roman"/>
                <a:sym typeface="Times Roman"/>
              </a:defRPr>
            </a:lvl2pPr>
            <a:lvl3pPr marL="1207121" indent="-303833" defTabSz="903287">
              <a:buClr>
                <a:srgbClr val="000000"/>
              </a:buClr>
              <a:defRPr sz="3100">
                <a:latin typeface="Times Roman"/>
                <a:ea typeface="Times Roman"/>
                <a:cs typeface="Times Roman"/>
                <a:sym typeface="Times Roman"/>
              </a:defRPr>
            </a:lvl3pPr>
            <a:lvl4pPr marL="1703546" indent="-349408" defTabSz="903287">
              <a:buClr>
                <a:srgbClr val="000000"/>
              </a:buClr>
              <a:defRPr sz="3100">
                <a:latin typeface="Times Roman"/>
                <a:ea typeface="Times Roman"/>
                <a:cs typeface="Times Roman"/>
                <a:sym typeface="Times Roman"/>
              </a:defRPr>
            </a:lvl4pPr>
            <a:lvl5pPr marL="2156857" indent="-351870" defTabSz="903287">
              <a:buClr>
                <a:srgbClr val="000000"/>
              </a:buClr>
              <a:buChar char="•"/>
              <a:defRPr sz="3100">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253"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41653095"/>
      </p:ext>
    </p:extLst>
  </p:cSld>
  <p:clrMapOvr>
    <a:masterClrMapping/>
  </p:clrMapOvr>
  <p:transition spd="med"/>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type="tx">
  <p:cSld name="2_Section Header">
    <p:spTree>
      <p:nvGrpSpPr>
        <p:cNvPr id="1" name=""/>
        <p:cNvGrpSpPr/>
        <p:nvPr/>
      </p:nvGrpSpPr>
      <p:grpSpPr>
        <a:xfrm>
          <a:off x="0" y="0"/>
          <a:ext cx="0" cy="0"/>
          <a:chOff x="0" y="0"/>
          <a:chExt cx="0" cy="0"/>
        </a:xfrm>
      </p:grpSpPr>
      <p:sp>
        <p:nvSpPr>
          <p:cNvPr id="260"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261" name="Text Box 1027"/>
          <p:cNvSpPr txBox="1"/>
          <p:nvPr/>
        </p:nvSpPr>
        <p:spPr>
          <a:xfrm>
            <a:off x="797555" y="6568016"/>
            <a:ext cx="802016" cy="2053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262" name="Rectangle 1028"/>
          <p:cNvSpPr txBox="1"/>
          <p:nvPr/>
        </p:nvSpPr>
        <p:spPr>
          <a:xfrm>
            <a:off x="7976293" y="6525664"/>
            <a:ext cx="522491" cy="2471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263"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264" name="Title Text"/>
          <p:cNvSpPr txBox="1">
            <a:spLocks noGrp="1"/>
          </p:cNvSpPr>
          <p:nvPr>
            <p:ph type="title"/>
          </p:nvPr>
        </p:nvSpPr>
        <p:spPr>
          <a:xfrm>
            <a:off x="722312" y="4406900"/>
            <a:ext cx="7772401" cy="1362075"/>
          </a:xfrm>
          <a:prstGeom prst="rect">
            <a:avLst/>
          </a:prstGeom>
        </p:spPr>
        <p:txBody>
          <a:bodyPr anchor="t"/>
          <a:lstStyle>
            <a:lvl1pPr algn="l" defTabSz="903287">
              <a:defRPr sz="4000" cap="all">
                <a:solidFill>
                  <a:srgbClr val="000000"/>
                </a:solidFill>
                <a:latin typeface="Times Roman"/>
                <a:ea typeface="Times Roman"/>
                <a:cs typeface="Times Roman"/>
                <a:sym typeface="Times Roman"/>
              </a:defRPr>
            </a:lvl1pPr>
          </a:lstStyle>
          <a:p>
            <a:r>
              <a:t>Title Text</a:t>
            </a:r>
          </a:p>
        </p:txBody>
      </p:sp>
      <p:sp>
        <p:nvSpPr>
          <p:cNvPr id="26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defTabSz="903287">
              <a:spcBef>
                <a:spcPts val="400"/>
              </a:spcBef>
              <a:buSzTx/>
              <a:buNone/>
              <a:defRPr sz="2000">
                <a:latin typeface="Times Roman"/>
                <a:ea typeface="Times Roman"/>
                <a:cs typeface="Times Roman"/>
                <a:sym typeface="Times Roman"/>
              </a:defRPr>
            </a:lvl1pPr>
            <a:lvl2pPr marL="0" indent="457200" defTabSz="903287">
              <a:spcBef>
                <a:spcPts val="400"/>
              </a:spcBef>
              <a:buSzTx/>
              <a:buNone/>
              <a:defRPr sz="2000">
                <a:latin typeface="Times Roman"/>
                <a:ea typeface="Times Roman"/>
                <a:cs typeface="Times Roman"/>
                <a:sym typeface="Times Roman"/>
              </a:defRPr>
            </a:lvl2pPr>
            <a:lvl3pPr marL="0" indent="914400" defTabSz="903287">
              <a:spcBef>
                <a:spcPts val="400"/>
              </a:spcBef>
              <a:buSzTx/>
              <a:buNone/>
              <a:defRPr sz="2000">
                <a:latin typeface="Times Roman"/>
                <a:ea typeface="Times Roman"/>
                <a:cs typeface="Times Roman"/>
                <a:sym typeface="Times Roman"/>
              </a:defRPr>
            </a:lvl3pPr>
            <a:lvl4pPr marL="0" indent="1371600" defTabSz="903287">
              <a:spcBef>
                <a:spcPts val="400"/>
              </a:spcBef>
              <a:buSzTx/>
              <a:buNone/>
              <a:defRPr sz="2000">
                <a:latin typeface="Times Roman"/>
                <a:ea typeface="Times Roman"/>
                <a:cs typeface="Times Roman"/>
                <a:sym typeface="Times Roman"/>
              </a:defRPr>
            </a:lvl4pPr>
            <a:lvl5pPr marL="0" indent="1828800" defTabSz="903287">
              <a:spcBef>
                <a:spcPts val="400"/>
              </a:spcBef>
              <a:buSzTx/>
              <a:buNone/>
              <a:defRPr sz="2000">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266"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9386762"/>
      </p:ext>
    </p:extLst>
  </p:cSld>
  <p:clrMapOvr>
    <a:masterClrMapping/>
  </p:clrMapOvr>
  <p:transition spd="med"/>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type="tx">
  <p:cSld name="2_Two Content">
    <p:spTree>
      <p:nvGrpSpPr>
        <p:cNvPr id="1" name=""/>
        <p:cNvGrpSpPr/>
        <p:nvPr/>
      </p:nvGrpSpPr>
      <p:grpSpPr>
        <a:xfrm>
          <a:off x="0" y="0"/>
          <a:ext cx="0" cy="0"/>
          <a:chOff x="0" y="0"/>
          <a:chExt cx="0" cy="0"/>
        </a:xfrm>
      </p:grpSpPr>
      <p:sp>
        <p:nvSpPr>
          <p:cNvPr id="273"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274" name="Text Box 1027"/>
          <p:cNvSpPr txBox="1"/>
          <p:nvPr/>
        </p:nvSpPr>
        <p:spPr>
          <a:xfrm>
            <a:off x="797555" y="6568016"/>
            <a:ext cx="802016" cy="2053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275" name="Rectangle 1028"/>
          <p:cNvSpPr txBox="1"/>
          <p:nvPr/>
        </p:nvSpPr>
        <p:spPr>
          <a:xfrm>
            <a:off x="7976293" y="6525664"/>
            <a:ext cx="522491" cy="2471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276"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277" name="Title Text"/>
          <p:cNvSpPr txBox="1">
            <a:spLocks noGrp="1"/>
          </p:cNvSpPr>
          <p:nvPr>
            <p:ph type="title"/>
          </p:nvPr>
        </p:nvSpPr>
        <p:spPr>
          <a:xfrm>
            <a:off x="457200" y="274638"/>
            <a:ext cx="8229600" cy="1143001"/>
          </a:xfrm>
          <a:prstGeom prst="rect">
            <a:avLst/>
          </a:prstGeom>
        </p:spPr>
        <p:txBody>
          <a:bodyPr anchor="t"/>
          <a:lstStyle>
            <a:lvl1pPr defTabSz="903287">
              <a:defRPr sz="4300" b="0">
                <a:solidFill>
                  <a:srgbClr val="000000"/>
                </a:solidFill>
                <a:latin typeface="Times Roman"/>
                <a:ea typeface="Times Roman"/>
                <a:cs typeface="Times Roman"/>
                <a:sym typeface="Times Roman"/>
              </a:defRPr>
            </a:lvl1pPr>
          </a:lstStyle>
          <a:p>
            <a:r>
              <a:t>Title Text</a:t>
            </a:r>
          </a:p>
        </p:txBody>
      </p:sp>
      <p:sp>
        <p:nvSpPr>
          <p:cNvPr id="278" name="Body Level One…"/>
          <p:cNvSpPr txBox="1">
            <a:spLocks noGrp="1"/>
          </p:cNvSpPr>
          <p:nvPr>
            <p:ph type="body" sz="half" idx="1"/>
          </p:nvPr>
        </p:nvSpPr>
        <p:spPr>
          <a:xfrm>
            <a:off x="457200" y="1600200"/>
            <a:ext cx="4038600" cy="4525963"/>
          </a:xfrm>
          <a:prstGeom prst="rect">
            <a:avLst/>
          </a:prstGeom>
        </p:spPr>
        <p:txBody>
          <a:bodyPr>
            <a:normAutofit/>
          </a:bodyPr>
          <a:lstStyle>
            <a:lvl1pPr marL="339725" indent="-339725" defTabSz="903287">
              <a:spcBef>
                <a:spcPts val="600"/>
              </a:spcBef>
              <a:buClr>
                <a:srgbClr val="000000"/>
              </a:buClr>
              <a:buChar char="•"/>
              <a:defRPr sz="2800">
                <a:latin typeface="Times Roman"/>
                <a:ea typeface="Times Roman"/>
                <a:cs typeface="Times Roman"/>
                <a:sym typeface="Times Roman"/>
              </a:defRPr>
            </a:lvl1pPr>
            <a:lvl2pPr marL="780520" indent="-329670" defTabSz="903287">
              <a:spcBef>
                <a:spcPts val="600"/>
              </a:spcBef>
              <a:buClr>
                <a:srgbClr val="000000"/>
              </a:buClr>
              <a:defRPr sz="2800">
                <a:latin typeface="Times Roman"/>
                <a:ea typeface="Times Roman"/>
                <a:cs typeface="Times Roman"/>
                <a:sym typeface="Times Roman"/>
              </a:defRPr>
            </a:lvl2pPr>
            <a:lvl3pPr marL="1218882" indent="-315594" defTabSz="903287">
              <a:spcBef>
                <a:spcPts val="600"/>
              </a:spcBef>
              <a:buClr>
                <a:srgbClr val="000000"/>
              </a:buClr>
              <a:defRPr sz="2800">
                <a:latin typeface="Times Roman"/>
                <a:ea typeface="Times Roman"/>
                <a:cs typeface="Times Roman"/>
                <a:sym typeface="Times Roman"/>
              </a:defRPr>
            </a:lvl3pPr>
            <a:lvl4pPr marL="1704799" indent="-350661" defTabSz="903287">
              <a:spcBef>
                <a:spcPts val="600"/>
              </a:spcBef>
              <a:buClr>
                <a:srgbClr val="000000"/>
              </a:buClr>
              <a:defRPr sz="2800">
                <a:latin typeface="Times Roman"/>
                <a:ea typeface="Times Roman"/>
                <a:cs typeface="Times Roman"/>
                <a:sym typeface="Times Roman"/>
              </a:defRPr>
            </a:lvl4pPr>
            <a:lvl5pPr marL="2158118" indent="-353131" defTabSz="903287">
              <a:spcBef>
                <a:spcPts val="600"/>
              </a:spcBef>
              <a:buClr>
                <a:srgbClr val="000000"/>
              </a:buClr>
              <a:buChar char="•"/>
              <a:defRPr sz="2800">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279"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61014740"/>
      </p:ext>
    </p:extLst>
  </p:cSld>
  <p:clrMapOvr>
    <a:masterClrMapping/>
  </p:clrMapOvr>
  <p:transition spd="med"/>
</p:sldLayout>
</file>

<file path=ppt/slideLayouts/slideLayout358.xml><?xml version="1.0" encoding="utf-8"?>
<p:sldLayout xmlns:a="http://schemas.openxmlformats.org/drawingml/2006/main" xmlns:r="http://schemas.openxmlformats.org/officeDocument/2006/relationships" xmlns:p="http://schemas.openxmlformats.org/presentationml/2006/main" showMasterSp="0" type="tx">
  <p:cSld name="2_Comparison">
    <p:spTree>
      <p:nvGrpSpPr>
        <p:cNvPr id="1" name=""/>
        <p:cNvGrpSpPr/>
        <p:nvPr/>
      </p:nvGrpSpPr>
      <p:grpSpPr>
        <a:xfrm>
          <a:off x="0" y="0"/>
          <a:ext cx="0" cy="0"/>
          <a:chOff x="0" y="0"/>
          <a:chExt cx="0" cy="0"/>
        </a:xfrm>
      </p:grpSpPr>
      <p:sp>
        <p:nvSpPr>
          <p:cNvPr id="286"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287" name="Text Box 1027"/>
          <p:cNvSpPr txBox="1"/>
          <p:nvPr/>
        </p:nvSpPr>
        <p:spPr>
          <a:xfrm>
            <a:off x="797555" y="6568016"/>
            <a:ext cx="802016" cy="2053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288" name="Rectangle 1028"/>
          <p:cNvSpPr txBox="1"/>
          <p:nvPr/>
        </p:nvSpPr>
        <p:spPr>
          <a:xfrm>
            <a:off x="7976293" y="6525664"/>
            <a:ext cx="522491" cy="2471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289"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290" name="Title Text"/>
          <p:cNvSpPr txBox="1">
            <a:spLocks noGrp="1"/>
          </p:cNvSpPr>
          <p:nvPr>
            <p:ph type="title"/>
          </p:nvPr>
        </p:nvSpPr>
        <p:spPr>
          <a:xfrm>
            <a:off x="457200" y="274638"/>
            <a:ext cx="8229600" cy="1143001"/>
          </a:xfrm>
          <a:prstGeom prst="rect">
            <a:avLst/>
          </a:prstGeom>
        </p:spPr>
        <p:txBody>
          <a:bodyPr anchor="t"/>
          <a:lstStyle>
            <a:lvl1pPr defTabSz="903287">
              <a:defRPr sz="4300" b="0">
                <a:solidFill>
                  <a:srgbClr val="000000"/>
                </a:solidFill>
                <a:latin typeface="Times Roman"/>
                <a:ea typeface="Times Roman"/>
                <a:cs typeface="Times Roman"/>
                <a:sym typeface="Times Roman"/>
              </a:defRPr>
            </a:lvl1pPr>
          </a:lstStyle>
          <a:p>
            <a:r>
              <a:t>Title Text</a:t>
            </a:r>
          </a:p>
        </p:txBody>
      </p:sp>
      <p:sp>
        <p:nvSpPr>
          <p:cNvPr id="29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defTabSz="903287">
              <a:spcBef>
                <a:spcPts val="500"/>
              </a:spcBef>
              <a:buSzTx/>
              <a:buNone/>
              <a:defRPr sz="2400" b="1">
                <a:latin typeface="Times Roman"/>
                <a:ea typeface="Times Roman"/>
                <a:cs typeface="Times Roman"/>
                <a:sym typeface="Times Roman"/>
              </a:defRPr>
            </a:lvl1pPr>
            <a:lvl2pPr marL="0" indent="457200" defTabSz="903287">
              <a:spcBef>
                <a:spcPts val="500"/>
              </a:spcBef>
              <a:buSzTx/>
              <a:buNone/>
              <a:defRPr sz="2400" b="1">
                <a:latin typeface="Times Roman"/>
                <a:ea typeface="Times Roman"/>
                <a:cs typeface="Times Roman"/>
                <a:sym typeface="Times Roman"/>
              </a:defRPr>
            </a:lvl2pPr>
            <a:lvl3pPr marL="0" indent="914400" defTabSz="903287">
              <a:spcBef>
                <a:spcPts val="500"/>
              </a:spcBef>
              <a:buSzTx/>
              <a:buNone/>
              <a:defRPr sz="2400" b="1">
                <a:latin typeface="Times Roman"/>
                <a:ea typeface="Times Roman"/>
                <a:cs typeface="Times Roman"/>
                <a:sym typeface="Times Roman"/>
              </a:defRPr>
            </a:lvl3pPr>
            <a:lvl4pPr marL="0" indent="1371600" defTabSz="903287">
              <a:spcBef>
                <a:spcPts val="500"/>
              </a:spcBef>
              <a:buSzTx/>
              <a:buNone/>
              <a:defRPr sz="2400" b="1">
                <a:latin typeface="Times Roman"/>
                <a:ea typeface="Times Roman"/>
                <a:cs typeface="Times Roman"/>
                <a:sym typeface="Times Roman"/>
              </a:defRPr>
            </a:lvl4pPr>
            <a:lvl5pPr marL="0" indent="1828800" defTabSz="903287">
              <a:spcBef>
                <a:spcPts val="500"/>
              </a:spcBef>
              <a:buSzTx/>
              <a:buNone/>
              <a:defRPr sz="2400" b="1">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29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defTabSz="903287" rtl="0">
              <a:spcBef>
                <a:spcPts val="500"/>
              </a:spcBef>
              <a:buSzTx/>
              <a:buNone/>
              <a:defRPr sz="2400" b="1">
                <a:latin typeface="Times Roman"/>
                <a:ea typeface="Times Roman"/>
                <a:cs typeface="Times Roman"/>
                <a:sym typeface="Times Roman"/>
              </a:defRPr>
            </a:pPr>
            <a:endParaRPr/>
          </a:p>
        </p:txBody>
      </p:sp>
      <p:sp>
        <p:nvSpPr>
          <p:cNvPr id="293"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12859647"/>
      </p:ext>
    </p:extLst>
  </p:cSld>
  <p:clrMapOvr>
    <a:masterClrMapping/>
  </p:clrMapOvr>
  <p:transition spd="med"/>
</p:sldLayout>
</file>

<file path=ppt/slideLayouts/slideLayout359.xml><?xml version="1.0" encoding="utf-8"?>
<p:sldLayout xmlns:a="http://schemas.openxmlformats.org/drawingml/2006/main" xmlns:r="http://schemas.openxmlformats.org/officeDocument/2006/relationships" xmlns:p="http://schemas.openxmlformats.org/presentationml/2006/main" showMasterSp="0" type="tx">
  <p:cSld name="2_Title Only">
    <p:spTree>
      <p:nvGrpSpPr>
        <p:cNvPr id="1" name=""/>
        <p:cNvGrpSpPr/>
        <p:nvPr/>
      </p:nvGrpSpPr>
      <p:grpSpPr>
        <a:xfrm>
          <a:off x="0" y="0"/>
          <a:ext cx="0" cy="0"/>
          <a:chOff x="0" y="0"/>
          <a:chExt cx="0" cy="0"/>
        </a:xfrm>
      </p:grpSpPr>
      <p:sp>
        <p:nvSpPr>
          <p:cNvPr id="300"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301" name="Text Box 1027"/>
          <p:cNvSpPr txBox="1"/>
          <p:nvPr/>
        </p:nvSpPr>
        <p:spPr>
          <a:xfrm>
            <a:off x="797555" y="6568016"/>
            <a:ext cx="802016" cy="2053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302" name="Rectangle 1028"/>
          <p:cNvSpPr txBox="1"/>
          <p:nvPr/>
        </p:nvSpPr>
        <p:spPr>
          <a:xfrm>
            <a:off x="7976293" y="6525664"/>
            <a:ext cx="522491" cy="2471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303"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304" name="Title Text"/>
          <p:cNvSpPr txBox="1">
            <a:spLocks noGrp="1"/>
          </p:cNvSpPr>
          <p:nvPr>
            <p:ph type="title"/>
          </p:nvPr>
        </p:nvSpPr>
        <p:spPr>
          <a:xfrm>
            <a:off x="457200" y="274638"/>
            <a:ext cx="8229600" cy="1143001"/>
          </a:xfrm>
          <a:prstGeom prst="rect">
            <a:avLst/>
          </a:prstGeom>
        </p:spPr>
        <p:txBody>
          <a:bodyPr anchor="t"/>
          <a:lstStyle>
            <a:lvl1pPr defTabSz="903287">
              <a:defRPr sz="4300" b="0">
                <a:solidFill>
                  <a:srgbClr val="000000"/>
                </a:solidFill>
                <a:latin typeface="Times Roman"/>
                <a:ea typeface="Times Roman"/>
                <a:cs typeface="Times Roman"/>
                <a:sym typeface="Times Roman"/>
              </a:defRPr>
            </a:lvl1pPr>
          </a:lstStyle>
          <a:p>
            <a:r>
              <a:t>Title Text</a:t>
            </a:r>
          </a:p>
        </p:txBody>
      </p:sp>
      <p:sp>
        <p:nvSpPr>
          <p:cNvPr id="305"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3602484"/>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01862C79-7B1F-364D-973E-5D21A9B49ADC}" type="slidenum">
              <a:rPr lang="en-US"/>
              <a:pPr>
                <a:defRPr/>
              </a:pPr>
              <a:t>‹#›</a:t>
            </a:fld>
            <a:endParaRPr lang="en-US"/>
          </a:p>
        </p:txBody>
      </p:sp>
    </p:spTree>
    <p:extLst>
      <p:ext uri="{BB962C8B-B14F-4D97-AF65-F5344CB8AC3E}">
        <p14:creationId xmlns:p14="http://schemas.microsoft.com/office/powerpoint/2010/main" val="1406074881"/>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showMasterSp="0" type="tx">
  <p:cSld name="2_Blank">
    <p:spTree>
      <p:nvGrpSpPr>
        <p:cNvPr id="1" name=""/>
        <p:cNvGrpSpPr/>
        <p:nvPr/>
      </p:nvGrpSpPr>
      <p:grpSpPr>
        <a:xfrm>
          <a:off x="0" y="0"/>
          <a:ext cx="0" cy="0"/>
          <a:chOff x="0" y="0"/>
          <a:chExt cx="0" cy="0"/>
        </a:xfrm>
      </p:grpSpPr>
      <p:sp>
        <p:nvSpPr>
          <p:cNvPr id="312"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313" name="Text Box 1027"/>
          <p:cNvSpPr txBox="1"/>
          <p:nvPr/>
        </p:nvSpPr>
        <p:spPr>
          <a:xfrm>
            <a:off x="797555" y="6568016"/>
            <a:ext cx="802015" cy="2053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314" name="Rectangle 1028"/>
          <p:cNvSpPr txBox="1"/>
          <p:nvPr/>
        </p:nvSpPr>
        <p:spPr>
          <a:xfrm>
            <a:off x="7976293" y="6525665"/>
            <a:ext cx="522491" cy="2471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315" name="Rectangle 1029"/>
          <p:cNvSpPr txBox="1"/>
          <p:nvPr/>
        </p:nvSpPr>
        <p:spPr>
          <a:xfrm>
            <a:off x="507550" y="106362"/>
            <a:ext cx="3969650"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316"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14523681"/>
      </p:ext>
    </p:extLst>
  </p:cSld>
  <p:clrMapOvr>
    <a:masterClrMapping/>
  </p:clrMapOvr>
  <p:transition spd="med"/>
</p:sldLayout>
</file>

<file path=ppt/slideLayouts/slideLayout361.xml><?xml version="1.0" encoding="utf-8"?>
<p:sldLayout xmlns:a="http://schemas.openxmlformats.org/drawingml/2006/main" xmlns:r="http://schemas.openxmlformats.org/officeDocument/2006/relationships" xmlns:p="http://schemas.openxmlformats.org/presentationml/2006/main" showMasterSp="0" type="tx">
  <p:cSld name="2_Content with Caption">
    <p:spTree>
      <p:nvGrpSpPr>
        <p:cNvPr id="1" name=""/>
        <p:cNvGrpSpPr/>
        <p:nvPr/>
      </p:nvGrpSpPr>
      <p:grpSpPr>
        <a:xfrm>
          <a:off x="0" y="0"/>
          <a:ext cx="0" cy="0"/>
          <a:chOff x="0" y="0"/>
          <a:chExt cx="0" cy="0"/>
        </a:xfrm>
      </p:grpSpPr>
      <p:sp>
        <p:nvSpPr>
          <p:cNvPr id="323"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324" name="Text Box 1027"/>
          <p:cNvSpPr txBox="1"/>
          <p:nvPr/>
        </p:nvSpPr>
        <p:spPr>
          <a:xfrm>
            <a:off x="797555" y="6568016"/>
            <a:ext cx="802016" cy="2053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325" name="Rectangle 1028"/>
          <p:cNvSpPr txBox="1"/>
          <p:nvPr/>
        </p:nvSpPr>
        <p:spPr>
          <a:xfrm>
            <a:off x="7976293" y="6525664"/>
            <a:ext cx="522491" cy="2471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326"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327" name="Title Text"/>
          <p:cNvSpPr txBox="1">
            <a:spLocks noGrp="1"/>
          </p:cNvSpPr>
          <p:nvPr>
            <p:ph type="title"/>
          </p:nvPr>
        </p:nvSpPr>
        <p:spPr>
          <a:xfrm>
            <a:off x="457200" y="273050"/>
            <a:ext cx="3008314" cy="1162050"/>
          </a:xfrm>
          <a:prstGeom prst="rect">
            <a:avLst/>
          </a:prstGeom>
        </p:spPr>
        <p:txBody>
          <a:bodyPr anchor="b"/>
          <a:lstStyle>
            <a:lvl1pPr algn="l" defTabSz="903287">
              <a:defRPr sz="2000">
                <a:solidFill>
                  <a:srgbClr val="000000"/>
                </a:solidFill>
                <a:latin typeface="Times Roman"/>
                <a:ea typeface="Times Roman"/>
                <a:cs typeface="Times Roman"/>
                <a:sym typeface="Times Roman"/>
              </a:defRPr>
            </a:lvl1pPr>
          </a:lstStyle>
          <a:p>
            <a:r>
              <a:t>Title Text</a:t>
            </a:r>
          </a:p>
        </p:txBody>
      </p:sp>
      <p:sp>
        <p:nvSpPr>
          <p:cNvPr id="328" name="Body Level One…"/>
          <p:cNvSpPr txBox="1">
            <a:spLocks noGrp="1"/>
          </p:cNvSpPr>
          <p:nvPr>
            <p:ph type="body" idx="1"/>
          </p:nvPr>
        </p:nvSpPr>
        <p:spPr>
          <a:xfrm>
            <a:off x="3575050" y="273050"/>
            <a:ext cx="5111750" cy="5853113"/>
          </a:xfrm>
          <a:prstGeom prst="rect">
            <a:avLst/>
          </a:prstGeom>
        </p:spPr>
        <p:txBody>
          <a:bodyPr>
            <a:normAutofit/>
          </a:bodyPr>
          <a:lstStyle>
            <a:lvl1pPr marL="339725" indent="-339725" defTabSz="903287">
              <a:buClr>
                <a:srgbClr val="000000"/>
              </a:buClr>
              <a:buChar char="•"/>
              <a:defRPr>
                <a:latin typeface="Times Roman"/>
                <a:ea typeface="Times Roman"/>
                <a:cs typeface="Times Roman"/>
                <a:sym typeface="Times Roman"/>
              </a:defRPr>
            </a:lvl1pPr>
            <a:lvl2pPr marL="773792" indent="-322942" defTabSz="903287">
              <a:buClr>
                <a:srgbClr val="000000"/>
              </a:buClr>
              <a:defRPr>
                <a:latin typeface="Times Roman"/>
                <a:ea typeface="Times Roman"/>
                <a:cs typeface="Times Roman"/>
                <a:sym typeface="Times Roman"/>
              </a:defRPr>
            </a:lvl2pPr>
            <a:lvl3pPr marL="1203854" indent="-300566" defTabSz="903287">
              <a:buClr>
                <a:srgbClr val="000000"/>
              </a:buClr>
              <a:defRPr>
                <a:latin typeface="Times Roman"/>
                <a:ea typeface="Times Roman"/>
                <a:cs typeface="Times Roman"/>
                <a:sym typeface="Times Roman"/>
              </a:defRPr>
            </a:lvl3pPr>
            <a:lvl4pPr marL="1714818" indent="-360680" defTabSz="903287">
              <a:buClr>
                <a:srgbClr val="000000"/>
              </a:buClr>
              <a:defRPr>
                <a:latin typeface="Times Roman"/>
                <a:ea typeface="Times Roman"/>
                <a:cs typeface="Times Roman"/>
                <a:sym typeface="Times Roman"/>
              </a:defRPr>
            </a:lvl4pPr>
            <a:lvl5pPr marL="2168207" indent="-363220" defTabSz="903287">
              <a:buClr>
                <a:srgbClr val="000000"/>
              </a:buClr>
              <a:buChar char="•"/>
              <a:defRPr>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329"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defTabSz="903287" rtl="0">
              <a:spcBef>
                <a:spcPts val="300"/>
              </a:spcBef>
              <a:buSzTx/>
              <a:buNone/>
              <a:defRPr sz="1400">
                <a:latin typeface="Times Roman"/>
                <a:ea typeface="Times Roman"/>
                <a:cs typeface="Times Roman"/>
                <a:sym typeface="Times Roman"/>
              </a:defRPr>
            </a:pPr>
            <a:endParaRPr/>
          </a:p>
        </p:txBody>
      </p:sp>
      <p:sp>
        <p:nvSpPr>
          <p:cNvPr id="330"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05175618"/>
      </p:ext>
    </p:extLst>
  </p:cSld>
  <p:clrMapOvr>
    <a:masterClrMapping/>
  </p:clrMapOvr>
  <p:transition spd="med"/>
</p:sldLayout>
</file>

<file path=ppt/slideLayouts/slideLayout362.xml><?xml version="1.0" encoding="utf-8"?>
<p:sldLayout xmlns:a="http://schemas.openxmlformats.org/drawingml/2006/main" xmlns:r="http://schemas.openxmlformats.org/officeDocument/2006/relationships" xmlns:p="http://schemas.openxmlformats.org/presentationml/2006/main" showMasterSp="0" type="tx">
  <p:cSld name="2_Picture with Caption">
    <p:spTree>
      <p:nvGrpSpPr>
        <p:cNvPr id="1" name=""/>
        <p:cNvGrpSpPr/>
        <p:nvPr/>
      </p:nvGrpSpPr>
      <p:grpSpPr>
        <a:xfrm>
          <a:off x="0" y="0"/>
          <a:ext cx="0" cy="0"/>
          <a:chOff x="0" y="0"/>
          <a:chExt cx="0" cy="0"/>
        </a:xfrm>
      </p:grpSpPr>
      <p:sp>
        <p:nvSpPr>
          <p:cNvPr id="337"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338" name="Text Box 1027"/>
          <p:cNvSpPr txBox="1"/>
          <p:nvPr/>
        </p:nvSpPr>
        <p:spPr>
          <a:xfrm>
            <a:off x="797555" y="6568016"/>
            <a:ext cx="802016" cy="2053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339" name="Rectangle 1028"/>
          <p:cNvSpPr txBox="1"/>
          <p:nvPr/>
        </p:nvSpPr>
        <p:spPr>
          <a:xfrm>
            <a:off x="7976293" y="6525664"/>
            <a:ext cx="522491" cy="2471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340"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341" name="Title Text"/>
          <p:cNvSpPr txBox="1">
            <a:spLocks noGrp="1"/>
          </p:cNvSpPr>
          <p:nvPr>
            <p:ph type="title"/>
          </p:nvPr>
        </p:nvSpPr>
        <p:spPr>
          <a:xfrm>
            <a:off x="1792288" y="4800600"/>
            <a:ext cx="5486401" cy="566738"/>
          </a:xfrm>
          <a:prstGeom prst="rect">
            <a:avLst/>
          </a:prstGeom>
        </p:spPr>
        <p:txBody>
          <a:bodyPr anchor="b"/>
          <a:lstStyle>
            <a:lvl1pPr algn="l" defTabSz="903287">
              <a:defRPr sz="2000">
                <a:solidFill>
                  <a:srgbClr val="000000"/>
                </a:solidFill>
                <a:latin typeface="Times Roman"/>
                <a:ea typeface="Times Roman"/>
                <a:cs typeface="Times Roman"/>
                <a:sym typeface="Times Roman"/>
              </a:defRPr>
            </a:lvl1pPr>
          </a:lstStyle>
          <a:p>
            <a:r>
              <a:t>Title Text</a:t>
            </a:r>
          </a:p>
        </p:txBody>
      </p:sp>
      <p:sp>
        <p:nvSpPr>
          <p:cNvPr id="342"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34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defTabSz="903287">
              <a:spcBef>
                <a:spcPts val="300"/>
              </a:spcBef>
              <a:buSzTx/>
              <a:buNone/>
              <a:defRPr sz="1400">
                <a:latin typeface="Times Roman"/>
                <a:ea typeface="Times Roman"/>
                <a:cs typeface="Times Roman"/>
                <a:sym typeface="Times Roman"/>
              </a:defRPr>
            </a:lvl1pPr>
            <a:lvl2pPr marL="0" indent="457200" defTabSz="903287">
              <a:spcBef>
                <a:spcPts val="300"/>
              </a:spcBef>
              <a:buSzTx/>
              <a:buNone/>
              <a:defRPr sz="1400">
                <a:latin typeface="Times Roman"/>
                <a:ea typeface="Times Roman"/>
                <a:cs typeface="Times Roman"/>
                <a:sym typeface="Times Roman"/>
              </a:defRPr>
            </a:lvl2pPr>
            <a:lvl3pPr marL="0" indent="914400" defTabSz="903287">
              <a:spcBef>
                <a:spcPts val="300"/>
              </a:spcBef>
              <a:buSzTx/>
              <a:buNone/>
              <a:defRPr sz="1400">
                <a:latin typeface="Times Roman"/>
                <a:ea typeface="Times Roman"/>
                <a:cs typeface="Times Roman"/>
                <a:sym typeface="Times Roman"/>
              </a:defRPr>
            </a:lvl3pPr>
            <a:lvl4pPr marL="0" indent="1371600" defTabSz="903287">
              <a:spcBef>
                <a:spcPts val="300"/>
              </a:spcBef>
              <a:buSzTx/>
              <a:buNone/>
              <a:defRPr sz="1400">
                <a:latin typeface="Times Roman"/>
                <a:ea typeface="Times Roman"/>
                <a:cs typeface="Times Roman"/>
                <a:sym typeface="Times Roman"/>
              </a:defRPr>
            </a:lvl4pPr>
            <a:lvl5pPr marL="0" indent="1828800" defTabSz="903287">
              <a:spcBef>
                <a:spcPts val="300"/>
              </a:spcBef>
              <a:buSzTx/>
              <a:buNone/>
              <a:defRPr sz="1400">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344"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3289150"/>
      </p:ext>
    </p:extLst>
  </p:cSld>
  <p:clrMapOvr>
    <a:masterClrMapping/>
  </p:clrMapOvr>
  <p:transition spd="med"/>
</p:sldLayout>
</file>

<file path=ppt/slideLayouts/slideLayout363.xml><?xml version="1.0" encoding="utf-8"?>
<p:sldLayout xmlns:a="http://schemas.openxmlformats.org/drawingml/2006/main" xmlns:r="http://schemas.openxmlformats.org/officeDocument/2006/relationships" xmlns:p="http://schemas.openxmlformats.org/presentationml/2006/main" showMasterSp="0" type="tx">
  <p:cSld name="3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51" name="Title Text"/>
          <p:cNvSpPr txBox="1">
            <a:spLocks noGrp="1"/>
          </p:cNvSpPr>
          <p:nvPr>
            <p:ph type="title"/>
          </p:nvPr>
        </p:nvSpPr>
        <p:spPr>
          <a:xfrm>
            <a:off x="685800" y="2286000"/>
            <a:ext cx="7772400" cy="1143000"/>
          </a:xfrm>
          <a:prstGeom prst="rect">
            <a:avLst/>
          </a:prstGeom>
          <a:effectLst>
            <a:outerShdw blurRad="38100" dist="38099" dir="2700000" rotWithShape="0">
              <a:srgbClr val="808080"/>
            </a:outerShdw>
          </a:effectLst>
        </p:spPr>
        <p:txBody>
          <a:bodyPr/>
          <a:lstStyle>
            <a:lvl1pPr>
              <a:defRPr>
                <a:solidFill>
                  <a:srgbClr val="FFFF66"/>
                </a:solidFill>
                <a:latin typeface="Trebuchet MS"/>
                <a:ea typeface="Trebuchet MS"/>
                <a:cs typeface="Trebuchet MS"/>
                <a:sym typeface="Trebuchet MS"/>
              </a:defRPr>
            </a:lvl1pPr>
          </a:lstStyle>
          <a:p>
            <a:r>
              <a:t>Title Text</a:t>
            </a:r>
          </a:p>
        </p:txBody>
      </p:sp>
      <p:sp>
        <p:nvSpPr>
          <p:cNvPr id="352" name="Body Level One…"/>
          <p:cNvSpPr txBox="1">
            <a:spLocks noGrp="1"/>
          </p:cNvSpPr>
          <p:nvPr>
            <p:ph type="body" sz="quarter" idx="1"/>
          </p:nvPr>
        </p:nvSpPr>
        <p:spPr>
          <a:xfrm>
            <a:off x="1371600" y="3886200"/>
            <a:ext cx="6400800" cy="1752600"/>
          </a:xfrm>
          <a:prstGeom prst="rect">
            <a:avLst/>
          </a:prstGeom>
          <a:effectLst>
            <a:outerShdw blurRad="38100" dist="38099" dir="2700000" rotWithShape="0">
              <a:srgbClr val="808080"/>
            </a:outerShdw>
          </a:effectLst>
        </p:spPr>
        <p:txBody>
          <a:bodyPr>
            <a:normAutofit/>
          </a:bodyPr>
          <a:lstStyle>
            <a:lvl1pPr marL="0" indent="0" algn="ctr">
              <a:buSzTx/>
              <a:buNone/>
              <a:defRPr>
                <a:solidFill>
                  <a:srgbClr val="FFFF66"/>
                </a:solidFill>
                <a:latin typeface="Trebuchet MS"/>
                <a:ea typeface="Trebuchet MS"/>
                <a:cs typeface="Trebuchet MS"/>
                <a:sym typeface="Trebuchet MS"/>
              </a:defRPr>
            </a:lvl1pPr>
            <a:lvl2pPr algn="ctr">
              <a:buChar char="•"/>
              <a:defRPr>
                <a:solidFill>
                  <a:srgbClr val="FFFF66"/>
                </a:solidFill>
                <a:latin typeface="Trebuchet MS"/>
                <a:ea typeface="Trebuchet MS"/>
                <a:cs typeface="Trebuchet MS"/>
                <a:sym typeface="Trebuchet MS"/>
              </a:defRPr>
            </a:lvl2pPr>
            <a:lvl3pPr algn="ctr">
              <a:defRPr>
                <a:solidFill>
                  <a:srgbClr val="FFFF66"/>
                </a:solidFill>
                <a:latin typeface="Trebuchet MS"/>
                <a:ea typeface="Trebuchet MS"/>
                <a:cs typeface="Trebuchet MS"/>
                <a:sym typeface="Trebuchet MS"/>
              </a:defRPr>
            </a:lvl3pPr>
            <a:lvl4pPr algn="ctr">
              <a:buChar char="•"/>
              <a:defRPr>
                <a:solidFill>
                  <a:srgbClr val="FFFF66"/>
                </a:solidFill>
                <a:latin typeface="Trebuchet MS"/>
                <a:ea typeface="Trebuchet MS"/>
                <a:cs typeface="Trebuchet MS"/>
                <a:sym typeface="Trebuchet MS"/>
              </a:defRPr>
            </a:lvl4pPr>
            <a:lvl5pPr algn="ctr">
              <a:buChar char="•"/>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353"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26837103"/>
      </p:ext>
    </p:extLst>
  </p:cSld>
  <p:clrMapOvr>
    <a:masterClrMapping/>
  </p:clrMapOvr>
  <p:transition spd="med"/>
</p:sldLayout>
</file>

<file path=ppt/slideLayouts/slideLayout364.xml><?xml version="1.0" encoding="utf-8"?>
<p:sldLayout xmlns:a="http://schemas.openxmlformats.org/drawingml/2006/main" xmlns:r="http://schemas.openxmlformats.org/officeDocument/2006/relationships" xmlns:p="http://schemas.openxmlformats.org/presentationml/2006/main" showMasterSp="0" type="tx">
  <p:cSld name="3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60" name="Title Text"/>
          <p:cNvSpPr txBox="1">
            <a:spLocks noGrp="1"/>
          </p:cNvSpPr>
          <p:nvPr>
            <p:ph type="title"/>
          </p:nvPr>
        </p:nvSpPr>
        <p:spPr>
          <a:xfrm>
            <a:off x="685800" y="609600"/>
            <a:ext cx="7772400" cy="1143000"/>
          </a:xfrm>
          <a:prstGeom prst="rect">
            <a:avLst/>
          </a:prstGeom>
          <a:effectLst>
            <a:outerShdw blurRad="38100" dist="38099" dir="2700000" rotWithShape="0">
              <a:srgbClr val="808080"/>
            </a:outerShdw>
          </a:effectLst>
        </p:spPr>
        <p:txBody>
          <a:bodyPr/>
          <a:lstStyle>
            <a:lvl1pPr>
              <a:defRPr>
                <a:solidFill>
                  <a:srgbClr val="FFFF66"/>
                </a:solidFill>
                <a:latin typeface="Trebuchet MS"/>
                <a:ea typeface="Trebuchet MS"/>
                <a:cs typeface="Trebuchet MS"/>
                <a:sym typeface="Trebuchet MS"/>
              </a:defRPr>
            </a:lvl1pPr>
          </a:lstStyle>
          <a:p>
            <a:r>
              <a:t>Title Text</a:t>
            </a:r>
          </a:p>
        </p:txBody>
      </p:sp>
      <p:sp>
        <p:nvSpPr>
          <p:cNvPr id="361" name="Body Level One…"/>
          <p:cNvSpPr txBox="1">
            <a:spLocks noGrp="1"/>
          </p:cNvSpPr>
          <p:nvPr>
            <p:ph type="body" idx="1"/>
          </p:nvPr>
        </p:nvSpPr>
        <p:spPr>
          <a:xfrm>
            <a:off x="685800" y="1981200"/>
            <a:ext cx="7772400" cy="4114800"/>
          </a:xfrm>
          <a:prstGeom prst="rect">
            <a:avLst/>
          </a:prstGeom>
          <a:effectLst>
            <a:outerShdw blurRad="38100" dist="38099" dir="2700000" rotWithShape="0">
              <a:srgbClr val="808080"/>
            </a:outerShdw>
          </a:effectLst>
        </p:spPr>
        <p:txBody>
          <a:bodyPr>
            <a:normAutofit/>
          </a:bodyPr>
          <a:lstStyle>
            <a:lvl1pPr>
              <a:buFont typeface="Times Roman"/>
              <a:buChar char="•"/>
              <a:defRPr>
                <a:solidFill>
                  <a:srgbClr val="FFFF66"/>
                </a:solidFill>
                <a:latin typeface="Trebuchet MS"/>
                <a:ea typeface="Trebuchet MS"/>
                <a:cs typeface="Trebuchet MS"/>
                <a:sym typeface="Trebuchet MS"/>
              </a:defRPr>
            </a:lvl1pPr>
            <a:lvl2pPr>
              <a:buFont typeface="Times Roman"/>
              <a:buChar char="•"/>
              <a:defRPr>
                <a:solidFill>
                  <a:srgbClr val="FFFF66"/>
                </a:solidFill>
                <a:latin typeface="Trebuchet MS"/>
                <a:ea typeface="Trebuchet MS"/>
                <a:cs typeface="Trebuchet MS"/>
                <a:sym typeface="Trebuchet MS"/>
              </a:defRPr>
            </a:lvl2pPr>
            <a:lvl3pPr>
              <a:buFont typeface="Times Roman"/>
              <a:defRPr>
                <a:solidFill>
                  <a:srgbClr val="FFFF66"/>
                </a:solidFill>
                <a:latin typeface="Trebuchet MS"/>
                <a:ea typeface="Trebuchet MS"/>
                <a:cs typeface="Trebuchet MS"/>
                <a:sym typeface="Trebuchet MS"/>
              </a:defRPr>
            </a:lvl3pPr>
            <a:lvl4pPr>
              <a:buFont typeface="Times Roman"/>
              <a:buChar char="•"/>
              <a:defRPr>
                <a:solidFill>
                  <a:srgbClr val="FFFF66"/>
                </a:solidFill>
                <a:latin typeface="Trebuchet MS"/>
                <a:ea typeface="Trebuchet MS"/>
                <a:cs typeface="Trebuchet MS"/>
                <a:sym typeface="Trebuchet MS"/>
              </a:defRPr>
            </a:lvl4pPr>
            <a:lvl5pPr>
              <a:buFont typeface="Times Roman"/>
              <a:buChar char="•"/>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362"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1505312869"/>
      </p:ext>
    </p:extLst>
  </p:cSld>
  <p:clrMapOvr>
    <a:masterClrMapping/>
  </p:clrMapOvr>
  <p:transition spd="med"/>
</p:sldLayout>
</file>

<file path=ppt/slideLayouts/slideLayout365.xml><?xml version="1.0" encoding="utf-8"?>
<p:sldLayout xmlns:a="http://schemas.openxmlformats.org/drawingml/2006/main" xmlns:r="http://schemas.openxmlformats.org/officeDocument/2006/relationships" xmlns:p="http://schemas.openxmlformats.org/presentationml/2006/main" showMasterSp="0" type="tx">
  <p:cSld name="3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69" name="Title Text"/>
          <p:cNvSpPr txBox="1">
            <a:spLocks noGrp="1"/>
          </p:cNvSpPr>
          <p:nvPr>
            <p:ph type="title"/>
          </p:nvPr>
        </p:nvSpPr>
        <p:spPr>
          <a:xfrm>
            <a:off x="722312" y="4406900"/>
            <a:ext cx="7772401" cy="1362075"/>
          </a:xfrm>
          <a:prstGeom prst="rect">
            <a:avLst/>
          </a:prstGeom>
          <a:effectLst>
            <a:outerShdw blurRad="38100" dist="38099" dir="2700000" rotWithShape="0">
              <a:srgbClr val="808080"/>
            </a:outerShdw>
          </a:effectLst>
        </p:spPr>
        <p:txBody>
          <a:bodyPr anchor="t"/>
          <a:lstStyle>
            <a:lvl1pPr algn="l">
              <a:defRPr sz="4000" cap="all">
                <a:solidFill>
                  <a:srgbClr val="FFFF66"/>
                </a:solidFill>
                <a:latin typeface="Trebuchet MS"/>
                <a:ea typeface="Trebuchet MS"/>
                <a:cs typeface="Trebuchet MS"/>
                <a:sym typeface="Trebuchet MS"/>
              </a:defRPr>
            </a:lvl1pPr>
          </a:lstStyle>
          <a:p>
            <a:r>
              <a:t>Title Text</a:t>
            </a:r>
          </a:p>
        </p:txBody>
      </p:sp>
      <p:sp>
        <p:nvSpPr>
          <p:cNvPr id="370" name="Body Level One…"/>
          <p:cNvSpPr txBox="1">
            <a:spLocks noGrp="1"/>
          </p:cNvSpPr>
          <p:nvPr>
            <p:ph type="body" sz="quarter" idx="1"/>
          </p:nvPr>
        </p:nvSpPr>
        <p:spPr>
          <a:xfrm>
            <a:off x="722312" y="2906713"/>
            <a:ext cx="7772401" cy="1500188"/>
          </a:xfrm>
          <a:prstGeom prst="rect">
            <a:avLst/>
          </a:prstGeom>
          <a:effectLst>
            <a:outerShdw blurRad="38100" dist="38099" dir="2700000" rotWithShape="0">
              <a:srgbClr val="808080"/>
            </a:outerShdw>
          </a:effectLst>
        </p:spPr>
        <p:txBody>
          <a:bodyPr anchor="b">
            <a:normAutofit/>
          </a:bodyPr>
          <a:lstStyle>
            <a:lvl1pPr marL="0" indent="0">
              <a:spcBef>
                <a:spcPts val="400"/>
              </a:spcBef>
              <a:buSzTx/>
              <a:buNone/>
              <a:defRPr sz="2000">
                <a:solidFill>
                  <a:srgbClr val="FFFF66"/>
                </a:solidFill>
                <a:latin typeface="Trebuchet MS"/>
                <a:ea typeface="Trebuchet MS"/>
                <a:cs typeface="Trebuchet MS"/>
                <a:sym typeface="Trebuchet MS"/>
              </a:defRPr>
            </a:lvl1pPr>
            <a:lvl2pPr marL="0" indent="457200">
              <a:spcBef>
                <a:spcPts val="400"/>
              </a:spcBef>
              <a:buSzTx/>
              <a:buNone/>
              <a:defRPr sz="2000">
                <a:solidFill>
                  <a:srgbClr val="FFFF66"/>
                </a:solidFill>
                <a:latin typeface="Trebuchet MS"/>
                <a:ea typeface="Trebuchet MS"/>
                <a:cs typeface="Trebuchet MS"/>
                <a:sym typeface="Trebuchet MS"/>
              </a:defRPr>
            </a:lvl2pPr>
            <a:lvl3pPr marL="0" indent="914400">
              <a:spcBef>
                <a:spcPts val="400"/>
              </a:spcBef>
              <a:buSzTx/>
              <a:buNone/>
              <a:defRPr sz="2000">
                <a:solidFill>
                  <a:srgbClr val="FFFF66"/>
                </a:solidFill>
                <a:latin typeface="Trebuchet MS"/>
                <a:ea typeface="Trebuchet MS"/>
                <a:cs typeface="Trebuchet MS"/>
                <a:sym typeface="Trebuchet MS"/>
              </a:defRPr>
            </a:lvl3pPr>
            <a:lvl4pPr marL="0" indent="1371600">
              <a:spcBef>
                <a:spcPts val="400"/>
              </a:spcBef>
              <a:buSzTx/>
              <a:buNone/>
              <a:defRPr sz="2000">
                <a:solidFill>
                  <a:srgbClr val="FFFF66"/>
                </a:solidFill>
                <a:latin typeface="Trebuchet MS"/>
                <a:ea typeface="Trebuchet MS"/>
                <a:cs typeface="Trebuchet MS"/>
                <a:sym typeface="Trebuchet MS"/>
              </a:defRPr>
            </a:lvl4pPr>
            <a:lvl5pPr marL="0" indent="1828800">
              <a:spcBef>
                <a:spcPts val="400"/>
              </a:spcBef>
              <a:buSzTx/>
              <a:buNone/>
              <a:defRPr sz="20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371"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1249964717"/>
      </p:ext>
    </p:extLst>
  </p:cSld>
  <p:clrMapOvr>
    <a:masterClrMapping/>
  </p:clrMapOvr>
  <p:transition spd="med"/>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type="tx">
  <p:cSld name="3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78" name="Title Text"/>
          <p:cNvSpPr txBox="1">
            <a:spLocks noGrp="1"/>
          </p:cNvSpPr>
          <p:nvPr>
            <p:ph type="title"/>
          </p:nvPr>
        </p:nvSpPr>
        <p:spPr>
          <a:xfrm>
            <a:off x="685800" y="609600"/>
            <a:ext cx="7772400" cy="1143000"/>
          </a:xfrm>
          <a:prstGeom prst="rect">
            <a:avLst/>
          </a:prstGeom>
          <a:effectLst>
            <a:outerShdw blurRad="38100" dist="38099" dir="2700000" rotWithShape="0">
              <a:srgbClr val="808080"/>
            </a:outerShdw>
          </a:effectLst>
        </p:spPr>
        <p:txBody>
          <a:bodyPr/>
          <a:lstStyle>
            <a:lvl1pPr>
              <a:defRPr>
                <a:solidFill>
                  <a:srgbClr val="FFFF66"/>
                </a:solidFill>
                <a:latin typeface="Trebuchet MS"/>
                <a:ea typeface="Trebuchet MS"/>
                <a:cs typeface="Trebuchet MS"/>
                <a:sym typeface="Trebuchet MS"/>
              </a:defRPr>
            </a:lvl1pPr>
          </a:lstStyle>
          <a:p>
            <a:r>
              <a:t>Title Text</a:t>
            </a:r>
          </a:p>
        </p:txBody>
      </p:sp>
      <p:sp>
        <p:nvSpPr>
          <p:cNvPr id="379" name="Body Level One…"/>
          <p:cNvSpPr txBox="1">
            <a:spLocks noGrp="1"/>
          </p:cNvSpPr>
          <p:nvPr>
            <p:ph type="body" sz="half" idx="1"/>
          </p:nvPr>
        </p:nvSpPr>
        <p:spPr>
          <a:xfrm>
            <a:off x="685800" y="1981200"/>
            <a:ext cx="3810000" cy="4114800"/>
          </a:xfrm>
          <a:prstGeom prst="rect">
            <a:avLst/>
          </a:prstGeom>
          <a:effectLst>
            <a:outerShdw blurRad="38100" dist="38099" dir="2700000" rotWithShape="0">
              <a:srgbClr val="808080"/>
            </a:outerShdw>
          </a:effectLst>
        </p:spPr>
        <p:txBody>
          <a:bodyPr>
            <a:normAutofit/>
          </a:bodyPr>
          <a:lstStyle>
            <a:lvl1pPr>
              <a:spcBef>
                <a:spcPts val="600"/>
              </a:spcBef>
              <a:buFont typeface="Times Roman"/>
              <a:buChar char="•"/>
              <a:defRPr sz="2800">
                <a:solidFill>
                  <a:srgbClr val="FFFF66"/>
                </a:solidFill>
                <a:latin typeface="Trebuchet MS"/>
                <a:ea typeface="Trebuchet MS"/>
                <a:cs typeface="Trebuchet MS"/>
                <a:sym typeface="Trebuchet MS"/>
              </a:defRPr>
            </a:lvl1pPr>
            <a:lvl2pPr marL="790575" indent="-333375">
              <a:spcBef>
                <a:spcPts val="600"/>
              </a:spcBef>
              <a:buFont typeface="Times Roman"/>
              <a:buChar char="•"/>
              <a:defRPr sz="2800">
                <a:solidFill>
                  <a:srgbClr val="FFFF66"/>
                </a:solidFill>
                <a:latin typeface="Trebuchet MS"/>
                <a:ea typeface="Trebuchet MS"/>
                <a:cs typeface="Trebuchet MS"/>
                <a:sym typeface="Trebuchet MS"/>
              </a:defRPr>
            </a:lvl2pPr>
            <a:lvl3pPr marL="1234439" indent="-320039">
              <a:spcBef>
                <a:spcPts val="600"/>
              </a:spcBef>
              <a:buFont typeface="Times Roman"/>
              <a:defRPr sz="2800">
                <a:solidFill>
                  <a:srgbClr val="FFFF66"/>
                </a:solidFill>
                <a:latin typeface="Trebuchet MS"/>
                <a:ea typeface="Trebuchet MS"/>
                <a:cs typeface="Trebuchet MS"/>
                <a:sym typeface="Trebuchet MS"/>
              </a:defRPr>
            </a:lvl3pPr>
            <a:lvl4pPr marL="1727200" indent="-355600">
              <a:spcBef>
                <a:spcPts val="600"/>
              </a:spcBef>
              <a:buFont typeface="Times Roman"/>
              <a:buChar char="•"/>
              <a:defRPr sz="2800">
                <a:solidFill>
                  <a:srgbClr val="FFFF66"/>
                </a:solidFill>
                <a:latin typeface="Trebuchet MS"/>
                <a:ea typeface="Trebuchet MS"/>
                <a:cs typeface="Trebuchet MS"/>
                <a:sym typeface="Trebuchet MS"/>
              </a:defRPr>
            </a:lvl4pPr>
            <a:lvl5pPr marL="2184400" indent="-355600">
              <a:spcBef>
                <a:spcPts val="600"/>
              </a:spcBef>
              <a:buFont typeface="Times Roman"/>
              <a:buChar char="•"/>
              <a:defRPr sz="28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380"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2091640051"/>
      </p:ext>
    </p:extLst>
  </p:cSld>
  <p:clrMapOvr>
    <a:masterClrMapping/>
  </p:clrMapOvr>
  <p:transition spd="med"/>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type="tx">
  <p:cSld name="3_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7" name="Title Text"/>
          <p:cNvSpPr txBox="1">
            <a:spLocks noGrp="1"/>
          </p:cNvSpPr>
          <p:nvPr>
            <p:ph type="title"/>
          </p:nvPr>
        </p:nvSpPr>
        <p:spPr>
          <a:xfrm>
            <a:off x="457200" y="274638"/>
            <a:ext cx="8229600" cy="1143001"/>
          </a:xfrm>
          <a:prstGeom prst="rect">
            <a:avLst/>
          </a:prstGeom>
          <a:effectLst>
            <a:outerShdw blurRad="38100" dist="38099" dir="2700000" rotWithShape="0">
              <a:srgbClr val="808080"/>
            </a:outerShdw>
          </a:effectLst>
        </p:spPr>
        <p:txBody>
          <a:bodyPr/>
          <a:lstStyle>
            <a:lvl1pPr>
              <a:defRPr>
                <a:solidFill>
                  <a:srgbClr val="FFFF66"/>
                </a:solidFill>
                <a:latin typeface="Trebuchet MS"/>
                <a:ea typeface="Trebuchet MS"/>
                <a:cs typeface="Trebuchet MS"/>
                <a:sym typeface="Trebuchet MS"/>
              </a:defRPr>
            </a:lvl1pPr>
          </a:lstStyle>
          <a:p>
            <a:r>
              <a:t>Title Text</a:t>
            </a:r>
          </a:p>
        </p:txBody>
      </p:sp>
      <p:sp>
        <p:nvSpPr>
          <p:cNvPr id="388" name="Body Level One…"/>
          <p:cNvSpPr txBox="1">
            <a:spLocks noGrp="1"/>
          </p:cNvSpPr>
          <p:nvPr>
            <p:ph type="body" sz="quarter" idx="1"/>
          </p:nvPr>
        </p:nvSpPr>
        <p:spPr>
          <a:xfrm>
            <a:off x="457200" y="1535112"/>
            <a:ext cx="4040188" cy="639763"/>
          </a:xfrm>
          <a:prstGeom prst="rect">
            <a:avLst/>
          </a:prstGeom>
          <a:effectLst>
            <a:outerShdw blurRad="38100" dist="38099" dir="2700000" rotWithShape="0">
              <a:srgbClr val="808080"/>
            </a:outerShdw>
          </a:effectLst>
        </p:spPr>
        <p:txBody>
          <a:bodyPr anchor="b">
            <a:normAutofit/>
          </a:bodyPr>
          <a:lstStyle>
            <a:lvl1pPr marL="0" indent="0">
              <a:spcBef>
                <a:spcPts val="500"/>
              </a:spcBef>
              <a:buSzTx/>
              <a:buNone/>
              <a:defRPr sz="2400" b="1">
                <a:solidFill>
                  <a:srgbClr val="FFFF66"/>
                </a:solidFill>
                <a:latin typeface="Trebuchet MS"/>
                <a:ea typeface="Trebuchet MS"/>
                <a:cs typeface="Trebuchet MS"/>
                <a:sym typeface="Trebuchet MS"/>
              </a:defRPr>
            </a:lvl1pPr>
            <a:lvl2pPr marL="0" indent="457200">
              <a:spcBef>
                <a:spcPts val="500"/>
              </a:spcBef>
              <a:buSzTx/>
              <a:buNone/>
              <a:defRPr sz="2400" b="1">
                <a:solidFill>
                  <a:srgbClr val="FFFF66"/>
                </a:solidFill>
                <a:latin typeface="Trebuchet MS"/>
                <a:ea typeface="Trebuchet MS"/>
                <a:cs typeface="Trebuchet MS"/>
                <a:sym typeface="Trebuchet MS"/>
              </a:defRPr>
            </a:lvl2pPr>
            <a:lvl3pPr marL="0" indent="914400">
              <a:spcBef>
                <a:spcPts val="500"/>
              </a:spcBef>
              <a:buSzTx/>
              <a:buNone/>
              <a:defRPr sz="2400" b="1">
                <a:solidFill>
                  <a:srgbClr val="FFFF66"/>
                </a:solidFill>
                <a:latin typeface="Trebuchet MS"/>
                <a:ea typeface="Trebuchet MS"/>
                <a:cs typeface="Trebuchet MS"/>
                <a:sym typeface="Trebuchet MS"/>
              </a:defRPr>
            </a:lvl3pPr>
            <a:lvl4pPr marL="0" indent="1371600">
              <a:spcBef>
                <a:spcPts val="500"/>
              </a:spcBef>
              <a:buSzTx/>
              <a:buNone/>
              <a:defRPr sz="2400" b="1">
                <a:solidFill>
                  <a:srgbClr val="FFFF66"/>
                </a:solidFill>
                <a:latin typeface="Trebuchet MS"/>
                <a:ea typeface="Trebuchet MS"/>
                <a:cs typeface="Trebuchet MS"/>
                <a:sym typeface="Trebuchet MS"/>
              </a:defRPr>
            </a:lvl4pPr>
            <a:lvl5pPr marL="0" indent="1828800">
              <a:spcBef>
                <a:spcPts val="500"/>
              </a:spcBef>
              <a:buSzTx/>
              <a:buNone/>
              <a:defRPr sz="2400" b="1">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389" name="Text Placeholder 4"/>
          <p:cNvSpPr>
            <a:spLocks noGrp="1"/>
          </p:cNvSpPr>
          <p:nvPr>
            <p:ph type="body" sz="quarter" idx="21"/>
          </p:nvPr>
        </p:nvSpPr>
        <p:spPr>
          <a:xfrm>
            <a:off x="4645025" y="1535112"/>
            <a:ext cx="4041775" cy="639763"/>
          </a:xfrm>
          <a:prstGeom prst="rect">
            <a:avLst/>
          </a:prstGeom>
          <a:effectLst>
            <a:outerShdw blurRad="38100" dist="38099" dir="2700000" rotWithShape="0">
              <a:srgbClr val="808080"/>
            </a:outerShdw>
          </a:effectLst>
        </p:spPr>
        <p:txBody>
          <a:bodyPr anchor="b">
            <a:normAutofit/>
          </a:bodyPr>
          <a:lstStyle/>
          <a:p>
            <a:pPr marL="0" indent="0" rtl="0">
              <a:spcBef>
                <a:spcPts val="500"/>
              </a:spcBef>
              <a:buSzTx/>
              <a:buNone/>
              <a:defRPr sz="2400" b="1">
                <a:solidFill>
                  <a:srgbClr val="FFFF66"/>
                </a:solidFill>
                <a:latin typeface="Trebuchet MS"/>
                <a:ea typeface="Trebuchet MS"/>
                <a:cs typeface="Trebuchet MS"/>
                <a:sym typeface="Trebuchet MS"/>
              </a:defRPr>
            </a:pPr>
            <a:endParaRPr/>
          </a:p>
        </p:txBody>
      </p:sp>
      <p:sp>
        <p:nvSpPr>
          <p:cNvPr id="390"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3886403112"/>
      </p:ext>
    </p:extLst>
  </p:cSld>
  <p:clrMapOvr>
    <a:masterClrMapping/>
  </p:clrMapOvr>
  <p:transition spd="med"/>
</p:sldLayout>
</file>

<file path=ppt/slideLayouts/slideLayout368.xml><?xml version="1.0" encoding="utf-8"?>
<p:sldLayout xmlns:a="http://schemas.openxmlformats.org/drawingml/2006/main" xmlns:r="http://schemas.openxmlformats.org/officeDocument/2006/relationships" xmlns:p="http://schemas.openxmlformats.org/presentationml/2006/main" showMasterSp="0" type="tx">
  <p:cSld name="3_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97" name="Title Text"/>
          <p:cNvSpPr txBox="1">
            <a:spLocks noGrp="1"/>
          </p:cNvSpPr>
          <p:nvPr>
            <p:ph type="title"/>
          </p:nvPr>
        </p:nvSpPr>
        <p:spPr>
          <a:xfrm>
            <a:off x="685800" y="609600"/>
            <a:ext cx="7772400" cy="1143000"/>
          </a:xfrm>
          <a:prstGeom prst="rect">
            <a:avLst/>
          </a:prstGeom>
          <a:effectLst>
            <a:outerShdw blurRad="38100" dist="38099" dir="2700000" rotWithShape="0">
              <a:srgbClr val="808080"/>
            </a:outerShdw>
          </a:effectLst>
        </p:spPr>
        <p:txBody>
          <a:bodyPr/>
          <a:lstStyle>
            <a:lvl1pPr>
              <a:defRPr>
                <a:solidFill>
                  <a:srgbClr val="FFFF66"/>
                </a:solidFill>
                <a:latin typeface="Trebuchet MS"/>
                <a:ea typeface="Trebuchet MS"/>
                <a:cs typeface="Trebuchet MS"/>
                <a:sym typeface="Trebuchet MS"/>
              </a:defRPr>
            </a:lvl1pPr>
          </a:lstStyle>
          <a:p>
            <a:r>
              <a:t>Title Text</a:t>
            </a:r>
          </a:p>
        </p:txBody>
      </p:sp>
      <p:sp>
        <p:nvSpPr>
          <p:cNvPr id="398"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4287837095"/>
      </p:ext>
    </p:extLst>
  </p:cSld>
  <p:clrMapOvr>
    <a:masterClrMapping/>
  </p:clrMapOvr>
  <p:transition spd="med"/>
</p:sldLayout>
</file>

<file path=ppt/slideLayouts/slideLayout369.xml><?xml version="1.0" encoding="utf-8"?>
<p:sldLayout xmlns:a="http://schemas.openxmlformats.org/drawingml/2006/main" xmlns:r="http://schemas.openxmlformats.org/officeDocument/2006/relationships" xmlns:p="http://schemas.openxmlformats.org/presentationml/2006/main" showMasterSp="0" type="tx">
  <p:cSld name="3_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05"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1946658467"/>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986718307"/>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showMasterSp="0" type="tx">
  <p:cSld name="3_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12" name="Title Text"/>
          <p:cNvSpPr txBox="1">
            <a:spLocks noGrp="1"/>
          </p:cNvSpPr>
          <p:nvPr>
            <p:ph type="title"/>
          </p:nvPr>
        </p:nvSpPr>
        <p:spPr>
          <a:xfrm>
            <a:off x="457200" y="273050"/>
            <a:ext cx="3008314" cy="1162050"/>
          </a:xfrm>
          <a:prstGeom prst="rect">
            <a:avLst/>
          </a:prstGeom>
          <a:effectLst>
            <a:outerShdw blurRad="38100" dist="38099" dir="2700000" rotWithShape="0">
              <a:srgbClr val="808080"/>
            </a:outerShdw>
          </a:effectLst>
        </p:spPr>
        <p:txBody>
          <a:bodyPr anchor="b"/>
          <a:lstStyle>
            <a:lvl1pPr algn="l">
              <a:defRPr sz="2000">
                <a:solidFill>
                  <a:srgbClr val="FFFF66"/>
                </a:solidFill>
                <a:latin typeface="Trebuchet MS"/>
                <a:ea typeface="Trebuchet MS"/>
                <a:cs typeface="Trebuchet MS"/>
                <a:sym typeface="Trebuchet MS"/>
              </a:defRPr>
            </a:lvl1pPr>
          </a:lstStyle>
          <a:p>
            <a:r>
              <a:t>Title Text</a:t>
            </a:r>
          </a:p>
        </p:txBody>
      </p:sp>
      <p:sp>
        <p:nvSpPr>
          <p:cNvPr id="413" name="Body Level One…"/>
          <p:cNvSpPr txBox="1">
            <a:spLocks noGrp="1"/>
          </p:cNvSpPr>
          <p:nvPr>
            <p:ph type="body" idx="1"/>
          </p:nvPr>
        </p:nvSpPr>
        <p:spPr>
          <a:xfrm>
            <a:off x="3575050" y="273050"/>
            <a:ext cx="5111750" cy="5853113"/>
          </a:xfrm>
          <a:prstGeom prst="rect">
            <a:avLst/>
          </a:prstGeom>
          <a:effectLst>
            <a:outerShdw blurRad="38100" dist="38099" dir="2700000" rotWithShape="0">
              <a:srgbClr val="808080"/>
            </a:outerShdw>
          </a:effectLst>
        </p:spPr>
        <p:txBody>
          <a:bodyPr>
            <a:normAutofit/>
          </a:bodyPr>
          <a:lstStyle>
            <a:lvl1pPr>
              <a:buFont typeface="Times Roman"/>
              <a:buChar char="•"/>
              <a:defRPr>
                <a:solidFill>
                  <a:srgbClr val="FFFF66"/>
                </a:solidFill>
                <a:latin typeface="Trebuchet MS"/>
                <a:ea typeface="Trebuchet MS"/>
                <a:cs typeface="Trebuchet MS"/>
                <a:sym typeface="Trebuchet MS"/>
              </a:defRPr>
            </a:lvl1pPr>
            <a:lvl2pPr>
              <a:buFont typeface="Times Roman"/>
              <a:buChar char="•"/>
              <a:defRPr>
                <a:solidFill>
                  <a:srgbClr val="FFFF66"/>
                </a:solidFill>
                <a:latin typeface="Trebuchet MS"/>
                <a:ea typeface="Trebuchet MS"/>
                <a:cs typeface="Trebuchet MS"/>
                <a:sym typeface="Trebuchet MS"/>
              </a:defRPr>
            </a:lvl2pPr>
            <a:lvl3pPr>
              <a:buFont typeface="Times Roman"/>
              <a:defRPr>
                <a:solidFill>
                  <a:srgbClr val="FFFF66"/>
                </a:solidFill>
                <a:latin typeface="Trebuchet MS"/>
                <a:ea typeface="Trebuchet MS"/>
                <a:cs typeface="Trebuchet MS"/>
                <a:sym typeface="Trebuchet MS"/>
              </a:defRPr>
            </a:lvl3pPr>
            <a:lvl4pPr>
              <a:buFont typeface="Times Roman"/>
              <a:buChar char="•"/>
              <a:defRPr>
                <a:solidFill>
                  <a:srgbClr val="FFFF66"/>
                </a:solidFill>
                <a:latin typeface="Trebuchet MS"/>
                <a:ea typeface="Trebuchet MS"/>
                <a:cs typeface="Trebuchet MS"/>
                <a:sym typeface="Trebuchet MS"/>
              </a:defRPr>
            </a:lvl4pPr>
            <a:lvl5pPr>
              <a:buFont typeface="Times Roman"/>
              <a:buChar char="•"/>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14" name="Text Placeholder 3"/>
          <p:cNvSpPr>
            <a:spLocks noGrp="1"/>
          </p:cNvSpPr>
          <p:nvPr>
            <p:ph type="body" sz="half" idx="21"/>
          </p:nvPr>
        </p:nvSpPr>
        <p:spPr>
          <a:xfrm>
            <a:off x="457199" y="1435100"/>
            <a:ext cx="3008315" cy="4691063"/>
          </a:xfrm>
          <a:prstGeom prst="rect">
            <a:avLst/>
          </a:prstGeom>
          <a:effectLst>
            <a:outerShdw blurRad="38100" dist="38099" dir="2700000" rotWithShape="0">
              <a:srgbClr val="808080"/>
            </a:outerShdw>
          </a:effectLst>
        </p:spPr>
        <p:txBody>
          <a:bodyPr>
            <a:normAutofit/>
          </a:bodyPr>
          <a:lstStyle/>
          <a:p>
            <a:pPr marL="0" indent="0" rtl="0">
              <a:spcBef>
                <a:spcPts val="300"/>
              </a:spcBef>
              <a:buSzTx/>
              <a:buNone/>
              <a:defRPr sz="1400">
                <a:solidFill>
                  <a:srgbClr val="FFFF66"/>
                </a:solidFill>
                <a:latin typeface="Trebuchet MS"/>
                <a:ea typeface="Trebuchet MS"/>
                <a:cs typeface="Trebuchet MS"/>
                <a:sym typeface="Trebuchet MS"/>
              </a:defRPr>
            </a:pPr>
            <a:endParaRPr/>
          </a:p>
        </p:txBody>
      </p:sp>
      <p:sp>
        <p:nvSpPr>
          <p:cNvPr id="415"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3913283296"/>
      </p:ext>
    </p:extLst>
  </p:cSld>
  <p:clrMapOvr>
    <a:masterClrMapping/>
  </p:clrMapOvr>
  <p:transition spd="med"/>
</p:sldLayout>
</file>

<file path=ppt/slideLayouts/slideLayout371.xml><?xml version="1.0" encoding="utf-8"?>
<p:sldLayout xmlns:a="http://schemas.openxmlformats.org/drawingml/2006/main" xmlns:r="http://schemas.openxmlformats.org/officeDocument/2006/relationships" xmlns:p="http://schemas.openxmlformats.org/presentationml/2006/main" showMasterSp="0" type="tx">
  <p:cSld name="3_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22" name="Title Text"/>
          <p:cNvSpPr txBox="1">
            <a:spLocks noGrp="1"/>
          </p:cNvSpPr>
          <p:nvPr>
            <p:ph type="title"/>
          </p:nvPr>
        </p:nvSpPr>
        <p:spPr>
          <a:xfrm>
            <a:off x="1792288" y="4800600"/>
            <a:ext cx="5486401" cy="566738"/>
          </a:xfrm>
          <a:prstGeom prst="rect">
            <a:avLst/>
          </a:prstGeom>
          <a:effectLst>
            <a:outerShdw blurRad="38100" dist="38099" dir="2700000" rotWithShape="0">
              <a:srgbClr val="808080"/>
            </a:outerShdw>
          </a:effectLst>
        </p:spPr>
        <p:txBody>
          <a:bodyPr anchor="b"/>
          <a:lstStyle>
            <a:lvl1pPr algn="l">
              <a:defRPr sz="2000">
                <a:solidFill>
                  <a:srgbClr val="FFFF66"/>
                </a:solidFill>
                <a:latin typeface="Trebuchet MS"/>
                <a:ea typeface="Trebuchet MS"/>
                <a:cs typeface="Trebuchet MS"/>
                <a:sym typeface="Trebuchet MS"/>
              </a:defRPr>
            </a:lvl1pPr>
          </a:lstStyle>
          <a:p>
            <a:r>
              <a:t>Title Text</a:t>
            </a:r>
          </a:p>
        </p:txBody>
      </p:sp>
      <p:sp>
        <p:nvSpPr>
          <p:cNvPr id="423" name="Picture Placeholder 2"/>
          <p:cNvSpPr>
            <a:spLocks noGrp="1"/>
          </p:cNvSpPr>
          <p:nvPr>
            <p:ph type="pic" sz="half" idx="21"/>
          </p:nvPr>
        </p:nvSpPr>
        <p:spPr>
          <a:xfrm>
            <a:off x="1792288" y="612775"/>
            <a:ext cx="5486401" cy="4114800"/>
          </a:xfrm>
          <a:prstGeom prst="rect">
            <a:avLst/>
          </a:prstGeom>
          <a:effectLst>
            <a:outerShdw blurRad="38100" dist="38099" dir="2700000" rotWithShape="0">
              <a:srgbClr val="808080"/>
            </a:outerShdw>
          </a:effectLst>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424" name="Body Level One…"/>
          <p:cNvSpPr txBox="1">
            <a:spLocks noGrp="1"/>
          </p:cNvSpPr>
          <p:nvPr>
            <p:ph type="body" sz="quarter" idx="1"/>
          </p:nvPr>
        </p:nvSpPr>
        <p:spPr>
          <a:xfrm>
            <a:off x="1792288" y="5367337"/>
            <a:ext cx="5486401" cy="804863"/>
          </a:xfrm>
          <a:prstGeom prst="rect">
            <a:avLst/>
          </a:prstGeom>
          <a:effectLst>
            <a:outerShdw blurRad="38100" dist="38099" dir="2700000" rotWithShape="0">
              <a:srgbClr val="808080"/>
            </a:outerShdw>
          </a:effectLst>
        </p:spPr>
        <p:txBody>
          <a:bodyPr>
            <a:normAutofit/>
          </a:bodyPr>
          <a:lstStyle>
            <a:lvl1pPr marL="0" indent="0">
              <a:spcBef>
                <a:spcPts val="300"/>
              </a:spcBef>
              <a:buSzTx/>
              <a:buNone/>
              <a:defRPr sz="1400">
                <a:solidFill>
                  <a:srgbClr val="FFFF66"/>
                </a:solidFill>
                <a:latin typeface="Trebuchet MS"/>
                <a:ea typeface="Trebuchet MS"/>
                <a:cs typeface="Trebuchet MS"/>
                <a:sym typeface="Trebuchet MS"/>
              </a:defRPr>
            </a:lvl1pPr>
            <a:lvl2pPr marL="0" indent="457200">
              <a:spcBef>
                <a:spcPts val="300"/>
              </a:spcBef>
              <a:buSzTx/>
              <a:buNone/>
              <a:defRPr sz="1400">
                <a:solidFill>
                  <a:srgbClr val="FFFF66"/>
                </a:solidFill>
                <a:latin typeface="Trebuchet MS"/>
                <a:ea typeface="Trebuchet MS"/>
                <a:cs typeface="Trebuchet MS"/>
                <a:sym typeface="Trebuchet MS"/>
              </a:defRPr>
            </a:lvl2pPr>
            <a:lvl3pPr marL="0" indent="914400">
              <a:spcBef>
                <a:spcPts val="300"/>
              </a:spcBef>
              <a:buSzTx/>
              <a:buNone/>
              <a:defRPr sz="1400">
                <a:solidFill>
                  <a:srgbClr val="FFFF66"/>
                </a:solidFill>
                <a:latin typeface="Trebuchet MS"/>
                <a:ea typeface="Trebuchet MS"/>
                <a:cs typeface="Trebuchet MS"/>
                <a:sym typeface="Trebuchet MS"/>
              </a:defRPr>
            </a:lvl3pPr>
            <a:lvl4pPr marL="0" indent="1371600">
              <a:spcBef>
                <a:spcPts val="300"/>
              </a:spcBef>
              <a:buSzTx/>
              <a:buNone/>
              <a:defRPr sz="1400">
                <a:solidFill>
                  <a:srgbClr val="FFFF66"/>
                </a:solidFill>
                <a:latin typeface="Trebuchet MS"/>
                <a:ea typeface="Trebuchet MS"/>
                <a:cs typeface="Trebuchet MS"/>
                <a:sym typeface="Trebuchet MS"/>
              </a:defRPr>
            </a:lvl4pPr>
            <a:lvl5pPr marL="0" indent="1828800">
              <a:spcBef>
                <a:spcPts val="300"/>
              </a:spcBef>
              <a:buSzTx/>
              <a:buNone/>
              <a:defRPr sz="14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25"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2309369004"/>
      </p:ext>
    </p:extLst>
  </p:cSld>
  <p:clrMapOvr>
    <a:masterClrMapping/>
  </p:clrMapOvr>
  <p:transition spd="med"/>
</p:sldLayout>
</file>

<file path=ppt/slideLayouts/slideLayout372.xml><?xml version="1.0" encoding="utf-8"?>
<p:sldLayout xmlns:a="http://schemas.openxmlformats.org/drawingml/2006/main" xmlns:r="http://schemas.openxmlformats.org/officeDocument/2006/relationships" xmlns:p="http://schemas.openxmlformats.org/presentationml/2006/main" showMasterSp="0" type="tx">
  <p:cSld name="4_Title Slide">
    <p:bg>
      <p:bgPr>
        <a:solidFill>
          <a:srgbClr val="000000"/>
        </a:solidFill>
        <a:effectLst/>
      </p:bgPr>
    </p:bg>
    <p:spTree>
      <p:nvGrpSpPr>
        <p:cNvPr id="1" name=""/>
        <p:cNvGrpSpPr/>
        <p:nvPr/>
      </p:nvGrpSpPr>
      <p:grpSpPr>
        <a:xfrm>
          <a:off x="0" y="0"/>
          <a:ext cx="0" cy="0"/>
          <a:chOff x="0" y="0"/>
          <a:chExt cx="0" cy="0"/>
        </a:xfrm>
      </p:grpSpPr>
      <p:sp>
        <p:nvSpPr>
          <p:cNvPr id="432" name="Title Text"/>
          <p:cNvSpPr txBox="1">
            <a:spLocks noGrp="1"/>
          </p:cNvSpPr>
          <p:nvPr>
            <p:ph type="title"/>
          </p:nvPr>
        </p:nvSpPr>
        <p:spPr>
          <a:xfrm>
            <a:off x="685800" y="2130425"/>
            <a:ext cx="7772400" cy="1470025"/>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43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solidFill>
                  <a:schemeClr val="accent3">
                    <a:lumOff val="44000"/>
                  </a:schemeClr>
                </a:solidFill>
                <a:latin typeface="Arial" panose="020B0604020202020204" pitchFamily="34" charset="0"/>
                <a:cs typeface="Arial" panose="020B0604020202020204" pitchFamily="34" charset="0"/>
              </a:defRPr>
            </a:lvl1pPr>
            <a:lvl2pPr marL="0" indent="457200" algn="ctr">
              <a:buSzTx/>
              <a:buNone/>
              <a:defRPr b="1" i="0">
                <a:solidFill>
                  <a:schemeClr val="accent3">
                    <a:lumOff val="44000"/>
                  </a:schemeClr>
                </a:solidFill>
                <a:latin typeface="Arial" panose="020B0604020202020204" pitchFamily="34" charset="0"/>
                <a:cs typeface="Arial" panose="020B0604020202020204" pitchFamily="34" charset="0"/>
              </a:defRPr>
            </a:lvl2pPr>
            <a:lvl3pPr marL="0" indent="914400" algn="ctr">
              <a:buSzTx/>
              <a:buNone/>
              <a:defRPr b="1" i="0">
                <a:solidFill>
                  <a:schemeClr val="accent3">
                    <a:lumOff val="44000"/>
                  </a:schemeClr>
                </a:solidFill>
                <a:latin typeface="Arial" panose="020B0604020202020204" pitchFamily="34" charset="0"/>
                <a:cs typeface="Arial" panose="020B0604020202020204" pitchFamily="34" charset="0"/>
              </a:defRPr>
            </a:lvl3pPr>
            <a:lvl4pPr marL="0" indent="1371600" algn="ctr">
              <a:buSzTx/>
              <a:buNone/>
              <a:defRPr b="1" i="0">
                <a:solidFill>
                  <a:schemeClr val="accent3">
                    <a:lumOff val="44000"/>
                  </a:schemeClr>
                </a:solidFill>
                <a:latin typeface="Arial" panose="020B0604020202020204" pitchFamily="34" charset="0"/>
                <a:cs typeface="Arial" panose="020B0604020202020204" pitchFamily="34" charset="0"/>
              </a:defRPr>
            </a:lvl4pPr>
            <a:lvl5pPr marL="0" indent="1828800" algn="ctr">
              <a:buSzTx/>
              <a:buNone/>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34"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429259192"/>
      </p:ext>
    </p:extLst>
  </p:cSld>
  <p:clrMapOvr>
    <a:masterClrMapping/>
  </p:clrMapOvr>
  <p:transition spd="med"/>
</p:sldLayout>
</file>

<file path=ppt/slideLayouts/slideLayout373.xml><?xml version="1.0" encoding="utf-8"?>
<p:sldLayout xmlns:a="http://schemas.openxmlformats.org/drawingml/2006/main" xmlns:r="http://schemas.openxmlformats.org/officeDocument/2006/relationships" xmlns:p="http://schemas.openxmlformats.org/presentationml/2006/main" showMasterSp="0" type="tx">
  <p:cSld name="4_Title and Content">
    <p:bg>
      <p:bgPr>
        <a:solidFill>
          <a:srgbClr val="000000"/>
        </a:solidFill>
        <a:effectLst/>
      </p:bgPr>
    </p:bg>
    <p:spTree>
      <p:nvGrpSpPr>
        <p:cNvPr id="1" name=""/>
        <p:cNvGrpSpPr/>
        <p:nvPr/>
      </p:nvGrpSpPr>
      <p:grpSpPr>
        <a:xfrm>
          <a:off x="0" y="0"/>
          <a:ext cx="0" cy="0"/>
          <a:chOff x="0" y="0"/>
          <a:chExt cx="0" cy="0"/>
        </a:xfrm>
      </p:grpSpPr>
      <p:sp>
        <p:nvSpPr>
          <p:cNvPr id="441" name="Title Text"/>
          <p:cNvSpPr txBox="1">
            <a:spLocks noGrp="1"/>
          </p:cNvSpPr>
          <p:nvPr>
            <p:ph type="title"/>
          </p:nvPr>
        </p:nvSpPr>
        <p:spPr>
          <a:xfrm>
            <a:off x="38100" y="44450"/>
            <a:ext cx="9070975" cy="1143000"/>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442"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43"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4265989547"/>
      </p:ext>
    </p:extLst>
  </p:cSld>
  <p:clrMapOvr>
    <a:masterClrMapping/>
  </p:clrMapOvr>
  <p:transition spd="med"/>
</p:sldLayout>
</file>

<file path=ppt/slideLayouts/slideLayout374.xml><?xml version="1.0" encoding="utf-8"?>
<p:sldLayout xmlns:a="http://schemas.openxmlformats.org/drawingml/2006/main" xmlns:r="http://schemas.openxmlformats.org/officeDocument/2006/relationships" xmlns:p="http://schemas.openxmlformats.org/presentationml/2006/main" showMasterSp="0" type="tx">
  <p:cSld name="4_Section Header">
    <p:bg>
      <p:bgPr>
        <a:solidFill>
          <a:srgbClr val="000000"/>
        </a:solidFill>
        <a:effectLst/>
      </p:bgPr>
    </p:bg>
    <p:spTree>
      <p:nvGrpSpPr>
        <p:cNvPr id="1" name=""/>
        <p:cNvGrpSpPr/>
        <p:nvPr/>
      </p:nvGrpSpPr>
      <p:grpSpPr>
        <a:xfrm>
          <a:off x="0" y="0"/>
          <a:ext cx="0" cy="0"/>
          <a:chOff x="0" y="0"/>
          <a:chExt cx="0" cy="0"/>
        </a:xfrm>
      </p:grpSpPr>
      <p:sp>
        <p:nvSpPr>
          <p:cNvPr id="450" name="Title Text"/>
          <p:cNvSpPr txBox="1">
            <a:spLocks noGrp="1"/>
          </p:cNvSpPr>
          <p:nvPr>
            <p:ph type="title"/>
          </p:nvPr>
        </p:nvSpPr>
        <p:spPr>
          <a:xfrm>
            <a:off x="722312" y="4406900"/>
            <a:ext cx="7772401" cy="1362075"/>
          </a:xfrm>
          <a:prstGeom prst="rect">
            <a:avLst/>
          </a:prstGeom>
        </p:spPr>
        <p:txBody>
          <a:bodyPr anchor="t"/>
          <a:lstStyle>
            <a:lvl1pPr algn="l">
              <a:defRPr sz="4000" b="1" i="0" cap="all">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45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1pPr>
            <a:lvl2pPr marL="0" indent="4572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2pPr>
            <a:lvl3pPr marL="0" indent="9144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3pPr>
            <a:lvl4pPr marL="0" indent="13716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4pPr>
            <a:lvl5pPr marL="0" indent="18288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52"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875408855"/>
      </p:ext>
    </p:extLst>
  </p:cSld>
  <p:clrMapOvr>
    <a:masterClrMapping/>
  </p:clrMapOvr>
  <p:transition spd="med"/>
</p:sldLayout>
</file>

<file path=ppt/slideLayouts/slideLayout375.xml><?xml version="1.0" encoding="utf-8"?>
<p:sldLayout xmlns:a="http://schemas.openxmlformats.org/drawingml/2006/main" xmlns:r="http://schemas.openxmlformats.org/officeDocument/2006/relationships" xmlns:p="http://schemas.openxmlformats.org/presentationml/2006/main" showMasterSp="0" type="tx">
  <p:cSld name="4_Two Content">
    <p:bg>
      <p:bgPr>
        <a:solidFill>
          <a:srgbClr val="000000"/>
        </a:solidFill>
        <a:effectLst/>
      </p:bgPr>
    </p:bg>
    <p:spTree>
      <p:nvGrpSpPr>
        <p:cNvPr id="1" name=""/>
        <p:cNvGrpSpPr/>
        <p:nvPr/>
      </p:nvGrpSpPr>
      <p:grpSpPr>
        <a:xfrm>
          <a:off x="0" y="0"/>
          <a:ext cx="0" cy="0"/>
          <a:chOff x="0" y="0"/>
          <a:chExt cx="0" cy="0"/>
        </a:xfrm>
      </p:grpSpPr>
      <p:sp>
        <p:nvSpPr>
          <p:cNvPr id="459" name="Title Text"/>
          <p:cNvSpPr txBox="1">
            <a:spLocks noGrp="1"/>
          </p:cNvSpPr>
          <p:nvPr>
            <p:ph type="title"/>
          </p:nvPr>
        </p:nvSpPr>
        <p:spPr>
          <a:xfrm>
            <a:off x="38100" y="44450"/>
            <a:ext cx="9070975" cy="1143000"/>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46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b="1" i="0">
                <a:solidFill>
                  <a:schemeClr val="accent3">
                    <a:lumOff val="44000"/>
                  </a:schemeClr>
                </a:solidFill>
                <a:latin typeface="Arial" panose="020B0604020202020204" pitchFamily="34" charset="0"/>
                <a:cs typeface="Arial" panose="020B0604020202020204" pitchFamily="34" charset="0"/>
              </a:defRPr>
            </a:lvl1pPr>
            <a:lvl2pPr marL="790575" indent="-333375">
              <a:spcBef>
                <a:spcPts val="600"/>
              </a:spcBef>
              <a:defRPr sz="2800" b="1" i="0">
                <a:solidFill>
                  <a:schemeClr val="accent3">
                    <a:lumOff val="44000"/>
                  </a:schemeClr>
                </a:solidFill>
                <a:latin typeface="Arial" panose="020B0604020202020204" pitchFamily="34" charset="0"/>
                <a:cs typeface="Arial" panose="020B0604020202020204" pitchFamily="34" charset="0"/>
              </a:defRPr>
            </a:lvl2pPr>
            <a:lvl3pPr marL="1234439" indent="-320039">
              <a:spcBef>
                <a:spcPts val="600"/>
              </a:spcBef>
              <a:defRPr sz="2800" b="1" i="0">
                <a:solidFill>
                  <a:schemeClr val="accent3">
                    <a:lumOff val="44000"/>
                  </a:schemeClr>
                </a:solidFill>
                <a:latin typeface="Arial" panose="020B0604020202020204" pitchFamily="34" charset="0"/>
                <a:cs typeface="Arial" panose="020B0604020202020204" pitchFamily="34" charset="0"/>
              </a:defRPr>
            </a:lvl3pPr>
            <a:lvl4pPr marL="1727200" indent="-355600">
              <a:spcBef>
                <a:spcPts val="600"/>
              </a:spcBef>
              <a:defRPr sz="2800" b="1" i="0">
                <a:solidFill>
                  <a:schemeClr val="accent3">
                    <a:lumOff val="44000"/>
                  </a:schemeClr>
                </a:solidFill>
                <a:latin typeface="Arial" panose="020B0604020202020204" pitchFamily="34" charset="0"/>
                <a:cs typeface="Arial" panose="020B0604020202020204" pitchFamily="34" charset="0"/>
              </a:defRPr>
            </a:lvl4pPr>
            <a:lvl5pPr marL="2184400" indent="-355600">
              <a:spcBef>
                <a:spcPts val="600"/>
              </a:spcBef>
              <a:defRPr sz="28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61"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51553496"/>
      </p:ext>
    </p:extLst>
  </p:cSld>
  <p:clrMapOvr>
    <a:masterClrMapping/>
  </p:clrMapOvr>
  <p:transition spd="med"/>
</p:sldLayout>
</file>

<file path=ppt/slideLayouts/slideLayout376.xml><?xml version="1.0" encoding="utf-8"?>
<p:sldLayout xmlns:a="http://schemas.openxmlformats.org/drawingml/2006/main" xmlns:r="http://schemas.openxmlformats.org/officeDocument/2006/relationships" xmlns:p="http://schemas.openxmlformats.org/presentationml/2006/main" showMasterSp="0" type="tx">
  <p:cSld name="4_Comparison">
    <p:bg>
      <p:bgPr>
        <a:solidFill>
          <a:srgbClr val="000000"/>
        </a:solidFill>
        <a:effectLst/>
      </p:bgPr>
    </p:bg>
    <p:spTree>
      <p:nvGrpSpPr>
        <p:cNvPr id="1" name=""/>
        <p:cNvGrpSpPr/>
        <p:nvPr/>
      </p:nvGrpSpPr>
      <p:grpSpPr>
        <a:xfrm>
          <a:off x="0" y="0"/>
          <a:ext cx="0" cy="0"/>
          <a:chOff x="0" y="0"/>
          <a:chExt cx="0" cy="0"/>
        </a:xfrm>
      </p:grpSpPr>
      <p:sp>
        <p:nvSpPr>
          <p:cNvPr id="468" name="Title Text"/>
          <p:cNvSpPr txBox="1">
            <a:spLocks noGrp="1"/>
          </p:cNvSpPr>
          <p:nvPr>
            <p:ph type="title"/>
          </p:nvPr>
        </p:nvSpPr>
        <p:spPr>
          <a:xfrm>
            <a:off x="457200" y="274638"/>
            <a:ext cx="8229600" cy="1143001"/>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46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1pPr>
            <a:lvl2pPr marL="0" indent="4572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2pPr>
            <a:lvl3pPr marL="0" indent="9144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3pPr>
            <a:lvl4pPr marL="0" indent="13716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4pPr>
            <a:lvl5pPr marL="0" indent="18288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70"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chemeClr val="accent3">
                    <a:lumOff val="44000"/>
                  </a:schemeClr>
                </a:solidFill>
              </a:defRPr>
            </a:pPr>
            <a:endParaRPr dirty="0"/>
          </a:p>
        </p:txBody>
      </p:sp>
      <p:sp>
        <p:nvSpPr>
          <p:cNvPr id="471"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2925750288"/>
      </p:ext>
    </p:extLst>
  </p:cSld>
  <p:clrMapOvr>
    <a:masterClrMapping/>
  </p:clrMapOvr>
  <p:transition spd="med"/>
</p:sldLayout>
</file>

<file path=ppt/slideLayouts/slideLayout377.xml><?xml version="1.0" encoding="utf-8"?>
<p:sldLayout xmlns:a="http://schemas.openxmlformats.org/drawingml/2006/main" xmlns:r="http://schemas.openxmlformats.org/officeDocument/2006/relationships" xmlns:p="http://schemas.openxmlformats.org/presentationml/2006/main" showMasterSp="0" type="tx">
  <p:cSld name="4_Title Only">
    <p:bg>
      <p:bgPr>
        <a:solidFill>
          <a:srgbClr val="000000"/>
        </a:solidFill>
        <a:effectLst/>
      </p:bgPr>
    </p:bg>
    <p:spTree>
      <p:nvGrpSpPr>
        <p:cNvPr id="1" name=""/>
        <p:cNvGrpSpPr/>
        <p:nvPr/>
      </p:nvGrpSpPr>
      <p:grpSpPr>
        <a:xfrm>
          <a:off x="0" y="0"/>
          <a:ext cx="0" cy="0"/>
          <a:chOff x="0" y="0"/>
          <a:chExt cx="0" cy="0"/>
        </a:xfrm>
      </p:grpSpPr>
      <p:sp>
        <p:nvSpPr>
          <p:cNvPr id="478" name="Title Text"/>
          <p:cNvSpPr txBox="1">
            <a:spLocks noGrp="1"/>
          </p:cNvSpPr>
          <p:nvPr>
            <p:ph type="title"/>
          </p:nvPr>
        </p:nvSpPr>
        <p:spPr>
          <a:xfrm>
            <a:off x="38100" y="44450"/>
            <a:ext cx="9070975" cy="1143000"/>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479"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2322411174"/>
      </p:ext>
    </p:extLst>
  </p:cSld>
  <p:clrMapOvr>
    <a:masterClrMapping/>
  </p:clrMapOvr>
  <p:transition spd="med"/>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type="tx">
  <p:cSld name="4_Blank">
    <p:bg>
      <p:bgPr>
        <a:solidFill>
          <a:srgbClr val="000000"/>
        </a:solidFill>
        <a:effectLst/>
      </p:bgPr>
    </p:bg>
    <p:spTree>
      <p:nvGrpSpPr>
        <p:cNvPr id="1" name=""/>
        <p:cNvGrpSpPr/>
        <p:nvPr/>
      </p:nvGrpSpPr>
      <p:grpSpPr>
        <a:xfrm>
          <a:off x="0" y="0"/>
          <a:ext cx="0" cy="0"/>
          <a:chOff x="0" y="0"/>
          <a:chExt cx="0" cy="0"/>
        </a:xfrm>
      </p:grpSpPr>
      <p:sp>
        <p:nvSpPr>
          <p:cNvPr id="486"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778645592"/>
      </p:ext>
    </p:extLst>
  </p:cSld>
  <p:clrMapOvr>
    <a:masterClrMapping/>
  </p:clrMapOvr>
  <p:transition spd="med"/>
</p:sldLayout>
</file>

<file path=ppt/slideLayouts/slideLayout379.xml><?xml version="1.0" encoding="utf-8"?>
<p:sldLayout xmlns:a="http://schemas.openxmlformats.org/drawingml/2006/main" xmlns:r="http://schemas.openxmlformats.org/officeDocument/2006/relationships" xmlns:p="http://schemas.openxmlformats.org/presentationml/2006/main" showMasterSp="0" type="tx">
  <p:cSld name="4_Content with Caption">
    <p:bg>
      <p:bgPr>
        <a:solidFill>
          <a:srgbClr val="000000"/>
        </a:solidFill>
        <a:effectLst/>
      </p:bgPr>
    </p:bg>
    <p:spTree>
      <p:nvGrpSpPr>
        <p:cNvPr id="1" name=""/>
        <p:cNvGrpSpPr/>
        <p:nvPr/>
      </p:nvGrpSpPr>
      <p:grpSpPr>
        <a:xfrm>
          <a:off x="0" y="0"/>
          <a:ext cx="0" cy="0"/>
          <a:chOff x="0" y="0"/>
          <a:chExt cx="0" cy="0"/>
        </a:xfrm>
      </p:grpSpPr>
      <p:sp>
        <p:nvSpPr>
          <p:cNvPr id="493" name="Title Text"/>
          <p:cNvSpPr txBox="1">
            <a:spLocks noGrp="1"/>
          </p:cNvSpPr>
          <p:nvPr>
            <p:ph type="title"/>
          </p:nvPr>
        </p:nvSpPr>
        <p:spPr>
          <a:xfrm>
            <a:off x="457200" y="273050"/>
            <a:ext cx="3008314" cy="1162050"/>
          </a:xfrm>
          <a:prstGeom prst="rect">
            <a:avLst/>
          </a:prstGeom>
        </p:spPr>
        <p:txBody>
          <a:bodyPr anchor="b"/>
          <a:lstStyle>
            <a:lvl1pPr algn="l">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494"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95"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chemeClr val="accent3">
                    <a:lumOff val="44000"/>
                  </a:schemeClr>
                </a:solidFill>
              </a:defRPr>
            </a:pPr>
            <a:endParaRPr dirty="0"/>
          </a:p>
        </p:txBody>
      </p:sp>
      <p:sp>
        <p:nvSpPr>
          <p:cNvPr id="496"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031441139"/>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1531632"/>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showMasterSp="0" type="tx">
  <p:cSld name="4_Picture with Caption">
    <p:bg>
      <p:bgPr>
        <a:solidFill>
          <a:srgbClr val="000000"/>
        </a:solidFill>
        <a:effectLst/>
      </p:bgPr>
    </p:bg>
    <p:spTree>
      <p:nvGrpSpPr>
        <p:cNvPr id="1" name=""/>
        <p:cNvGrpSpPr/>
        <p:nvPr/>
      </p:nvGrpSpPr>
      <p:grpSpPr>
        <a:xfrm>
          <a:off x="0" y="0"/>
          <a:ext cx="0" cy="0"/>
          <a:chOff x="0" y="0"/>
          <a:chExt cx="0" cy="0"/>
        </a:xfrm>
      </p:grpSpPr>
      <p:sp>
        <p:nvSpPr>
          <p:cNvPr id="503" name="Title Text"/>
          <p:cNvSpPr txBox="1">
            <a:spLocks noGrp="1"/>
          </p:cNvSpPr>
          <p:nvPr>
            <p:ph type="title"/>
          </p:nvPr>
        </p:nvSpPr>
        <p:spPr>
          <a:xfrm>
            <a:off x="1792288" y="4800600"/>
            <a:ext cx="5486401" cy="566738"/>
          </a:xfrm>
          <a:prstGeom prst="rect">
            <a:avLst/>
          </a:prstGeom>
        </p:spPr>
        <p:txBody>
          <a:bodyPr anchor="b"/>
          <a:lstStyle>
            <a:lvl1pPr algn="l">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504"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50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1pPr>
            <a:lvl2pPr marL="0" indent="4572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2pPr>
            <a:lvl3pPr marL="0" indent="9144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3pPr>
            <a:lvl4pPr marL="0" indent="13716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4pPr>
            <a:lvl5pPr marL="0" indent="18288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06"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601593268"/>
      </p:ext>
    </p:extLst>
  </p:cSld>
  <p:clrMapOvr>
    <a:masterClrMapping/>
  </p:clrMapOvr>
  <p:transition spd="med"/>
</p:sldLayout>
</file>

<file path=ppt/slideLayouts/slideLayout381.xml><?xml version="1.0" encoding="utf-8"?>
<p:sldLayout xmlns:a="http://schemas.openxmlformats.org/drawingml/2006/main" xmlns:r="http://schemas.openxmlformats.org/officeDocument/2006/relationships" xmlns:p="http://schemas.openxmlformats.org/presentationml/2006/main" showMasterSp="0" type="tx">
  <p:cSld name="Title and 4 Content">
    <p:bg>
      <p:bgPr>
        <a:solidFill>
          <a:srgbClr val="000000"/>
        </a:solidFill>
        <a:effectLst/>
      </p:bgPr>
    </p:bg>
    <p:spTree>
      <p:nvGrpSpPr>
        <p:cNvPr id="1" name=""/>
        <p:cNvGrpSpPr/>
        <p:nvPr/>
      </p:nvGrpSpPr>
      <p:grpSpPr>
        <a:xfrm>
          <a:off x="0" y="0"/>
          <a:ext cx="0" cy="0"/>
          <a:chOff x="0" y="0"/>
          <a:chExt cx="0" cy="0"/>
        </a:xfrm>
      </p:grpSpPr>
      <p:sp>
        <p:nvSpPr>
          <p:cNvPr id="513" name="Title Text"/>
          <p:cNvSpPr txBox="1">
            <a:spLocks noGrp="1"/>
          </p:cNvSpPr>
          <p:nvPr>
            <p:ph type="title"/>
          </p:nvPr>
        </p:nvSpPr>
        <p:spPr>
          <a:xfrm>
            <a:off x="685800" y="609600"/>
            <a:ext cx="7772400" cy="1143000"/>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514" name="Body Level One…"/>
          <p:cNvSpPr txBox="1">
            <a:spLocks noGrp="1"/>
          </p:cNvSpPr>
          <p:nvPr>
            <p:ph type="body" sz="quarter" idx="1"/>
          </p:nvPr>
        </p:nvSpPr>
        <p:spPr>
          <a:xfrm>
            <a:off x="685800" y="1981200"/>
            <a:ext cx="3810000" cy="1981200"/>
          </a:xfrm>
          <a:prstGeom prst="rect">
            <a:avLst/>
          </a:prstGeom>
        </p:spPr>
        <p:txBody>
          <a:bodyPr>
            <a:normAutofit/>
          </a:bodyPr>
          <a:lstStyle>
            <a:lvl1pPr>
              <a:buChar cha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15"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415132458"/>
      </p:ext>
    </p:extLst>
  </p:cSld>
  <p:clrMapOvr>
    <a:masterClrMapping/>
  </p:clrMapOvr>
  <p:transition spd="med"/>
</p:sldLayout>
</file>

<file path=ppt/slideLayouts/slideLayout382.xml><?xml version="1.0" encoding="utf-8"?>
<p:sldLayout xmlns:a="http://schemas.openxmlformats.org/drawingml/2006/main" xmlns:r="http://schemas.openxmlformats.org/officeDocument/2006/relationships" xmlns:p="http://schemas.openxmlformats.org/presentationml/2006/main" showMasterSp="0" type="tx">
  <p:cSld name="Title, Content, and 2 Content">
    <p:bg>
      <p:bgPr>
        <a:solidFill>
          <a:srgbClr val="000000"/>
        </a:solidFill>
        <a:effectLst/>
      </p:bgPr>
    </p:bg>
    <p:spTree>
      <p:nvGrpSpPr>
        <p:cNvPr id="1" name=""/>
        <p:cNvGrpSpPr/>
        <p:nvPr/>
      </p:nvGrpSpPr>
      <p:grpSpPr>
        <a:xfrm>
          <a:off x="0" y="0"/>
          <a:ext cx="0" cy="0"/>
          <a:chOff x="0" y="0"/>
          <a:chExt cx="0" cy="0"/>
        </a:xfrm>
      </p:grpSpPr>
      <p:sp>
        <p:nvSpPr>
          <p:cNvPr id="522" name="Title Text"/>
          <p:cNvSpPr txBox="1">
            <a:spLocks noGrp="1"/>
          </p:cNvSpPr>
          <p:nvPr>
            <p:ph type="title"/>
          </p:nvPr>
        </p:nvSpPr>
        <p:spPr>
          <a:xfrm>
            <a:off x="685800" y="609600"/>
            <a:ext cx="7772400" cy="1143000"/>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523" name="Body Level One…"/>
          <p:cNvSpPr txBox="1">
            <a:spLocks noGrp="1"/>
          </p:cNvSpPr>
          <p:nvPr>
            <p:ph type="body" sz="half" idx="1"/>
          </p:nvPr>
        </p:nvSpPr>
        <p:spPr>
          <a:xfrm>
            <a:off x="685800" y="1981200"/>
            <a:ext cx="3810000" cy="4114800"/>
          </a:xfrm>
          <a:prstGeom prst="rect">
            <a:avLst/>
          </a:prstGeom>
        </p:spPr>
        <p:txBody>
          <a:bodyPr>
            <a:normAutofit/>
          </a:bodyPr>
          <a:lstStyle>
            <a:lvl1pPr>
              <a:buChar cha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24"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173877506"/>
      </p:ext>
    </p:extLst>
  </p:cSld>
  <p:clrMapOvr>
    <a:masterClrMapping/>
  </p:clrMapOvr>
  <p:transition spd="med"/>
</p:sldLayout>
</file>

<file path=ppt/slideLayouts/slideLayout383.xml><?xml version="1.0" encoding="utf-8"?>
<p:sldLayout xmlns:a="http://schemas.openxmlformats.org/drawingml/2006/main" xmlns:r="http://schemas.openxmlformats.org/officeDocument/2006/relationships" xmlns:p="http://schemas.openxmlformats.org/presentationml/2006/main" showMasterSp="0" type="tx">
  <p:cSld name="5_Title Slide">
    <p:spTree>
      <p:nvGrpSpPr>
        <p:cNvPr id="1" name=""/>
        <p:cNvGrpSpPr/>
        <p:nvPr/>
      </p:nvGrpSpPr>
      <p:grpSpPr>
        <a:xfrm>
          <a:off x="0" y="0"/>
          <a:ext cx="0" cy="0"/>
          <a:chOff x="0" y="0"/>
          <a:chExt cx="0" cy="0"/>
        </a:xfrm>
      </p:grpSpPr>
      <p:sp>
        <p:nvSpPr>
          <p:cNvPr id="531" name="Title Text"/>
          <p:cNvSpPr txBox="1">
            <a:spLocks noGrp="1"/>
          </p:cNvSpPr>
          <p:nvPr>
            <p:ph type="title"/>
          </p:nvPr>
        </p:nvSpPr>
        <p:spPr>
          <a:xfrm>
            <a:off x="685800" y="1122362"/>
            <a:ext cx="7772400" cy="2387601"/>
          </a:xfrm>
          <a:prstGeom prst="rect">
            <a:avLst/>
          </a:prstGeom>
        </p:spPr>
        <p:txBody>
          <a:bodyPr anchor="b"/>
          <a:lstStyle>
            <a:lvl1pPr>
              <a:lnSpc>
                <a:spcPct val="90000"/>
              </a:lnSpc>
              <a:defRPr sz="6000" b="0">
                <a:solidFill>
                  <a:srgbClr val="000000"/>
                </a:solidFill>
                <a:latin typeface="Calibri Light"/>
                <a:ea typeface="Calibri Light"/>
                <a:cs typeface="Calibri Light"/>
                <a:sym typeface="Calibri Light"/>
              </a:defRPr>
            </a:lvl1pPr>
          </a:lstStyle>
          <a:p>
            <a:r>
              <a:t>Title Text</a:t>
            </a:r>
          </a:p>
        </p:txBody>
      </p:sp>
      <p:sp>
        <p:nvSpPr>
          <p:cNvPr id="532" name="Body Level One…"/>
          <p:cNvSpPr txBox="1">
            <a:spLocks noGrp="1"/>
          </p:cNvSpPr>
          <p:nvPr>
            <p:ph type="body" sz="quarter" idx="1"/>
          </p:nvPr>
        </p:nvSpPr>
        <p:spPr>
          <a:xfrm>
            <a:off x="1143000" y="3602037"/>
            <a:ext cx="6858000" cy="1655763"/>
          </a:xfrm>
          <a:prstGeom prst="rect">
            <a:avLst/>
          </a:prstGeom>
        </p:spPr>
        <p:txBody>
          <a:bodyPr>
            <a:normAutofit/>
          </a:bodyPr>
          <a:lstStyle>
            <a:lvl1pPr marL="0" indent="0" algn="ctr">
              <a:lnSpc>
                <a:spcPct val="90000"/>
              </a:lnSpc>
              <a:spcBef>
                <a:spcPts val="1000"/>
              </a:spcBef>
              <a:buSzTx/>
              <a:buNone/>
              <a:defRPr sz="2400">
                <a:latin typeface="Calibri"/>
                <a:ea typeface="Calibri"/>
                <a:cs typeface="Calibri"/>
                <a:sym typeface="Calibri"/>
              </a:defRPr>
            </a:lvl1pPr>
            <a:lvl2pPr marL="0" indent="457200" algn="ctr">
              <a:lnSpc>
                <a:spcPct val="90000"/>
              </a:lnSpc>
              <a:spcBef>
                <a:spcPts val="1000"/>
              </a:spcBef>
              <a:buSzTx/>
              <a:buNone/>
              <a:defRPr sz="2400">
                <a:latin typeface="Calibri"/>
                <a:ea typeface="Calibri"/>
                <a:cs typeface="Calibri"/>
                <a:sym typeface="Calibri"/>
              </a:defRPr>
            </a:lvl2pPr>
            <a:lvl3pPr marL="0" indent="914400" algn="ctr">
              <a:lnSpc>
                <a:spcPct val="90000"/>
              </a:lnSpc>
              <a:spcBef>
                <a:spcPts val="1000"/>
              </a:spcBef>
              <a:buSzTx/>
              <a:buNone/>
              <a:defRPr sz="2400">
                <a:latin typeface="Calibri"/>
                <a:ea typeface="Calibri"/>
                <a:cs typeface="Calibri"/>
                <a:sym typeface="Calibri"/>
              </a:defRPr>
            </a:lvl3pPr>
            <a:lvl4pPr marL="0" indent="1371600" algn="ctr">
              <a:lnSpc>
                <a:spcPct val="90000"/>
              </a:lnSpc>
              <a:spcBef>
                <a:spcPts val="1000"/>
              </a:spcBef>
              <a:buSzTx/>
              <a:buNone/>
              <a:defRPr sz="2400">
                <a:latin typeface="Calibri"/>
                <a:ea typeface="Calibri"/>
                <a:cs typeface="Calibri"/>
                <a:sym typeface="Calibri"/>
              </a:defRPr>
            </a:lvl4pPr>
            <a:lvl5pPr marL="0" indent="1828800" algn="ctr">
              <a:lnSpc>
                <a:spcPct val="90000"/>
              </a:lnSpc>
              <a:spcBef>
                <a:spcPts val="1000"/>
              </a:spcBef>
              <a:buSzTx/>
              <a:buNone/>
              <a:defRPr sz="24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33"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4183195002"/>
      </p:ext>
    </p:extLst>
  </p:cSld>
  <p:clrMapOvr>
    <a:masterClrMapping/>
  </p:clrMapOvr>
  <p:transition spd="med"/>
</p:sldLayout>
</file>

<file path=ppt/slideLayouts/slideLayout384.xml><?xml version="1.0" encoding="utf-8"?>
<p:sldLayout xmlns:a="http://schemas.openxmlformats.org/drawingml/2006/main" xmlns:r="http://schemas.openxmlformats.org/officeDocument/2006/relationships" xmlns:p="http://schemas.openxmlformats.org/presentationml/2006/main" showMasterSp="0" type="tx">
  <p:cSld name="5_Title and Content">
    <p:spTree>
      <p:nvGrpSpPr>
        <p:cNvPr id="1" name=""/>
        <p:cNvGrpSpPr/>
        <p:nvPr/>
      </p:nvGrpSpPr>
      <p:grpSpPr>
        <a:xfrm>
          <a:off x="0" y="0"/>
          <a:ext cx="0" cy="0"/>
          <a:chOff x="0" y="0"/>
          <a:chExt cx="0" cy="0"/>
        </a:xfrm>
      </p:grpSpPr>
      <p:sp>
        <p:nvSpPr>
          <p:cNvPr id="540"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rgbClr val="000000"/>
                </a:solidFill>
                <a:latin typeface="Calibri Light"/>
                <a:ea typeface="Calibri Light"/>
                <a:cs typeface="Calibri Light"/>
                <a:sym typeface="Calibri Light"/>
              </a:defRPr>
            </a:lvl1pPr>
          </a:lstStyle>
          <a:p>
            <a:r>
              <a:t>Title Text</a:t>
            </a:r>
          </a:p>
        </p:txBody>
      </p:sp>
      <p:sp>
        <p:nvSpPr>
          <p:cNvPr id="541" name="Body Level One…"/>
          <p:cNvSpPr txBox="1">
            <a:spLocks noGrp="1"/>
          </p:cNvSpPr>
          <p:nvPr>
            <p:ph type="body" idx="1"/>
          </p:nvPr>
        </p:nvSpPr>
        <p:spPr>
          <a:xfrm>
            <a:off x="628650" y="1825625"/>
            <a:ext cx="7886700" cy="4351338"/>
          </a:xfrm>
          <a:prstGeom prst="rect">
            <a:avLst/>
          </a:prstGeom>
        </p:spPr>
        <p:txBody>
          <a:bodyPr>
            <a:normAutofit/>
          </a:bodyPr>
          <a:lstStyle>
            <a:lvl1pPr marL="228600" indent="-228600">
              <a:lnSpc>
                <a:spcPct val="90000"/>
              </a:lnSpc>
              <a:spcBef>
                <a:spcPts val="1000"/>
              </a:spcBef>
              <a:buFont typeface="Arial"/>
              <a:buChar char="•"/>
              <a:defRPr sz="2800">
                <a:latin typeface="Calibri"/>
                <a:ea typeface="Calibri"/>
                <a:cs typeface="Calibri"/>
                <a:sym typeface="Calibri"/>
              </a:defRPr>
            </a:lvl1pPr>
            <a:lvl2pPr marL="723900" indent="-266700">
              <a:lnSpc>
                <a:spcPct val="90000"/>
              </a:lnSpc>
              <a:spcBef>
                <a:spcPts val="1000"/>
              </a:spcBef>
              <a:buFont typeface="Arial"/>
              <a:buChar char="•"/>
              <a:defRPr sz="2800">
                <a:latin typeface="Calibri"/>
                <a:ea typeface="Calibri"/>
                <a:cs typeface="Calibri"/>
                <a:sym typeface="Calibri"/>
              </a:defRPr>
            </a:lvl2pPr>
            <a:lvl3pPr marL="1234439" indent="-320039">
              <a:lnSpc>
                <a:spcPct val="90000"/>
              </a:lnSpc>
              <a:spcBef>
                <a:spcPts val="1000"/>
              </a:spcBef>
              <a:buFont typeface="Arial"/>
              <a:defRPr sz="2800">
                <a:latin typeface="Calibri"/>
                <a:ea typeface="Calibri"/>
                <a:cs typeface="Calibri"/>
                <a:sym typeface="Calibri"/>
              </a:defRPr>
            </a:lvl3pPr>
            <a:lvl4pPr marL="1727200" indent="-355600">
              <a:lnSpc>
                <a:spcPct val="90000"/>
              </a:lnSpc>
              <a:spcBef>
                <a:spcPts val="1000"/>
              </a:spcBef>
              <a:buFont typeface="Arial"/>
              <a:buChar char="•"/>
              <a:defRPr sz="2800">
                <a:latin typeface="Calibri"/>
                <a:ea typeface="Calibri"/>
                <a:cs typeface="Calibri"/>
                <a:sym typeface="Calibri"/>
              </a:defRPr>
            </a:lvl4pPr>
            <a:lvl5pPr marL="2184400" indent="-355600">
              <a:lnSpc>
                <a:spcPct val="90000"/>
              </a:lnSpc>
              <a:spcBef>
                <a:spcPts val="1000"/>
              </a:spcBef>
              <a:buFont typeface="Arial"/>
              <a:buChar char="•"/>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42"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1049632921"/>
      </p:ext>
    </p:extLst>
  </p:cSld>
  <p:clrMapOvr>
    <a:masterClrMapping/>
  </p:clrMapOvr>
  <p:transition spd="med"/>
</p:sldLayout>
</file>

<file path=ppt/slideLayouts/slideLayout385.xml><?xml version="1.0" encoding="utf-8"?>
<p:sldLayout xmlns:a="http://schemas.openxmlformats.org/drawingml/2006/main" xmlns:r="http://schemas.openxmlformats.org/officeDocument/2006/relationships" xmlns:p="http://schemas.openxmlformats.org/presentationml/2006/main" showMasterSp="0" type="tx">
  <p:cSld name="5_Section Header">
    <p:spTree>
      <p:nvGrpSpPr>
        <p:cNvPr id="1" name=""/>
        <p:cNvGrpSpPr/>
        <p:nvPr/>
      </p:nvGrpSpPr>
      <p:grpSpPr>
        <a:xfrm>
          <a:off x="0" y="0"/>
          <a:ext cx="0" cy="0"/>
          <a:chOff x="0" y="0"/>
          <a:chExt cx="0" cy="0"/>
        </a:xfrm>
      </p:grpSpPr>
      <p:sp>
        <p:nvSpPr>
          <p:cNvPr id="549" name="Title Text"/>
          <p:cNvSpPr txBox="1">
            <a:spLocks noGrp="1"/>
          </p:cNvSpPr>
          <p:nvPr>
            <p:ph type="title"/>
          </p:nvPr>
        </p:nvSpPr>
        <p:spPr>
          <a:xfrm>
            <a:off x="623887" y="1709739"/>
            <a:ext cx="7886701" cy="2852737"/>
          </a:xfrm>
          <a:prstGeom prst="rect">
            <a:avLst/>
          </a:prstGeom>
        </p:spPr>
        <p:txBody>
          <a:bodyPr anchor="b"/>
          <a:lstStyle>
            <a:lvl1pPr algn="l">
              <a:lnSpc>
                <a:spcPct val="90000"/>
              </a:lnSpc>
              <a:defRPr sz="6000" b="0">
                <a:solidFill>
                  <a:srgbClr val="000000"/>
                </a:solidFill>
                <a:latin typeface="Calibri Light"/>
                <a:ea typeface="Calibri Light"/>
                <a:cs typeface="Calibri Light"/>
                <a:sym typeface="Calibri Light"/>
              </a:defRPr>
            </a:lvl1pPr>
          </a:lstStyle>
          <a:p>
            <a:r>
              <a:t>Title Text</a:t>
            </a:r>
          </a:p>
        </p:txBody>
      </p:sp>
      <p:sp>
        <p:nvSpPr>
          <p:cNvPr id="550" name="Body Level One…"/>
          <p:cNvSpPr txBox="1">
            <a:spLocks noGrp="1"/>
          </p:cNvSpPr>
          <p:nvPr>
            <p:ph type="body" sz="quarter" idx="1"/>
          </p:nvPr>
        </p:nvSpPr>
        <p:spPr>
          <a:xfrm>
            <a:off x="623887" y="4589464"/>
            <a:ext cx="7886701" cy="1500188"/>
          </a:xfrm>
          <a:prstGeom prst="rect">
            <a:avLst/>
          </a:prstGeom>
        </p:spPr>
        <p:txBody>
          <a:bodyPr>
            <a:normAutofit/>
          </a:bodyPr>
          <a:lstStyle>
            <a:lvl1pPr marL="0" indent="0">
              <a:lnSpc>
                <a:spcPct val="90000"/>
              </a:lnSpc>
              <a:spcBef>
                <a:spcPts val="1000"/>
              </a:spcBef>
              <a:buSzTx/>
              <a:buNone/>
              <a:defRPr sz="2400">
                <a:latin typeface="Calibri"/>
                <a:ea typeface="Calibri"/>
                <a:cs typeface="Calibri"/>
                <a:sym typeface="Calibri"/>
              </a:defRPr>
            </a:lvl1pPr>
            <a:lvl2pPr marL="0" indent="457200">
              <a:lnSpc>
                <a:spcPct val="90000"/>
              </a:lnSpc>
              <a:spcBef>
                <a:spcPts val="1000"/>
              </a:spcBef>
              <a:buSzTx/>
              <a:buNone/>
              <a:defRPr sz="2400">
                <a:latin typeface="Calibri"/>
                <a:ea typeface="Calibri"/>
                <a:cs typeface="Calibri"/>
                <a:sym typeface="Calibri"/>
              </a:defRPr>
            </a:lvl2pPr>
            <a:lvl3pPr marL="0" indent="914400">
              <a:lnSpc>
                <a:spcPct val="90000"/>
              </a:lnSpc>
              <a:spcBef>
                <a:spcPts val="1000"/>
              </a:spcBef>
              <a:buSzTx/>
              <a:buNone/>
              <a:defRPr sz="2400">
                <a:latin typeface="Calibri"/>
                <a:ea typeface="Calibri"/>
                <a:cs typeface="Calibri"/>
                <a:sym typeface="Calibri"/>
              </a:defRPr>
            </a:lvl3pPr>
            <a:lvl4pPr marL="0" indent="1371600">
              <a:lnSpc>
                <a:spcPct val="90000"/>
              </a:lnSpc>
              <a:spcBef>
                <a:spcPts val="1000"/>
              </a:spcBef>
              <a:buSzTx/>
              <a:buNone/>
              <a:defRPr sz="2400">
                <a:latin typeface="Calibri"/>
                <a:ea typeface="Calibri"/>
                <a:cs typeface="Calibri"/>
                <a:sym typeface="Calibri"/>
              </a:defRPr>
            </a:lvl4pPr>
            <a:lvl5pPr marL="0" indent="1828800">
              <a:lnSpc>
                <a:spcPct val="90000"/>
              </a:lnSpc>
              <a:spcBef>
                <a:spcPts val="1000"/>
              </a:spcBef>
              <a:buSzTx/>
              <a:buNone/>
              <a:defRPr sz="24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51"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4043160516"/>
      </p:ext>
    </p:extLst>
  </p:cSld>
  <p:clrMapOvr>
    <a:masterClrMapping/>
  </p:clrMapOvr>
  <p:transition spd="med"/>
</p:sldLayout>
</file>

<file path=ppt/slideLayouts/slideLayout386.xml><?xml version="1.0" encoding="utf-8"?>
<p:sldLayout xmlns:a="http://schemas.openxmlformats.org/drawingml/2006/main" xmlns:r="http://schemas.openxmlformats.org/officeDocument/2006/relationships" xmlns:p="http://schemas.openxmlformats.org/presentationml/2006/main" showMasterSp="0" type="tx">
  <p:cSld name="5_Two Content">
    <p:spTree>
      <p:nvGrpSpPr>
        <p:cNvPr id="1" name=""/>
        <p:cNvGrpSpPr/>
        <p:nvPr/>
      </p:nvGrpSpPr>
      <p:grpSpPr>
        <a:xfrm>
          <a:off x="0" y="0"/>
          <a:ext cx="0" cy="0"/>
          <a:chOff x="0" y="0"/>
          <a:chExt cx="0" cy="0"/>
        </a:xfrm>
      </p:grpSpPr>
      <p:sp>
        <p:nvSpPr>
          <p:cNvPr id="558"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rgbClr val="000000"/>
                </a:solidFill>
                <a:latin typeface="Calibri Light"/>
                <a:ea typeface="Calibri Light"/>
                <a:cs typeface="Calibri Light"/>
                <a:sym typeface="Calibri Light"/>
              </a:defRPr>
            </a:lvl1pPr>
          </a:lstStyle>
          <a:p>
            <a:r>
              <a:t>Title Text</a:t>
            </a:r>
          </a:p>
        </p:txBody>
      </p:sp>
      <p:sp>
        <p:nvSpPr>
          <p:cNvPr id="559" name="Body Level One…"/>
          <p:cNvSpPr txBox="1">
            <a:spLocks noGrp="1"/>
          </p:cNvSpPr>
          <p:nvPr>
            <p:ph type="body" sz="half" idx="1"/>
          </p:nvPr>
        </p:nvSpPr>
        <p:spPr>
          <a:xfrm>
            <a:off x="628650" y="1825625"/>
            <a:ext cx="3886200" cy="4351338"/>
          </a:xfrm>
          <a:prstGeom prst="rect">
            <a:avLst/>
          </a:prstGeom>
        </p:spPr>
        <p:txBody>
          <a:bodyPr>
            <a:normAutofit/>
          </a:bodyPr>
          <a:lstStyle>
            <a:lvl1pPr marL="228600" indent="-228600">
              <a:lnSpc>
                <a:spcPct val="90000"/>
              </a:lnSpc>
              <a:spcBef>
                <a:spcPts val="1000"/>
              </a:spcBef>
              <a:buFont typeface="Arial"/>
              <a:buChar char="•"/>
              <a:defRPr sz="2800">
                <a:latin typeface="Calibri"/>
                <a:ea typeface="Calibri"/>
                <a:cs typeface="Calibri"/>
                <a:sym typeface="Calibri"/>
              </a:defRPr>
            </a:lvl1pPr>
            <a:lvl2pPr marL="723900" indent="-266700">
              <a:lnSpc>
                <a:spcPct val="90000"/>
              </a:lnSpc>
              <a:spcBef>
                <a:spcPts val="1000"/>
              </a:spcBef>
              <a:buFont typeface="Arial"/>
              <a:buChar char="•"/>
              <a:defRPr sz="2800">
                <a:latin typeface="Calibri"/>
                <a:ea typeface="Calibri"/>
                <a:cs typeface="Calibri"/>
                <a:sym typeface="Calibri"/>
              </a:defRPr>
            </a:lvl2pPr>
            <a:lvl3pPr marL="1234439" indent="-320039">
              <a:lnSpc>
                <a:spcPct val="90000"/>
              </a:lnSpc>
              <a:spcBef>
                <a:spcPts val="1000"/>
              </a:spcBef>
              <a:buFont typeface="Arial"/>
              <a:defRPr sz="2800">
                <a:latin typeface="Calibri"/>
                <a:ea typeface="Calibri"/>
                <a:cs typeface="Calibri"/>
                <a:sym typeface="Calibri"/>
              </a:defRPr>
            </a:lvl3pPr>
            <a:lvl4pPr marL="1727200" indent="-355600">
              <a:lnSpc>
                <a:spcPct val="90000"/>
              </a:lnSpc>
              <a:spcBef>
                <a:spcPts val="1000"/>
              </a:spcBef>
              <a:buFont typeface="Arial"/>
              <a:buChar char="•"/>
              <a:defRPr sz="2800">
                <a:latin typeface="Calibri"/>
                <a:ea typeface="Calibri"/>
                <a:cs typeface="Calibri"/>
                <a:sym typeface="Calibri"/>
              </a:defRPr>
            </a:lvl4pPr>
            <a:lvl5pPr marL="2184400" indent="-355600">
              <a:lnSpc>
                <a:spcPct val="90000"/>
              </a:lnSpc>
              <a:spcBef>
                <a:spcPts val="1000"/>
              </a:spcBef>
              <a:buFont typeface="Arial"/>
              <a:buChar char="•"/>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60"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1591785776"/>
      </p:ext>
    </p:extLst>
  </p:cSld>
  <p:clrMapOvr>
    <a:masterClrMapping/>
  </p:clrMapOvr>
  <p:transition spd="med"/>
</p:sldLayout>
</file>

<file path=ppt/slideLayouts/slideLayout387.xml><?xml version="1.0" encoding="utf-8"?>
<p:sldLayout xmlns:a="http://schemas.openxmlformats.org/drawingml/2006/main" xmlns:r="http://schemas.openxmlformats.org/officeDocument/2006/relationships" xmlns:p="http://schemas.openxmlformats.org/presentationml/2006/main" showMasterSp="0" type="tx">
  <p:cSld name="5_Comparison">
    <p:spTree>
      <p:nvGrpSpPr>
        <p:cNvPr id="1" name=""/>
        <p:cNvGrpSpPr/>
        <p:nvPr/>
      </p:nvGrpSpPr>
      <p:grpSpPr>
        <a:xfrm>
          <a:off x="0" y="0"/>
          <a:ext cx="0" cy="0"/>
          <a:chOff x="0" y="0"/>
          <a:chExt cx="0" cy="0"/>
        </a:xfrm>
      </p:grpSpPr>
      <p:sp>
        <p:nvSpPr>
          <p:cNvPr id="567" name="Title Text"/>
          <p:cNvSpPr txBox="1">
            <a:spLocks noGrp="1"/>
          </p:cNvSpPr>
          <p:nvPr>
            <p:ph type="title"/>
          </p:nvPr>
        </p:nvSpPr>
        <p:spPr>
          <a:xfrm>
            <a:off x="629841" y="365125"/>
            <a:ext cx="7886701" cy="1325564"/>
          </a:xfrm>
          <a:prstGeom prst="rect">
            <a:avLst/>
          </a:prstGeom>
        </p:spPr>
        <p:txBody>
          <a:bodyPr/>
          <a:lstStyle>
            <a:lvl1pPr algn="l">
              <a:lnSpc>
                <a:spcPct val="90000"/>
              </a:lnSpc>
              <a:defRPr b="0">
                <a:solidFill>
                  <a:srgbClr val="000000"/>
                </a:solidFill>
                <a:latin typeface="Calibri Light"/>
                <a:ea typeface="Calibri Light"/>
                <a:cs typeface="Calibri Light"/>
                <a:sym typeface="Calibri Light"/>
              </a:defRPr>
            </a:lvl1pPr>
          </a:lstStyle>
          <a:p>
            <a:r>
              <a:t>Title Text</a:t>
            </a:r>
          </a:p>
        </p:txBody>
      </p:sp>
      <p:sp>
        <p:nvSpPr>
          <p:cNvPr id="568" name="Body Level One…"/>
          <p:cNvSpPr txBox="1">
            <a:spLocks noGrp="1"/>
          </p:cNvSpPr>
          <p:nvPr>
            <p:ph type="body" sz="quarter" idx="1"/>
          </p:nvPr>
        </p:nvSpPr>
        <p:spPr>
          <a:xfrm>
            <a:off x="629841" y="1681163"/>
            <a:ext cx="3868341" cy="823913"/>
          </a:xfrm>
          <a:prstGeom prst="rect">
            <a:avLst/>
          </a:prstGeom>
        </p:spPr>
        <p:txBody>
          <a:bodyPr anchor="b">
            <a:normAutofit/>
          </a:bodyPr>
          <a:lstStyle>
            <a:lvl1pPr marL="0" indent="0">
              <a:lnSpc>
                <a:spcPct val="90000"/>
              </a:lnSpc>
              <a:spcBef>
                <a:spcPts val="1000"/>
              </a:spcBef>
              <a:buSzTx/>
              <a:buNone/>
              <a:defRPr sz="2400" b="1">
                <a:latin typeface="Calibri"/>
                <a:ea typeface="Calibri"/>
                <a:cs typeface="Calibri"/>
                <a:sym typeface="Calibri"/>
              </a:defRPr>
            </a:lvl1pPr>
            <a:lvl2pPr marL="0" indent="457200">
              <a:lnSpc>
                <a:spcPct val="90000"/>
              </a:lnSpc>
              <a:spcBef>
                <a:spcPts val="1000"/>
              </a:spcBef>
              <a:buSzTx/>
              <a:buNone/>
              <a:defRPr sz="2400" b="1">
                <a:latin typeface="Calibri"/>
                <a:ea typeface="Calibri"/>
                <a:cs typeface="Calibri"/>
                <a:sym typeface="Calibri"/>
              </a:defRPr>
            </a:lvl2pPr>
            <a:lvl3pPr marL="0" indent="914400">
              <a:lnSpc>
                <a:spcPct val="90000"/>
              </a:lnSpc>
              <a:spcBef>
                <a:spcPts val="1000"/>
              </a:spcBef>
              <a:buSzTx/>
              <a:buNone/>
              <a:defRPr sz="2400" b="1">
                <a:latin typeface="Calibri"/>
                <a:ea typeface="Calibri"/>
                <a:cs typeface="Calibri"/>
                <a:sym typeface="Calibri"/>
              </a:defRPr>
            </a:lvl3pPr>
            <a:lvl4pPr marL="0" indent="1371600">
              <a:lnSpc>
                <a:spcPct val="90000"/>
              </a:lnSpc>
              <a:spcBef>
                <a:spcPts val="1000"/>
              </a:spcBef>
              <a:buSzTx/>
              <a:buNone/>
              <a:defRPr sz="2400" b="1">
                <a:latin typeface="Calibri"/>
                <a:ea typeface="Calibri"/>
                <a:cs typeface="Calibri"/>
                <a:sym typeface="Calibri"/>
              </a:defRPr>
            </a:lvl4pPr>
            <a:lvl5pPr marL="0" indent="1828800">
              <a:lnSpc>
                <a:spcPct val="90000"/>
              </a:lnSpc>
              <a:spcBef>
                <a:spcPts val="1000"/>
              </a:spcBef>
              <a:buSzTx/>
              <a:buNone/>
              <a:defRPr sz="2400" b="1">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69" name="Text Placeholder 4"/>
          <p:cNvSpPr>
            <a:spLocks noGrp="1"/>
          </p:cNvSpPr>
          <p:nvPr>
            <p:ph type="body" sz="quarter" idx="21"/>
          </p:nvPr>
        </p:nvSpPr>
        <p:spPr>
          <a:xfrm>
            <a:off x="4629150" y="1681163"/>
            <a:ext cx="3887392" cy="823913"/>
          </a:xfrm>
          <a:prstGeom prst="rect">
            <a:avLst/>
          </a:prstGeom>
        </p:spPr>
        <p:txBody>
          <a:bodyPr anchor="b">
            <a:normAutofit/>
          </a:bodyPr>
          <a:lstStyle/>
          <a:p>
            <a:pPr marL="0" indent="0" rtl="0">
              <a:lnSpc>
                <a:spcPct val="90000"/>
              </a:lnSpc>
              <a:spcBef>
                <a:spcPts val="1000"/>
              </a:spcBef>
              <a:buSzTx/>
              <a:buNone/>
              <a:defRPr sz="2400" b="1">
                <a:latin typeface="Calibri"/>
                <a:ea typeface="Calibri"/>
                <a:cs typeface="Calibri"/>
                <a:sym typeface="Calibri"/>
              </a:defRPr>
            </a:pPr>
            <a:endParaRPr/>
          </a:p>
        </p:txBody>
      </p:sp>
      <p:sp>
        <p:nvSpPr>
          <p:cNvPr id="570"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3943613224"/>
      </p:ext>
    </p:extLst>
  </p:cSld>
  <p:clrMapOvr>
    <a:masterClrMapping/>
  </p:clrMapOvr>
  <p:transition spd="med"/>
</p:sldLayout>
</file>

<file path=ppt/slideLayouts/slideLayout388.xml><?xml version="1.0" encoding="utf-8"?>
<p:sldLayout xmlns:a="http://schemas.openxmlformats.org/drawingml/2006/main" xmlns:r="http://schemas.openxmlformats.org/officeDocument/2006/relationships" xmlns:p="http://schemas.openxmlformats.org/presentationml/2006/main" showMasterSp="0" type="tx">
  <p:cSld name="5_Title Only">
    <p:spTree>
      <p:nvGrpSpPr>
        <p:cNvPr id="1" name=""/>
        <p:cNvGrpSpPr/>
        <p:nvPr/>
      </p:nvGrpSpPr>
      <p:grpSpPr>
        <a:xfrm>
          <a:off x="0" y="0"/>
          <a:ext cx="0" cy="0"/>
          <a:chOff x="0" y="0"/>
          <a:chExt cx="0" cy="0"/>
        </a:xfrm>
      </p:grpSpPr>
      <p:sp>
        <p:nvSpPr>
          <p:cNvPr id="577"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rgbClr val="000000"/>
                </a:solidFill>
                <a:latin typeface="Calibri Light"/>
                <a:ea typeface="Calibri Light"/>
                <a:cs typeface="Calibri Light"/>
                <a:sym typeface="Calibri Light"/>
              </a:defRPr>
            </a:lvl1pPr>
          </a:lstStyle>
          <a:p>
            <a:r>
              <a:t>Title Text</a:t>
            </a:r>
          </a:p>
        </p:txBody>
      </p:sp>
      <p:sp>
        <p:nvSpPr>
          <p:cNvPr id="578"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3463073242"/>
      </p:ext>
    </p:extLst>
  </p:cSld>
  <p:clrMapOvr>
    <a:masterClrMapping/>
  </p:clrMapOvr>
  <p:transition spd="med"/>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tx">
  <p:cSld name="5_Blank">
    <p:spTree>
      <p:nvGrpSpPr>
        <p:cNvPr id="1" name=""/>
        <p:cNvGrpSpPr/>
        <p:nvPr/>
      </p:nvGrpSpPr>
      <p:grpSpPr>
        <a:xfrm>
          <a:off x="0" y="0"/>
          <a:ext cx="0" cy="0"/>
          <a:chOff x="0" y="0"/>
          <a:chExt cx="0" cy="0"/>
        </a:xfrm>
      </p:grpSpPr>
      <p:sp>
        <p:nvSpPr>
          <p:cNvPr id="585" name="Slide Number"/>
          <p:cNvSpPr txBox="1">
            <a:spLocks noGrp="1"/>
          </p:cNvSpPr>
          <p:nvPr>
            <p:ph type="sldNum" sz="quarter" idx="2"/>
          </p:nvPr>
        </p:nvSpPr>
        <p:spPr>
          <a:xfrm>
            <a:off x="8258810" y="6404293"/>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2324159810"/>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081404840"/>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showMasterSp="0" type="tx">
  <p:cSld name="5_Content with Caption">
    <p:spTree>
      <p:nvGrpSpPr>
        <p:cNvPr id="1" name=""/>
        <p:cNvGrpSpPr/>
        <p:nvPr/>
      </p:nvGrpSpPr>
      <p:grpSpPr>
        <a:xfrm>
          <a:off x="0" y="0"/>
          <a:ext cx="0" cy="0"/>
          <a:chOff x="0" y="0"/>
          <a:chExt cx="0" cy="0"/>
        </a:xfrm>
      </p:grpSpPr>
      <p:sp>
        <p:nvSpPr>
          <p:cNvPr id="592" name="Title Text"/>
          <p:cNvSpPr txBox="1">
            <a:spLocks noGrp="1"/>
          </p:cNvSpPr>
          <p:nvPr>
            <p:ph type="title"/>
          </p:nvPr>
        </p:nvSpPr>
        <p:spPr>
          <a:xfrm>
            <a:off x="629841" y="457200"/>
            <a:ext cx="2949178" cy="1600200"/>
          </a:xfrm>
          <a:prstGeom prst="rect">
            <a:avLst/>
          </a:prstGeom>
        </p:spPr>
        <p:txBody>
          <a:bodyPr anchor="b"/>
          <a:lstStyle>
            <a:lvl1pPr algn="l">
              <a:lnSpc>
                <a:spcPct val="90000"/>
              </a:lnSpc>
              <a:defRPr sz="3200" b="0">
                <a:solidFill>
                  <a:srgbClr val="000000"/>
                </a:solidFill>
                <a:latin typeface="Calibri Light"/>
                <a:ea typeface="Calibri Light"/>
                <a:cs typeface="Calibri Light"/>
                <a:sym typeface="Calibri Light"/>
              </a:defRPr>
            </a:lvl1pPr>
          </a:lstStyle>
          <a:p>
            <a:r>
              <a:t>Title Text</a:t>
            </a:r>
          </a:p>
        </p:txBody>
      </p:sp>
      <p:sp>
        <p:nvSpPr>
          <p:cNvPr id="593" name="Body Level One…"/>
          <p:cNvSpPr txBox="1">
            <a:spLocks noGrp="1"/>
          </p:cNvSpPr>
          <p:nvPr>
            <p:ph type="body" sz="half" idx="1"/>
          </p:nvPr>
        </p:nvSpPr>
        <p:spPr>
          <a:xfrm>
            <a:off x="3887391" y="987425"/>
            <a:ext cx="4629151" cy="4873626"/>
          </a:xfrm>
          <a:prstGeom prst="rect">
            <a:avLst/>
          </a:prstGeom>
        </p:spPr>
        <p:txBody>
          <a:bodyPr>
            <a:normAutofit/>
          </a:bodyPr>
          <a:lstStyle>
            <a:lvl1pPr marL="228600" indent="-228600">
              <a:lnSpc>
                <a:spcPct val="90000"/>
              </a:lnSpc>
              <a:spcBef>
                <a:spcPts val="1000"/>
              </a:spcBef>
              <a:buFont typeface="Arial"/>
              <a:buChar char="•"/>
              <a:defRPr>
                <a:latin typeface="Calibri"/>
                <a:ea typeface="Calibri"/>
                <a:cs typeface="Calibri"/>
                <a:sym typeface="Calibri"/>
              </a:defRPr>
            </a:lvl1pPr>
            <a:lvl2pPr marL="718457" indent="-261257">
              <a:lnSpc>
                <a:spcPct val="90000"/>
              </a:lnSpc>
              <a:spcBef>
                <a:spcPts val="1000"/>
              </a:spcBef>
              <a:buFont typeface="Arial"/>
              <a:buChar char="•"/>
              <a:defRPr>
                <a:latin typeface="Calibri"/>
                <a:ea typeface="Calibri"/>
                <a:cs typeface="Calibri"/>
                <a:sym typeface="Calibri"/>
              </a:defRPr>
            </a:lvl2pPr>
            <a:lvl3pPr>
              <a:lnSpc>
                <a:spcPct val="90000"/>
              </a:lnSpc>
              <a:spcBef>
                <a:spcPts val="1000"/>
              </a:spcBef>
              <a:buFont typeface="Arial"/>
              <a:defRPr>
                <a:latin typeface="Calibri"/>
                <a:ea typeface="Calibri"/>
                <a:cs typeface="Calibri"/>
                <a:sym typeface="Calibri"/>
              </a:defRPr>
            </a:lvl3pPr>
            <a:lvl4pPr>
              <a:lnSpc>
                <a:spcPct val="90000"/>
              </a:lnSpc>
              <a:spcBef>
                <a:spcPts val="1000"/>
              </a:spcBef>
              <a:buFont typeface="Arial"/>
              <a:buChar char="•"/>
              <a:defRPr>
                <a:latin typeface="Calibri"/>
                <a:ea typeface="Calibri"/>
                <a:cs typeface="Calibri"/>
                <a:sym typeface="Calibri"/>
              </a:defRPr>
            </a:lvl4pPr>
            <a:lvl5pPr>
              <a:lnSpc>
                <a:spcPct val="90000"/>
              </a:lnSpc>
              <a:spcBef>
                <a:spcPts val="1000"/>
              </a:spcBef>
              <a:buFont typeface="Arial"/>
              <a:buChar char="•"/>
              <a:defRPr>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94" name="Text Placeholder 3"/>
          <p:cNvSpPr>
            <a:spLocks noGrp="1"/>
          </p:cNvSpPr>
          <p:nvPr>
            <p:ph type="body" sz="quarter" idx="21"/>
          </p:nvPr>
        </p:nvSpPr>
        <p:spPr>
          <a:xfrm>
            <a:off x="629840" y="2057400"/>
            <a:ext cx="2949180" cy="3811588"/>
          </a:xfrm>
          <a:prstGeom prst="rect">
            <a:avLst/>
          </a:prstGeom>
        </p:spPr>
        <p:txBody>
          <a:bodyPr>
            <a:normAutofit/>
          </a:bodyPr>
          <a:lstStyle/>
          <a:p>
            <a:pPr marL="0" indent="0" rtl="0">
              <a:lnSpc>
                <a:spcPct val="90000"/>
              </a:lnSpc>
              <a:spcBef>
                <a:spcPts val="1000"/>
              </a:spcBef>
              <a:buSzTx/>
              <a:buNone/>
              <a:defRPr sz="1600">
                <a:latin typeface="Calibri"/>
                <a:ea typeface="Calibri"/>
                <a:cs typeface="Calibri"/>
                <a:sym typeface="Calibri"/>
              </a:defRPr>
            </a:pPr>
            <a:endParaRPr/>
          </a:p>
        </p:txBody>
      </p:sp>
      <p:sp>
        <p:nvSpPr>
          <p:cNvPr id="595"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2751868704"/>
      </p:ext>
    </p:extLst>
  </p:cSld>
  <p:clrMapOvr>
    <a:masterClrMapping/>
  </p:clrMapOvr>
  <p:transition spd="med"/>
</p:sldLayout>
</file>

<file path=ppt/slideLayouts/slideLayout391.xml><?xml version="1.0" encoding="utf-8"?>
<p:sldLayout xmlns:a="http://schemas.openxmlformats.org/drawingml/2006/main" xmlns:r="http://schemas.openxmlformats.org/officeDocument/2006/relationships" xmlns:p="http://schemas.openxmlformats.org/presentationml/2006/main" showMasterSp="0" type="tx">
  <p:cSld name="5_Picture with Caption">
    <p:spTree>
      <p:nvGrpSpPr>
        <p:cNvPr id="1" name=""/>
        <p:cNvGrpSpPr/>
        <p:nvPr/>
      </p:nvGrpSpPr>
      <p:grpSpPr>
        <a:xfrm>
          <a:off x="0" y="0"/>
          <a:ext cx="0" cy="0"/>
          <a:chOff x="0" y="0"/>
          <a:chExt cx="0" cy="0"/>
        </a:xfrm>
      </p:grpSpPr>
      <p:sp>
        <p:nvSpPr>
          <p:cNvPr id="602" name="Title Text"/>
          <p:cNvSpPr txBox="1">
            <a:spLocks noGrp="1"/>
          </p:cNvSpPr>
          <p:nvPr>
            <p:ph type="title"/>
          </p:nvPr>
        </p:nvSpPr>
        <p:spPr>
          <a:xfrm>
            <a:off x="629841" y="457200"/>
            <a:ext cx="2949178" cy="1600200"/>
          </a:xfrm>
          <a:prstGeom prst="rect">
            <a:avLst/>
          </a:prstGeom>
        </p:spPr>
        <p:txBody>
          <a:bodyPr anchor="b"/>
          <a:lstStyle>
            <a:lvl1pPr algn="l">
              <a:lnSpc>
                <a:spcPct val="90000"/>
              </a:lnSpc>
              <a:defRPr sz="3200" b="0">
                <a:solidFill>
                  <a:srgbClr val="000000"/>
                </a:solidFill>
                <a:latin typeface="Calibri Light"/>
                <a:ea typeface="Calibri Light"/>
                <a:cs typeface="Calibri Light"/>
                <a:sym typeface="Calibri Light"/>
              </a:defRPr>
            </a:lvl1pPr>
          </a:lstStyle>
          <a:p>
            <a:r>
              <a:t>Title Text</a:t>
            </a:r>
          </a:p>
        </p:txBody>
      </p:sp>
      <p:sp>
        <p:nvSpPr>
          <p:cNvPr id="603" name="Picture Placeholder 2"/>
          <p:cNvSpPr>
            <a:spLocks noGrp="1"/>
          </p:cNvSpPr>
          <p:nvPr>
            <p:ph type="pic" sz="half" idx="21"/>
          </p:nvPr>
        </p:nvSpPr>
        <p:spPr>
          <a:xfrm>
            <a:off x="3887391" y="987425"/>
            <a:ext cx="4629151" cy="4873626"/>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604" name="Body Level One…"/>
          <p:cNvSpPr txBox="1">
            <a:spLocks noGrp="1"/>
          </p:cNvSpPr>
          <p:nvPr>
            <p:ph type="body" sz="quarter" idx="1"/>
          </p:nvPr>
        </p:nvSpPr>
        <p:spPr>
          <a:xfrm>
            <a:off x="629841" y="2057400"/>
            <a:ext cx="2949178" cy="3811588"/>
          </a:xfrm>
          <a:prstGeom prst="rect">
            <a:avLst/>
          </a:prstGeom>
        </p:spPr>
        <p:txBody>
          <a:bodyPr>
            <a:normAutofit/>
          </a:bodyPr>
          <a:lstStyle>
            <a:lvl1pPr marL="0" indent="0">
              <a:lnSpc>
                <a:spcPct val="90000"/>
              </a:lnSpc>
              <a:spcBef>
                <a:spcPts val="1000"/>
              </a:spcBef>
              <a:buSzTx/>
              <a:buNone/>
              <a:defRPr sz="1600">
                <a:latin typeface="Calibri"/>
                <a:ea typeface="Calibri"/>
                <a:cs typeface="Calibri"/>
                <a:sym typeface="Calibri"/>
              </a:defRPr>
            </a:lvl1pPr>
            <a:lvl2pPr marL="0" indent="457200">
              <a:lnSpc>
                <a:spcPct val="90000"/>
              </a:lnSpc>
              <a:spcBef>
                <a:spcPts val="1000"/>
              </a:spcBef>
              <a:buSzTx/>
              <a:buNone/>
              <a:defRPr sz="1600">
                <a:latin typeface="Calibri"/>
                <a:ea typeface="Calibri"/>
                <a:cs typeface="Calibri"/>
                <a:sym typeface="Calibri"/>
              </a:defRPr>
            </a:lvl2pPr>
            <a:lvl3pPr marL="0" indent="914400">
              <a:lnSpc>
                <a:spcPct val="90000"/>
              </a:lnSpc>
              <a:spcBef>
                <a:spcPts val="1000"/>
              </a:spcBef>
              <a:buSzTx/>
              <a:buNone/>
              <a:defRPr sz="1600">
                <a:latin typeface="Calibri"/>
                <a:ea typeface="Calibri"/>
                <a:cs typeface="Calibri"/>
                <a:sym typeface="Calibri"/>
              </a:defRPr>
            </a:lvl3pPr>
            <a:lvl4pPr marL="0" indent="1371600">
              <a:lnSpc>
                <a:spcPct val="90000"/>
              </a:lnSpc>
              <a:spcBef>
                <a:spcPts val="1000"/>
              </a:spcBef>
              <a:buSzTx/>
              <a:buNone/>
              <a:defRPr sz="1600">
                <a:latin typeface="Calibri"/>
                <a:ea typeface="Calibri"/>
                <a:cs typeface="Calibri"/>
                <a:sym typeface="Calibri"/>
              </a:defRPr>
            </a:lvl4pPr>
            <a:lvl5pPr marL="0" indent="1828800">
              <a:lnSpc>
                <a:spcPct val="90000"/>
              </a:lnSpc>
              <a:spcBef>
                <a:spcPts val="1000"/>
              </a:spcBef>
              <a:buSzTx/>
              <a:buNone/>
              <a:defRPr sz="16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05"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1267291094"/>
      </p:ext>
    </p:extLst>
  </p:cSld>
  <p:clrMapOvr>
    <a:masterClrMapping/>
  </p:clrMapOvr>
  <p:transition spd="med"/>
</p:sldLayout>
</file>

<file path=ppt/slideLayouts/slideLayout392.xml><?xml version="1.0" encoding="utf-8"?>
<p:sldLayout xmlns:a="http://schemas.openxmlformats.org/drawingml/2006/main" xmlns:r="http://schemas.openxmlformats.org/officeDocument/2006/relationships" xmlns:p="http://schemas.openxmlformats.org/presentationml/2006/main" showMasterSp="0" type="tx">
  <p:cSld name="6_Title Slide">
    <p:bg>
      <p:bgPr>
        <a:solidFill>
          <a:srgbClr val="000000"/>
        </a:solidFill>
        <a:effectLst/>
      </p:bgPr>
    </p:bg>
    <p:spTree>
      <p:nvGrpSpPr>
        <p:cNvPr id="1" name=""/>
        <p:cNvGrpSpPr/>
        <p:nvPr/>
      </p:nvGrpSpPr>
      <p:grpSpPr>
        <a:xfrm>
          <a:off x="0" y="0"/>
          <a:ext cx="0" cy="0"/>
          <a:chOff x="0" y="0"/>
          <a:chExt cx="0" cy="0"/>
        </a:xfrm>
      </p:grpSpPr>
      <p:sp>
        <p:nvSpPr>
          <p:cNvPr id="612" name="Title Text"/>
          <p:cNvSpPr txBox="1">
            <a:spLocks noGrp="1"/>
          </p:cNvSpPr>
          <p:nvPr>
            <p:ph type="title"/>
          </p:nvPr>
        </p:nvSpPr>
        <p:spPr>
          <a:xfrm>
            <a:off x="685800" y="1122362"/>
            <a:ext cx="7772400" cy="2387601"/>
          </a:xfrm>
          <a:prstGeom prst="rect">
            <a:avLst/>
          </a:prstGeom>
        </p:spPr>
        <p:txBody>
          <a:bodyPr anchor="b"/>
          <a:lstStyle>
            <a:lvl1pPr>
              <a:lnSpc>
                <a:spcPct val="90000"/>
              </a:lnSpc>
              <a:defRPr sz="6000" b="0">
                <a:solidFill>
                  <a:schemeClr val="accent3">
                    <a:lumOff val="44000"/>
                  </a:schemeClr>
                </a:solidFill>
                <a:latin typeface="Calibri Light"/>
                <a:ea typeface="Calibri Light"/>
                <a:cs typeface="Calibri Light"/>
                <a:sym typeface="Calibri Light"/>
              </a:defRPr>
            </a:lvl1pPr>
          </a:lstStyle>
          <a:p>
            <a:r>
              <a:t>Title Text</a:t>
            </a:r>
          </a:p>
        </p:txBody>
      </p:sp>
      <p:sp>
        <p:nvSpPr>
          <p:cNvPr id="613" name="Body Level One…"/>
          <p:cNvSpPr txBox="1">
            <a:spLocks noGrp="1"/>
          </p:cNvSpPr>
          <p:nvPr>
            <p:ph type="body" sz="quarter" idx="1"/>
          </p:nvPr>
        </p:nvSpPr>
        <p:spPr>
          <a:xfrm>
            <a:off x="1143000" y="3602037"/>
            <a:ext cx="6858000" cy="1655763"/>
          </a:xfrm>
          <a:prstGeom prst="rect">
            <a:avLst/>
          </a:prstGeom>
        </p:spPr>
        <p:txBody>
          <a:bodyPr>
            <a:normAutofit/>
          </a:bodyPr>
          <a:lstStyle>
            <a:lvl1pPr marL="0" indent="0" algn="ctr">
              <a:lnSpc>
                <a:spcPct val="90000"/>
              </a:lnSpc>
              <a:spcBef>
                <a:spcPts val="1000"/>
              </a:spcBef>
              <a:buSzTx/>
              <a:buNone/>
              <a:defRPr sz="2400">
                <a:solidFill>
                  <a:schemeClr val="accent3">
                    <a:lumOff val="44000"/>
                  </a:schemeClr>
                </a:solidFill>
                <a:latin typeface="Calibri"/>
                <a:ea typeface="Calibri"/>
                <a:cs typeface="Calibri"/>
                <a:sym typeface="Calibri"/>
              </a:defRPr>
            </a:lvl1pPr>
            <a:lvl2pPr marL="0" indent="457200" algn="ctr">
              <a:lnSpc>
                <a:spcPct val="90000"/>
              </a:lnSpc>
              <a:spcBef>
                <a:spcPts val="1000"/>
              </a:spcBef>
              <a:buSzTx/>
              <a:buNone/>
              <a:defRPr sz="2400">
                <a:solidFill>
                  <a:schemeClr val="accent3">
                    <a:lumOff val="44000"/>
                  </a:schemeClr>
                </a:solidFill>
                <a:latin typeface="Calibri"/>
                <a:ea typeface="Calibri"/>
                <a:cs typeface="Calibri"/>
                <a:sym typeface="Calibri"/>
              </a:defRPr>
            </a:lvl2pPr>
            <a:lvl3pPr marL="0" indent="914400" algn="ctr">
              <a:lnSpc>
                <a:spcPct val="90000"/>
              </a:lnSpc>
              <a:spcBef>
                <a:spcPts val="1000"/>
              </a:spcBef>
              <a:buSzTx/>
              <a:buNone/>
              <a:defRPr sz="2400">
                <a:solidFill>
                  <a:schemeClr val="accent3">
                    <a:lumOff val="44000"/>
                  </a:schemeClr>
                </a:solidFill>
                <a:latin typeface="Calibri"/>
                <a:ea typeface="Calibri"/>
                <a:cs typeface="Calibri"/>
                <a:sym typeface="Calibri"/>
              </a:defRPr>
            </a:lvl3pPr>
            <a:lvl4pPr marL="0" indent="1371600" algn="ctr">
              <a:lnSpc>
                <a:spcPct val="90000"/>
              </a:lnSpc>
              <a:spcBef>
                <a:spcPts val="1000"/>
              </a:spcBef>
              <a:buSzTx/>
              <a:buNone/>
              <a:defRPr sz="2400">
                <a:solidFill>
                  <a:schemeClr val="accent3">
                    <a:lumOff val="44000"/>
                  </a:schemeClr>
                </a:solidFill>
                <a:latin typeface="Calibri"/>
                <a:ea typeface="Calibri"/>
                <a:cs typeface="Calibri"/>
                <a:sym typeface="Calibri"/>
              </a:defRPr>
            </a:lvl4pPr>
            <a:lvl5pPr marL="0" indent="1828800" algn="ctr">
              <a:lnSpc>
                <a:spcPct val="90000"/>
              </a:lnSpc>
              <a:spcBef>
                <a:spcPts val="1000"/>
              </a:spcBef>
              <a:buSzTx/>
              <a:buNone/>
              <a:defRPr sz="2400">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14"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4089405471"/>
      </p:ext>
    </p:extLst>
  </p:cSld>
  <p:clrMapOvr>
    <a:masterClrMapping/>
  </p:clrMapOvr>
  <p:transition spd="med"/>
</p:sldLayout>
</file>

<file path=ppt/slideLayouts/slideLayout393.xml><?xml version="1.0" encoding="utf-8"?>
<p:sldLayout xmlns:a="http://schemas.openxmlformats.org/drawingml/2006/main" xmlns:r="http://schemas.openxmlformats.org/officeDocument/2006/relationships" xmlns:p="http://schemas.openxmlformats.org/presentationml/2006/main" showMasterSp="0" type="tx">
  <p:cSld name="6_Title and Content">
    <p:bg>
      <p:bgPr>
        <a:solidFill>
          <a:srgbClr val="000000"/>
        </a:solidFill>
        <a:effectLst/>
      </p:bgPr>
    </p:bg>
    <p:spTree>
      <p:nvGrpSpPr>
        <p:cNvPr id="1" name=""/>
        <p:cNvGrpSpPr/>
        <p:nvPr/>
      </p:nvGrpSpPr>
      <p:grpSpPr>
        <a:xfrm>
          <a:off x="0" y="0"/>
          <a:ext cx="0" cy="0"/>
          <a:chOff x="0" y="0"/>
          <a:chExt cx="0" cy="0"/>
        </a:xfrm>
      </p:grpSpPr>
      <p:sp>
        <p:nvSpPr>
          <p:cNvPr id="621"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chemeClr val="accent3">
                    <a:lumOff val="44000"/>
                  </a:schemeClr>
                </a:solidFill>
                <a:latin typeface="Calibri Light"/>
                <a:ea typeface="Calibri Light"/>
                <a:cs typeface="Calibri Light"/>
                <a:sym typeface="Calibri Light"/>
              </a:defRPr>
            </a:lvl1pPr>
          </a:lstStyle>
          <a:p>
            <a:r>
              <a:t>Title Text</a:t>
            </a:r>
          </a:p>
        </p:txBody>
      </p:sp>
      <p:sp>
        <p:nvSpPr>
          <p:cNvPr id="622" name="Body Level One…"/>
          <p:cNvSpPr txBox="1">
            <a:spLocks noGrp="1"/>
          </p:cNvSpPr>
          <p:nvPr>
            <p:ph type="body" idx="1"/>
          </p:nvPr>
        </p:nvSpPr>
        <p:spPr>
          <a:xfrm>
            <a:off x="628650" y="1825625"/>
            <a:ext cx="7886700" cy="4351338"/>
          </a:xfrm>
          <a:prstGeom prst="rect">
            <a:avLst/>
          </a:prstGeom>
        </p:spPr>
        <p:txBody>
          <a:bodyPr>
            <a:normAutofit/>
          </a:bodyPr>
          <a:lstStyle>
            <a:lvl1pPr marL="228600" indent="-228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1pPr>
            <a:lvl2pPr marL="723900" indent="-2667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2pPr>
            <a:lvl3pPr marL="1234439" indent="-320039">
              <a:lnSpc>
                <a:spcPct val="90000"/>
              </a:lnSpc>
              <a:spcBef>
                <a:spcPts val="1000"/>
              </a:spcBef>
              <a:buFont typeface="Arial"/>
              <a:defRPr sz="2800">
                <a:solidFill>
                  <a:schemeClr val="accent3">
                    <a:lumOff val="44000"/>
                  </a:schemeClr>
                </a:solidFill>
                <a:latin typeface="Calibri"/>
                <a:ea typeface="Calibri"/>
                <a:cs typeface="Calibri"/>
                <a:sym typeface="Calibri"/>
              </a:defRPr>
            </a:lvl3pPr>
            <a:lvl4pPr marL="1727200" indent="-355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4pPr>
            <a:lvl5pPr marL="2184400" indent="-355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23"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4135698959"/>
      </p:ext>
    </p:extLst>
  </p:cSld>
  <p:clrMapOvr>
    <a:masterClrMapping/>
  </p:clrMapOvr>
  <p:transition spd="med"/>
</p:sldLayout>
</file>

<file path=ppt/slideLayouts/slideLayout394.xml><?xml version="1.0" encoding="utf-8"?>
<p:sldLayout xmlns:a="http://schemas.openxmlformats.org/drawingml/2006/main" xmlns:r="http://schemas.openxmlformats.org/officeDocument/2006/relationships" xmlns:p="http://schemas.openxmlformats.org/presentationml/2006/main" showMasterSp="0" type="tx">
  <p:cSld name="6_Section Header">
    <p:bg>
      <p:bgPr>
        <a:solidFill>
          <a:srgbClr val="000000"/>
        </a:solidFill>
        <a:effectLst/>
      </p:bgPr>
    </p:bg>
    <p:spTree>
      <p:nvGrpSpPr>
        <p:cNvPr id="1" name=""/>
        <p:cNvGrpSpPr/>
        <p:nvPr/>
      </p:nvGrpSpPr>
      <p:grpSpPr>
        <a:xfrm>
          <a:off x="0" y="0"/>
          <a:ext cx="0" cy="0"/>
          <a:chOff x="0" y="0"/>
          <a:chExt cx="0" cy="0"/>
        </a:xfrm>
      </p:grpSpPr>
      <p:sp>
        <p:nvSpPr>
          <p:cNvPr id="630" name="Title Text"/>
          <p:cNvSpPr txBox="1">
            <a:spLocks noGrp="1"/>
          </p:cNvSpPr>
          <p:nvPr>
            <p:ph type="title"/>
          </p:nvPr>
        </p:nvSpPr>
        <p:spPr>
          <a:xfrm>
            <a:off x="623887" y="1709739"/>
            <a:ext cx="7886701" cy="2852737"/>
          </a:xfrm>
          <a:prstGeom prst="rect">
            <a:avLst/>
          </a:prstGeom>
        </p:spPr>
        <p:txBody>
          <a:bodyPr anchor="b"/>
          <a:lstStyle>
            <a:lvl1pPr algn="l">
              <a:lnSpc>
                <a:spcPct val="90000"/>
              </a:lnSpc>
              <a:defRPr sz="6000" b="0">
                <a:solidFill>
                  <a:schemeClr val="accent3">
                    <a:lumOff val="44000"/>
                  </a:schemeClr>
                </a:solidFill>
                <a:latin typeface="Calibri Light"/>
                <a:ea typeface="Calibri Light"/>
                <a:cs typeface="Calibri Light"/>
                <a:sym typeface="Calibri Light"/>
              </a:defRPr>
            </a:lvl1pPr>
          </a:lstStyle>
          <a:p>
            <a:r>
              <a:t>Title Text</a:t>
            </a:r>
          </a:p>
        </p:txBody>
      </p:sp>
      <p:sp>
        <p:nvSpPr>
          <p:cNvPr id="631" name="Body Level One…"/>
          <p:cNvSpPr txBox="1">
            <a:spLocks noGrp="1"/>
          </p:cNvSpPr>
          <p:nvPr>
            <p:ph type="body" sz="quarter" idx="1"/>
          </p:nvPr>
        </p:nvSpPr>
        <p:spPr>
          <a:xfrm>
            <a:off x="623887" y="4589464"/>
            <a:ext cx="7886701" cy="1500188"/>
          </a:xfrm>
          <a:prstGeom prst="rect">
            <a:avLst/>
          </a:prstGeom>
        </p:spPr>
        <p:txBody>
          <a:bodyPr>
            <a:normAutofit/>
          </a:bodyPr>
          <a:lstStyle>
            <a:lvl1pPr marL="0" indent="0">
              <a:lnSpc>
                <a:spcPct val="90000"/>
              </a:lnSpc>
              <a:spcBef>
                <a:spcPts val="1000"/>
              </a:spcBef>
              <a:buSzTx/>
              <a:buNone/>
              <a:defRPr sz="2400">
                <a:solidFill>
                  <a:schemeClr val="accent3">
                    <a:lumOff val="44000"/>
                  </a:schemeClr>
                </a:solidFill>
                <a:latin typeface="Calibri"/>
                <a:ea typeface="Calibri"/>
                <a:cs typeface="Calibri"/>
                <a:sym typeface="Calibri"/>
              </a:defRPr>
            </a:lvl1pPr>
            <a:lvl2pPr marL="0" indent="457200">
              <a:lnSpc>
                <a:spcPct val="90000"/>
              </a:lnSpc>
              <a:spcBef>
                <a:spcPts val="1000"/>
              </a:spcBef>
              <a:buSzTx/>
              <a:buNone/>
              <a:defRPr sz="2400">
                <a:solidFill>
                  <a:schemeClr val="accent3">
                    <a:lumOff val="44000"/>
                  </a:schemeClr>
                </a:solidFill>
                <a:latin typeface="Calibri"/>
                <a:ea typeface="Calibri"/>
                <a:cs typeface="Calibri"/>
                <a:sym typeface="Calibri"/>
              </a:defRPr>
            </a:lvl2pPr>
            <a:lvl3pPr marL="0" indent="914400">
              <a:lnSpc>
                <a:spcPct val="90000"/>
              </a:lnSpc>
              <a:spcBef>
                <a:spcPts val="1000"/>
              </a:spcBef>
              <a:buSzTx/>
              <a:buNone/>
              <a:defRPr sz="2400">
                <a:solidFill>
                  <a:schemeClr val="accent3">
                    <a:lumOff val="44000"/>
                  </a:schemeClr>
                </a:solidFill>
                <a:latin typeface="Calibri"/>
                <a:ea typeface="Calibri"/>
                <a:cs typeface="Calibri"/>
                <a:sym typeface="Calibri"/>
              </a:defRPr>
            </a:lvl3pPr>
            <a:lvl4pPr marL="0" indent="1371600">
              <a:lnSpc>
                <a:spcPct val="90000"/>
              </a:lnSpc>
              <a:spcBef>
                <a:spcPts val="1000"/>
              </a:spcBef>
              <a:buSzTx/>
              <a:buNone/>
              <a:defRPr sz="2400">
                <a:solidFill>
                  <a:schemeClr val="accent3">
                    <a:lumOff val="44000"/>
                  </a:schemeClr>
                </a:solidFill>
                <a:latin typeface="Calibri"/>
                <a:ea typeface="Calibri"/>
                <a:cs typeface="Calibri"/>
                <a:sym typeface="Calibri"/>
              </a:defRPr>
            </a:lvl4pPr>
            <a:lvl5pPr marL="0" indent="1828800">
              <a:lnSpc>
                <a:spcPct val="90000"/>
              </a:lnSpc>
              <a:spcBef>
                <a:spcPts val="1000"/>
              </a:spcBef>
              <a:buSzTx/>
              <a:buNone/>
              <a:defRPr sz="2400">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32"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110426383"/>
      </p:ext>
    </p:extLst>
  </p:cSld>
  <p:clrMapOvr>
    <a:masterClrMapping/>
  </p:clrMapOvr>
  <p:transition spd="med"/>
</p:sldLayout>
</file>

<file path=ppt/slideLayouts/slideLayout395.xml><?xml version="1.0" encoding="utf-8"?>
<p:sldLayout xmlns:a="http://schemas.openxmlformats.org/drawingml/2006/main" xmlns:r="http://schemas.openxmlformats.org/officeDocument/2006/relationships" xmlns:p="http://schemas.openxmlformats.org/presentationml/2006/main" showMasterSp="0" type="tx">
  <p:cSld name="6_Two Content">
    <p:bg>
      <p:bgPr>
        <a:solidFill>
          <a:srgbClr val="000000"/>
        </a:solidFill>
        <a:effectLst/>
      </p:bgPr>
    </p:bg>
    <p:spTree>
      <p:nvGrpSpPr>
        <p:cNvPr id="1" name=""/>
        <p:cNvGrpSpPr/>
        <p:nvPr/>
      </p:nvGrpSpPr>
      <p:grpSpPr>
        <a:xfrm>
          <a:off x="0" y="0"/>
          <a:ext cx="0" cy="0"/>
          <a:chOff x="0" y="0"/>
          <a:chExt cx="0" cy="0"/>
        </a:xfrm>
      </p:grpSpPr>
      <p:sp>
        <p:nvSpPr>
          <p:cNvPr id="639"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chemeClr val="accent3">
                    <a:lumOff val="44000"/>
                  </a:schemeClr>
                </a:solidFill>
                <a:latin typeface="Calibri Light"/>
                <a:ea typeface="Calibri Light"/>
                <a:cs typeface="Calibri Light"/>
                <a:sym typeface="Calibri Light"/>
              </a:defRPr>
            </a:lvl1pPr>
          </a:lstStyle>
          <a:p>
            <a:r>
              <a:t>Title Text</a:t>
            </a:r>
          </a:p>
        </p:txBody>
      </p:sp>
      <p:sp>
        <p:nvSpPr>
          <p:cNvPr id="640" name="Body Level One…"/>
          <p:cNvSpPr txBox="1">
            <a:spLocks noGrp="1"/>
          </p:cNvSpPr>
          <p:nvPr>
            <p:ph type="body" sz="half" idx="1"/>
          </p:nvPr>
        </p:nvSpPr>
        <p:spPr>
          <a:xfrm>
            <a:off x="628650" y="1825625"/>
            <a:ext cx="3886200" cy="4351338"/>
          </a:xfrm>
          <a:prstGeom prst="rect">
            <a:avLst/>
          </a:prstGeom>
        </p:spPr>
        <p:txBody>
          <a:bodyPr>
            <a:normAutofit/>
          </a:bodyPr>
          <a:lstStyle>
            <a:lvl1pPr marL="228600" indent="-228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1pPr>
            <a:lvl2pPr marL="723900" indent="-2667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2pPr>
            <a:lvl3pPr marL="1234439" indent="-320039">
              <a:lnSpc>
                <a:spcPct val="90000"/>
              </a:lnSpc>
              <a:spcBef>
                <a:spcPts val="1000"/>
              </a:spcBef>
              <a:buFont typeface="Arial"/>
              <a:defRPr sz="2800">
                <a:solidFill>
                  <a:schemeClr val="accent3">
                    <a:lumOff val="44000"/>
                  </a:schemeClr>
                </a:solidFill>
                <a:latin typeface="Calibri"/>
                <a:ea typeface="Calibri"/>
                <a:cs typeface="Calibri"/>
                <a:sym typeface="Calibri"/>
              </a:defRPr>
            </a:lvl3pPr>
            <a:lvl4pPr marL="1727200" indent="-355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4pPr>
            <a:lvl5pPr marL="2184400" indent="-355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41"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630330280"/>
      </p:ext>
    </p:extLst>
  </p:cSld>
  <p:clrMapOvr>
    <a:masterClrMapping/>
  </p:clrMapOvr>
  <p:transition spd="med"/>
</p:sldLayout>
</file>

<file path=ppt/slideLayouts/slideLayout396.xml><?xml version="1.0" encoding="utf-8"?>
<p:sldLayout xmlns:a="http://schemas.openxmlformats.org/drawingml/2006/main" xmlns:r="http://schemas.openxmlformats.org/officeDocument/2006/relationships" xmlns:p="http://schemas.openxmlformats.org/presentationml/2006/main" showMasterSp="0" type="tx">
  <p:cSld name="6_Comparison">
    <p:bg>
      <p:bgPr>
        <a:solidFill>
          <a:srgbClr val="000000"/>
        </a:solidFill>
        <a:effectLst/>
      </p:bgPr>
    </p:bg>
    <p:spTree>
      <p:nvGrpSpPr>
        <p:cNvPr id="1" name=""/>
        <p:cNvGrpSpPr/>
        <p:nvPr/>
      </p:nvGrpSpPr>
      <p:grpSpPr>
        <a:xfrm>
          <a:off x="0" y="0"/>
          <a:ext cx="0" cy="0"/>
          <a:chOff x="0" y="0"/>
          <a:chExt cx="0" cy="0"/>
        </a:xfrm>
      </p:grpSpPr>
      <p:sp>
        <p:nvSpPr>
          <p:cNvPr id="648" name="Title Text"/>
          <p:cNvSpPr txBox="1">
            <a:spLocks noGrp="1"/>
          </p:cNvSpPr>
          <p:nvPr>
            <p:ph type="title"/>
          </p:nvPr>
        </p:nvSpPr>
        <p:spPr>
          <a:xfrm>
            <a:off x="629841" y="365125"/>
            <a:ext cx="7886701" cy="1325564"/>
          </a:xfrm>
          <a:prstGeom prst="rect">
            <a:avLst/>
          </a:prstGeom>
        </p:spPr>
        <p:txBody>
          <a:bodyPr/>
          <a:lstStyle>
            <a:lvl1pPr algn="l">
              <a:lnSpc>
                <a:spcPct val="90000"/>
              </a:lnSpc>
              <a:defRPr b="0">
                <a:solidFill>
                  <a:schemeClr val="accent3">
                    <a:lumOff val="44000"/>
                  </a:schemeClr>
                </a:solidFill>
                <a:latin typeface="Calibri Light"/>
                <a:ea typeface="Calibri Light"/>
                <a:cs typeface="Calibri Light"/>
                <a:sym typeface="Calibri Light"/>
              </a:defRPr>
            </a:lvl1pPr>
          </a:lstStyle>
          <a:p>
            <a:r>
              <a:t>Title Text</a:t>
            </a:r>
          </a:p>
        </p:txBody>
      </p:sp>
      <p:sp>
        <p:nvSpPr>
          <p:cNvPr id="649" name="Body Level One…"/>
          <p:cNvSpPr txBox="1">
            <a:spLocks noGrp="1"/>
          </p:cNvSpPr>
          <p:nvPr>
            <p:ph type="body" sz="quarter" idx="1"/>
          </p:nvPr>
        </p:nvSpPr>
        <p:spPr>
          <a:xfrm>
            <a:off x="629841" y="1681163"/>
            <a:ext cx="3868341" cy="823913"/>
          </a:xfrm>
          <a:prstGeom prst="rect">
            <a:avLst/>
          </a:prstGeom>
        </p:spPr>
        <p:txBody>
          <a:bodyPr anchor="b">
            <a:normAutofit/>
          </a:bodyPr>
          <a:lstStyle>
            <a:lvl1pPr marL="0" indent="0">
              <a:lnSpc>
                <a:spcPct val="90000"/>
              </a:lnSpc>
              <a:spcBef>
                <a:spcPts val="1000"/>
              </a:spcBef>
              <a:buSzTx/>
              <a:buNone/>
              <a:defRPr sz="2400" b="1">
                <a:solidFill>
                  <a:schemeClr val="accent3">
                    <a:lumOff val="44000"/>
                  </a:schemeClr>
                </a:solidFill>
                <a:latin typeface="Calibri"/>
                <a:ea typeface="Calibri"/>
                <a:cs typeface="Calibri"/>
                <a:sym typeface="Calibri"/>
              </a:defRPr>
            </a:lvl1pPr>
            <a:lvl2pPr marL="0" indent="457200">
              <a:lnSpc>
                <a:spcPct val="90000"/>
              </a:lnSpc>
              <a:spcBef>
                <a:spcPts val="1000"/>
              </a:spcBef>
              <a:buSzTx/>
              <a:buNone/>
              <a:defRPr sz="2400" b="1">
                <a:solidFill>
                  <a:schemeClr val="accent3">
                    <a:lumOff val="44000"/>
                  </a:schemeClr>
                </a:solidFill>
                <a:latin typeface="Calibri"/>
                <a:ea typeface="Calibri"/>
                <a:cs typeface="Calibri"/>
                <a:sym typeface="Calibri"/>
              </a:defRPr>
            </a:lvl2pPr>
            <a:lvl3pPr marL="0" indent="914400">
              <a:lnSpc>
                <a:spcPct val="90000"/>
              </a:lnSpc>
              <a:spcBef>
                <a:spcPts val="1000"/>
              </a:spcBef>
              <a:buSzTx/>
              <a:buNone/>
              <a:defRPr sz="2400" b="1">
                <a:solidFill>
                  <a:schemeClr val="accent3">
                    <a:lumOff val="44000"/>
                  </a:schemeClr>
                </a:solidFill>
                <a:latin typeface="Calibri"/>
                <a:ea typeface="Calibri"/>
                <a:cs typeface="Calibri"/>
                <a:sym typeface="Calibri"/>
              </a:defRPr>
            </a:lvl3pPr>
            <a:lvl4pPr marL="0" indent="1371600">
              <a:lnSpc>
                <a:spcPct val="90000"/>
              </a:lnSpc>
              <a:spcBef>
                <a:spcPts val="1000"/>
              </a:spcBef>
              <a:buSzTx/>
              <a:buNone/>
              <a:defRPr sz="2400" b="1">
                <a:solidFill>
                  <a:schemeClr val="accent3">
                    <a:lumOff val="44000"/>
                  </a:schemeClr>
                </a:solidFill>
                <a:latin typeface="Calibri"/>
                <a:ea typeface="Calibri"/>
                <a:cs typeface="Calibri"/>
                <a:sym typeface="Calibri"/>
              </a:defRPr>
            </a:lvl4pPr>
            <a:lvl5pPr marL="0" indent="1828800">
              <a:lnSpc>
                <a:spcPct val="90000"/>
              </a:lnSpc>
              <a:spcBef>
                <a:spcPts val="1000"/>
              </a:spcBef>
              <a:buSzTx/>
              <a:buNone/>
              <a:defRPr sz="2400" b="1">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50" name="Text Placeholder 4"/>
          <p:cNvSpPr>
            <a:spLocks noGrp="1"/>
          </p:cNvSpPr>
          <p:nvPr>
            <p:ph type="body" sz="quarter" idx="21"/>
          </p:nvPr>
        </p:nvSpPr>
        <p:spPr>
          <a:xfrm>
            <a:off x="4629150" y="1681163"/>
            <a:ext cx="3887392" cy="823913"/>
          </a:xfrm>
          <a:prstGeom prst="rect">
            <a:avLst/>
          </a:prstGeom>
        </p:spPr>
        <p:txBody>
          <a:bodyPr anchor="b">
            <a:normAutofit/>
          </a:bodyPr>
          <a:lstStyle/>
          <a:p>
            <a:pPr marL="0" indent="0" rtl="0">
              <a:lnSpc>
                <a:spcPct val="90000"/>
              </a:lnSpc>
              <a:spcBef>
                <a:spcPts val="1000"/>
              </a:spcBef>
              <a:buSzTx/>
              <a:buNone/>
              <a:defRPr sz="2400" b="1">
                <a:solidFill>
                  <a:schemeClr val="accent3">
                    <a:lumOff val="44000"/>
                  </a:schemeClr>
                </a:solidFill>
                <a:latin typeface="Calibri"/>
                <a:ea typeface="Calibri"/>
                <a:cs typeface="Calibri"/>
                <a:sym typeface="Calibri"/>
              </a:defRPr>
            </a:pPr>
            <a:endParaRPr/>
          </a:p>
        </p:txBody>
      </p:sp>
      <p:sp>
        <p:nvSpPr>
          <p:cNvPr id="651"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954352597"/>
      </p:ext>
    </p:extLst>
  </p:cSld>
  <p:clrMapOvr>
    <a:masterClrMapping/>
  </p:clrMapOvr>
  <p:transition spd="med"/>
</p:sldLayout>
</file>

<file path=ppt/slideLayouts/slideLayout397.xml><?xml version="1.0" encoding="utf-8"?>
<p:sldLayout xmlns:a="http://schemas.openxmlformats.org/drawingml/2006/main" xmlns:r="http://schemas.openxmlformats.org/officeDocument/2006/relationships" xmlns:p="http://schemas.openxmlformats.org/presentationml/2006/main" showMasterSp="0" type="tx">
  <p:cSld name="6_Title Only">
    <p:bg>
      <p:bgPr>
        <a:solidFill>
          <a:srgbClr val="000000"/>
        </a:solidFill>
        <a:effectLst/>
      </p:bgPr>
    </p:bg>
    <p:spTree>
      <p:nvGrpSpPr>
        <p:cNvPr id="1" name=""/>
        <p:cNvGrpSpPr/>
        <p:nvPr/>
      </p:nvGrpSpPr>
      <p:grpSpPr>
        <a:xfrm>
          <a:off x="0" y="0"/>
          <a:ext cx="0" cy="0"/>
          <a:chOff x="0" y="0"/>
          <a:chExt cx="0" cy="0"/>
        </a:xfrm>
      </p:grpSpPr>
      <p:sp>
        <p:nvSpPr>
          <p:cNvPr id="658"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chemeClr val="accent3">
                    <a:lumOff val="44000"/>
                  </a:schemeClr>
                </a:solidFill>
                <a:latin typeface="Calibri Light"/>
                <a:ea typeface="Calibri Light"/>
                <a:cs typeface="Calibri Light"/>
                <a:sym typeface="Calibri Light"/>
              </a:defRPr>
            </a:lvl1pPr>
          </a:lstStyle>
          <a:p>
            <a:r>
              <a:t>Title Text</a:t>
            </a:r>
          </a:p>
        </p:txBody>
      </p:sp>
      <p:sp>
        <p:nvSpPr>
          <p:cNvPr id="659"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344475821"/>
      </p:ext>
    </p:extLst>
  </p:cSld>
  <p:clrMapOvr>
    <a:masterClrMapping/>
  </p:clrMapOvr>
  <p:transition spd="med"/>
</p:sldLayout>
</file>

<file path=ppt/slideLayouts/slideLayout398.xml><?xml version="1.0" encoding="utf-8"?>
<p:sldLayout xmlns:a="http://schemas.openxmlformats.org/drawingml/2006/main" xmlns:r="http://schemas.openxmlformats.org/officeDocument/2006/relationships" xmlns:p="http://schemas.openxmlformats.org/presentationml/2006/main" showMasterSp="0" type="tx">
  <p:cSld name="6_Blank">
    <p:bg>
      <p:bgPr>
        <a:solidFill>
          <a:srgbClr val="000000"/>
        </a:solidFill>
        <a:effectLst/>
      </p:bgPr>
    </p:bg>
    <p:spTree>
      <p:nvGrpSpPr>
        <p:cNvPr id="1" name=""/>
        <p:cNvGrpSpPr/>
        <p:nvPr/>
      </p:nvGrpSpPr>
      <p:grpSpPr>
        <a:xfrm>
          <a:off x="0" y="0"/>
          <a:ext cx="0" cy="0"/>
          <a:chOff x="0" y="0"/>
          <a:chExt cx="0" cy="0"/>
        </a:xfrm>
      </p:grpSpPr>
      <p:sp>
        <p:nvSpPr>
          <p:cNvPr id="666"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4259763549"/>
      </p:ext>
    </p:extLst>
  </p:cSld>
  <p:clrMapOvr>
    <a:masterClrMapping/>
  </p:clrMapOvr>
  <p:transition spd="med"/>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type="tx">
  <p:cSld name="6_Content with Caption">
    <p:bg>
      <p:bgPr>
        <a:solidFill>
          <a:srgbClr val="000000"/>
        </a:solidFill>
        <a:effectLst/>
      </p:bgPr>
    </p:bg>
    <p:spTree>
      <p:nvGrpSpPr>
        <p:cNvPr id="1" name=""/>
        <p:cNvGrpSpPr/>
        <p:nvPr/>
      </p:nvGrpSpPr>
      <p:grpSpPr>
        <a:xfrm>
          <a:off x="0" y="0"/>
          <a:ext cx="0" cy="0"/>
          <a:chOff x="0" y="0"/>
          <a:chExt cx="0" cy="0"/>
        </a:xfrm>
      </p:grpSpPr>
      <p:sp>
        <p:nvSpPr>
          <p:cNvPr id="673" name="Title Text"/>
          <p:cNvSpPr txBox="1">
            <a:spLocks noGrp="1"/>
          </p:cNvSpPr>
          <p:nvPr>
            <p:ph type="title"/>
          </p:nvPr>
        </p:nvSpPr>
        <p:spPr>
          <a:xfrm>
            <a:off x="629841" y="457200"/>
            <a:ext cx="2949178" cy="1600200"/>
          </a:xfrm>
          <a:prstGeom prst="rect">
            <a:avLst/>
          </a:prstGeom>
        </p:spPr>
        <p:txBody>
          <a:bodyPr anchor="b"/>
          <a:lstStyle>
            <a:lvl1pPr algn="l">
              <a:lnSpc>
                <a:spcPct val="90000"/>
              </a:lnSpc>
              <a:defRPr sz="3200" b="0">
                <a:solidFill>
                  <a:schemeClr val="accent3">
                    <a:lumOff val="44000"/>
                  </a:schemeClr>
                </a:solidFill>
                <a:latin typeface="Calibri Light"/>
                <a:ea typeface="Calibri Light"/>
                <a:cs typeface="Calibri Light"/>
                <a:sym typeface="Calibri Light"/>
              </a:defRPr>
            </a:lvl1pPr>
          </a:lstStyle>
          <a:p>
            <a:r>
              <a:t>Title Text</a:t>
            </a:r>
          </a:p>
        </p:txBody>
      </p:sp>
      <p:sp>
        <p:nvSpPr>
          <p:cNvPr id="674" name="Body Level One…"/>
          <p:cNvSpPr txBox="1">
            <a:spLocks noGrp="1"/>
          </p:cNvSpPr>
          <p:nvPr>
            <p:ph type="body" sz="half" idx="1"/>
          </p:nvPr>
        </p:nvSpPr>
        <p:spPr>
          <a:xfrm>
            <a:off x="3887391" y="987425"/>
            <a:ext cx="4629151" cy="4873626"/>
          </a:xfrm>
          <a:prstGeom prst="rect">
            <a:avLst/>
          </a:prstGeom>
        </p:spPr>
        <p:txBody>
          <a:bodyPr>
            <a:normAutofit/>
          </a:bodyPr>
          <a:lstStyle>
            <a:lvl1pPr marL="228600" indent="-228600">
              <a:lnSpc>
                <a:spcPct val="90000"/>
              </a:lnSpc>
              <a:spcBef>
                <a:spcPts val="1000"/>
              </a:spcBef>
              <a:buFont typeface="Arial"/>
              <a:buChar char="•"/>
              <a:defRPr>
                <a:solidFill>
                  <a:schemeClr val="accent3">
                    <a:lumOff val="44000"/>
                  </a:schemeClr>
                </a:solidFill>
                <a:latin typeface="Calibri"/>
                <a:ea typeface="Calibri"/>
                <a:cs typeface="Calibri"/>
                <a:sym typeface="Calibri"/>
              </a:defRPr>
            </a:lvl1pPr>
            <a:lvl2pPr marL="718457" indent="-261257">
              <a:lnSpc>
                <a:spcPct val="90000"/>
              </a:lnSpc>
              <a:spcBef>
                <a:spcPts val="1000"/>
              </a:spcBef>
              <a:buFont typeface="Arial"/>
              <a:buChar char="•"/>
              <a:defRPr>
                <a:solidFill>
                  <a:schemeClr val="accent3">
                    <a:lumOff val="44000"/>
                  </a:schemeClr>
                </a:solidFill>
                <a:latin typeface="Calibri"/>
                <a:ea typeface="Calibri"/>
                <a:cs typeface="Calibri"/>
                <a:sym typeface="Calibri"/>
              </a:defRPr>
            </a:lvl2pPr>
            <a:lvl3pPr>
              <a:lnSpc>
                <a:spcPct val="90000"/>
              </a:lnSpc>
              <a:spcBef>
                <a:spcPts val="1000"/>
              </a:spcBef>
              <a:buFont typeface="Arial"/>
              <a:defRPr>
                <a:solidFill>
                  <a:schemeClr val="accent3">
                    <a:lumOff val="44000"/>
                  </a:schemeClr>
                </a:solidFill>
                <a:latin typeface="Calibri"/>
                <a:ea typeface="Calibri"/>
                <a:cs typeface="Calibri"/>
                <a:sym typeface="Calibri"/>
              </a:defRPr>
            </a:lvl3pPr>
            <a:lvl4pPr>
              <a:lnSpc>
                <a:spcPct val="90000"/>
              </a:lnSpc>
              <a:spcBef>
                <a:spcPts val="1000"/>
              </a:spcBef>
              <a:buFont typeface="Arial"/>
              <a:buChar char="•"/>
              <a:defRPr>
                <a:solidFill>
                  <a:schemeClr val="accent3">
                    <a:lumOff val="44000"/>
                  </a:schemeClr>
                </a:solidFill>
                <a:latin typeface="Calibri"/>
                <a:ea typeface="Calibri"/>
                <a:cs typeface="Calibri"/>
                <a:sym typeface="Calibri"/>
              </a:defRPr>
            </a:lvl4pPr>
            <a:lvl5pPr>
              <a:lnSpc>
                <a:spcPct val="90000"/>
              </a:lnSpc>
              <a:spcBef>
                <a:spcPts val="1000"/>
              </a:spcBef>
              <a:buFont typeface="Arial"/>
              <a:buChar char="•"/>
              <a:defRPr>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75" name="Text Placeholder 3"/>
          <p:cNvSpPr>
            <a:spLocks noGrp="1"/>
          </p:cNvSpPr>
          <p:nvPr>
            <p:ph type="body" sz="quarter" idx="21"/>
          </p:nvPr>
        </p:nvSpPr>
        <p:spPr>
          <a:xfrm>
            <a:off x="629840" y="2057400"/>
            <a:ext cx="2949180" cy="3811588"/>
          </a:xfrm>
          <a:prstGeom prst="rect">
            <a:avLst/>
          </a:prstGeom>
        </p:spPr>
        <p:txBody>
          <a:bodyPr>
            <a:normAutofit/>
          </a:bodyPr>
          <a:lstStyle/>
          <a:p>
            <a:pPr marL="0" indent="0" rtl="0">
              <a:lnSpc>
                <a:spcPct val="90000"/>
              </a:lnSpc>
              <a:spcBef>
                <a:spcPts val="1000"/>
              </a:spcBef>
              <a:buSzTx/>
              <a:buNone/>
              <a:defRPr sz="1600">
                <a:solidFill>
                  <a:schemeClr val="accent3">
                    <a:lumOff val="44000"/>
                  </a:schemeClr>
                </a:solidFill>
                <a:latin typeface="Calibri"/>
                <a:ea typeface="Calibri"/>
                <a:cs typeface="Calibri"/>
                <a:sym typeface="Calibri"/>
              </a:defRPr>
            </a:pPr>
            <a:endParaRPr/>
          </a:p>
        </p:txBody>
      </p:sp>
      <p:sp>
        <p:nvSpPr>
          <p:cNvPr id="676"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481953782"/>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EFD8FA71-0A4C-2846-8F32-A1444B67AD6B}" type="slidenum">
              <a:rPr lang="en-US"/>
              <a:pPr>
                <a:defRPr/>
              </a:pPr>
              <a:t>‹#›</a:t>
            </a:fld>
            <a:endParaRPr lang="en-US"/>
          </a:p>
        </p:txBody>
      </p:sp>
    </p:spTree>
    <p:extLst>
      <p:ext uri="{BB962C8B-B14F-4D97-AF65-F5344CB8AC3E}">
        <p14:creationId xmlns:p14="http://schemas.microsoft.com/office/powerpoint/2010/main" val="5245201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6629928"/>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tx">
  <p:cSld name="6_Picture with Caption">
    <p:bg>
      <p:bgPr>
        <a:solidFill>
          <a:srgbClr val="000000"/>
        </a:solidFill>
        <a:effectLst/>
      </p:bgPr>
    </p:bg>
    <p:spTree>
      <p:nvGrpSpPr>
        <p:cNvPr id="1" name=""/>
        <p:cNvGrpSpPr/>
        <p:nvPr/>
      </p:nvGrpSpPr>
      <p:grpSpPr>
        <a:xfrm>
          <a:off x="0" y="0"/>
          <a:ext cx="0" cy="0"/>
          <a:chOff x="0" y="0"/>
          <a:chExt cx="0" cy="0"/>
        </a:xfrm>
      </p:grpSpPr>
      <p:sp>
        <p:nvSpPr>
          <p:cNvPr id="683" name="Title Text"/>
          <p:cNvSpPr txBox="1">
            <a:spLocks noGrp="1"/>
          </p:cNvSpPr>
          <p:nvPr>
            <p:ph type="title"/>
          </p:nvPr>
        </p:nvSpPr>
        <p:spPr>
          <a:xfrm>
            <a:off x="629841" y="457200"/>
            <a:ext cx="2949178" cy="1600200"/>
          </a:xfrm>
          <a:prstGeom prst="rect">
            <a:avLst/>
          </a:prstGeom>
        </p:spPr>
        <p:txBody>
          <a:bodyPr anchor="b"/>
          <a:lstStyle>
            <a:lvl1pPr algn="l">
              <a:lnSpc>
                <a:spcPct val="90000"/>
              </a:lnSpc>
              <a:defRPr sz="3200" b="0">
                <a:solidFill>
                  <a:schemeClr val="accent3">
                    <a:lumOff val="44000"/>
                  </a:schemeClr>
                </a:solidFill>
                <a:latin typeface="Calibri Light"/>
                <a:ea typeface="Calibri Light"/>
                <a:cs typeface="Calibri Light"/>
                <a:sym typeface="Calibri Light"/>
              </a:defRPr>
            </a:lvl1pPr>
          </a:lstStyle>
          <a:p>
            <a:r>
              <a:t>Title Text</a:t>
            </a:r>
          </a:p>
        </p:txBody>
      </p:sp>
      <p:sp>
        <p:nvSpPr>
          <p:cNvPr id="684" name="Picture Placeholder 2"/>
          <p:cNvSpPr>
            <a:spLocks noGrp="1"/>
          </p:cNvSpPr>
          <p:nvPr>
            <p:ph type="pic" sz="half" idx="21"/>
          </p:nvPr>
        </p:nvSpPr>
        <p:spPr>
          <a:xfrm>
            <a:off x="3887391" y="987425"/>
            <a:ext cx="4629151" cy="4873626"/>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685" name="Body Level One…"/>
          <p:cNvSpPr txBox="1">
            <a:spLocks noGrp="1"/>
          </p:cNvSpPr>
          <p:nvPr>
            <p:ph type="body" sz="quarter" idx="1"/>
          </p:nvPr>
        </p:nvSpPr>
        <p:spPr>
          <a:xfrm>
            <a:off x="629841" y="2057400"/>
            <a:ext cx="2949178" cy="3811588"/>
          </a:xfrm>
          <a:prstGeom prst="rect">
            <a:avLst/>
          </a:prstGeom>
        </p:spPr>
        <p:txBody>
          <a:bodyPr>
            <a:normAutofit/>
          </a:bodyPr>
          <a:lstStyle>
            <a:lvl1pPr marL="0" indent="0">
              <a:lnSpc>
                <a:spcPct val="90000"/>
              </a:lnSpc>
              <a:spcBef>
                <a:spcPts val="1000"/>
              </a:spcBef>
              <a:buSzTx/>
              <a:buNone/>
              <a:defRPr sz="1600">
                <a:solidFill>
                  <a:schemeClr val="accent3">
                    <a:lumOff val="44000"/>
                  </a:schemeClr>
                </a:solidFill>
                <a:latin typeface="Calibri"/>
                <a:ea typeface="Calibri"/>
                <a:cs typeface="Calibri"/>
                <a:sym typeface="Calibri"/>
              </a:defRPr>
            </a:lvl1pPr>
            <a:lvl2pPr marL="0" indent="457200">
              <a:lnSpc>
                <a:spcPct val="90000"/>
              </a:lnSpc>
              <a:spcBef>
                <a:spcPts val="1000"/>
              </a:spcBef>
              <a:buSzTx/>
              <a:buNone/>
              <a:defRPr sz="1600">
                <a:solidFill>
                  <a:schemeClr val="accent3">
                    <a:lumOff val="44000"/>
                  </a:schemeClr>
                </a:solidFill>
                <a:latin typeface="Calibri"/>
                <a:ea typeface="Calibri"/>
                <a:cs typeface="Calibri"/>
                <a:sym typeface="Calibri"/>
              </a:defRPr>
            </a:lvl2pPr>
            <a:lvl3pPr marL="0" indent="914400">
              <a:lnSpc>
                <a:spcPct val="90000"/>
              </a:lnSpc>
              <a:spcBef>
                <a:spcPts val="1000"/>
              </a:spcBef>
              <a:buSzTx/>
              <a:buNone/>
              <a:defRPr sz="1600">
                <a:solidFill>
                  <a:schemeClr val="accent3">
                    <a:lumOff val="44000"/>
                  </a:schemeClr>
                </a:solidFill>
                <a:latin typeface="Calibri"/>
                <a:ea typeface="Calibri"/>
                <a:cs typeface="Calibri"/>
                <a:sym typeface="Calibri"/>
              </a:defRPr>
            </a:lvl3pPr>
            <a:lvl4pPr marL="0" indent="1371600">
              <a:lnSpc>
                <a:spcPct val="90000"/>
              </a:lnSpc>
              <a:spcBef>
                <a:spcPts val="1000"/>
              </a:spcBef>
              <a:buSzTx/>
              <a:buNone/>
              <a:defRPr sz="1600">
                <a:solidFill>
                  <a:schemeClr val="accent3">
                    <a:lumOff val="44000"/>
                  </a:schemeClr>
                </a:solidFill>
                <a:latin typeface="Calibri"/>
                <a:ea typeface="Calibri"/>
                <a:cs typeface="Calibri"/>
                <a:sym typeface="Calibri"/>
              </a:defRPr>
            </a:lvl4pPr>
            <a:lvl5pPr marL="0" indent="1828800">
              <a:lnSpc>
                <a:spcPct val="90000"/>
              </a:lnSpc>
              <a:spcBef>
                <a:spcPts val="1000"/>
              </a:spcBef>
              <a:buSzTx/>
              <a:buNone/>
              <a:defRPr sz="1600">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86"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974733481"/>
      </p:ext>
    </p:extLst>
  </p:cSld>
  <p:clrMapOvr>
    <a:masterClrMapping/>
  </p:clrMapOvr>
  <p:transition spd="med"/>
</p:sldLayout>
</file>

<file path=ppt/slideLayouts/slideLayout401.xml><?xml version="1.0" encoding="utf-8"?>
<p:sldLayout xmlns:a="http://schemas.openxmlformats.org/drawingml/2006/main" xmlns:r="http://schemas.openxmlformats.org/officeDocument/2006/relationships" xmlns:p="http://schemas.openxmlformats.org/presentationml/2006/main" showMasterSp="0" type="tx">
  <p:cSld name="7_Title Slide">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sp>
        <p:nvSpPr>
          <p:cNvPr id="693" name="Title Text"/>
          <p:cNvSpPr txBox="1">
            <a:spLocks noGrp="1"/>
          </p:cNvSpPr>
          <p:nvPr>
            <p:ph type="title"/>
          </p:nvPr>
        </p:nvSpPr>
        <p:spPr>
          <a:xfrm>
            <a:off x="3581400" y="685800"/>
            <a:ext cx="5561013" cy="3352800"/>
          </a:xfrm>
          <a:prstGeom prst="rect">
            <a:avLst/>
          </a:prstGeom>
        </p:spPr>
        <p:txBody>
          <a:bodyPr lIns="46037" tIns="46037" rIns="46037" bIns="46037"/>
          <a:lstStyle>
            <a:lvl1pPr>
              <a:defRPr b="1" i="0">
                <a:solidFill>
                  <a:srgbClr val="786950"/>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694" name="Body Level One…"/>
          <p:cNvSpPr txBox="1">
            <a:spLocks noGrp="1"/>
          </p:cNvSpPr>
          <p:nvPr>
            <p:ph type="body" sz="quarter" idx="1"/>
          </p:nvPr>
        </p:nvSpPr>
        <p:spPr>
          <a:xfrm>
            <a:off x="5181600" y="4038600"/>
            <a:ext cx="3960813" cy="1752600"/>
          </a:xfrm>
          <a:prstGeom prst="rect">
            <a:avLst/>
          </a:prstGeom>
        </p:spPr>
        <p:txBody>
          <a:bodyPr lIns="46037" tIns="46037" rIns="46037" bIns="46037" anchor="ctr">
            <a:normAutofit/>
          </a:bodyPr>
          <a:lstStyle>
            <a:lvl1pPr marL="0" indent="0" algn="ctr">
              <a:buSzTx/>
              <a:buNone/>
              <a:defRPr b="1" i="0">
                <a:solidFill>
                  <a:srgbClr val="786950"/>
                </a:solidFill>
                <a:latin typeface="Arial" panose="020B0604020202020204" pitchFamily="34" charset="0"/>
                <a:cs typeface="Arial" panose="020B0604020202020204" pitchFamily="34" charset="0"/>
              </a:defRPr>
            </a:lvl1pPr>
            <a:lvl2pPr algn="ctr">
              <a:buSzPct val="95000"/>
              <a:defRPr b="1" i="0">
                <a:solidFill>
                  <a:srgbClr val="786950"/>
                </a:solidFill>
                <a:latin typeface="Arial" panose="020B0604020202020204" pitchFamily="34" charset="0"/>
                <a:cs typeface="Arial" panose="020B0604020202020204" pitchFamily="34" charset="0"/>
              </a:defRPr>
            </a:lvl2pPr>
            <a:lvl3pPr algn="ctr">
              <a:defRPr b="1" i="0">
                <a:solidFill>
                  <a:srgbClr val="786950"/>
                </a:solidFill>
                <a:latin typeface="Arial" panose="020B0604020202020204" pitchFamily="34" charset="0"/>
                <a:cs typeface="Arial" panose="020B0604020202020204" pitchFamily="34" charset="0"/>
              </a:defRPr>
            </a:lvl3pPr>
            <a:lvl4pPr algn="ctr">
              <a:defRPr b="1" i="0">
                <a:solidFill>
                  <a:srgbClr val="786950"/>
                </a:solidFill>
                <a:latin typeface="Arial" panose="020B0604020202020204" pitchFamily="34" charset="0"/>
                <a:cs typeface="Arial" panose="020B0604020202020204" pitchFamily="34" charset="0"/>
              </a:defRPr>
            </a:lvl4pPr>
            <a:lvl5pPr algn="ctr">
              <a:buChar char="•"/>
              <a:defRPr b="1" i="0">
                <a:solidFill>
                  <a:srgbClr val="78695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95" name="Slide Number"/>
          <p:cNvSpPr txBox="1">
            <a:spLocks noGrp="1"/>
          </p:cNvSpPr>
          <p:nvPr>
            <p:ph type="sldNum" sz="quarter" idx="2"/>
          </p:nvPr>
        </p:nvSpPr>
        <p:spPr>
          <a:xfrm>
            <a:off x="8147862" y="6248400"/>
            <a:ext cx="310339" cy="307777"/>
          </a:xfrm>
          <a:prstGeom prst="rect">
            <a:avLst/>
          </a:prstGeom>
        </p:spPr>
        <p:txBody>
          <a:bodyPr/>
          <a:lstStyle>
            <a:lvl1pPr>
              <a:spcBef>
                <a:spcPts val="800"/>
              </a:spcBef>
              <a:defRPr b="1" i="0">
                <a:solidFill>
                  <a:srgbClr val="EAEAEA"/>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447387358"/>
      </p:ext>
    </p:extLst>
  </p:cSld>
  <p:clrMapOvr>
    <a:masterClrMapping/>
  </p:clrMapOvr>
  <p:transition spd="med"/>
</p:sldLayout>
</file>

<file path=ppt/slideLayouts/slideLayout402.xml><?xml version="1.0" encoding="utf-8"?>
<p:sldLayout xmlns:a="http://schemas.openxmlformats.org/drawingml/2006/main" xmlns:r="http://schemas.openxmlformats.org/officeDocument/2006/relationships" xmlns:p="http://schemas.openxmlformats.org/presentationml/2006/main" showMasterSp="0" type="tx">
  <p:cSld name="7_Title and Content">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02"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03" name="Title Text"/>
          <p:cNvSpPr txBox="1">
            <a:spLocks noGrp="1"/>
          </p:cNvSpPr>
          <p:nvPr>
            <p:ph type="title"/>
          </p:nvPr>
        </p:nvSpPr>
        <p:spPr>
          <a:xfrm>
            <a:off x="1371600" y="533400"/>
            <a:ext cx="7543800" cy="1143000"/>
          </a:xfrm>
          <a:prstGeom prst="rect">
            <a:avLst/>
          </a:prstGeom>
        </p:spPr>
        <p:txBody>
          <a:bodyPr lIns="46037" tIns="46037" rIns="46037" bIns="46037"/>
          <a:lstStyle>
            <a:lvl1pPr>
              <a:defRPr b="1" i="0">
                <a:solidFill>
                  <a:srgbClr val="9966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04" name="Body Level One…"/>
          <p:cNvSpPr txBox="1">
            <a:spLocks noGrp="1"/>
          </p:cNvSpPr>
          <p:nvPr>
            <p:ph type="body" idx="1"/>
          </p:nvPr>
        </p:nvSpPr>
        <p:spPr>
          <a:xfrm>
            <a:off x="1371600" y="1981200"/>
            <a:ext cx="7620000" cy="4114800"/>
          </a:xfrm>
          <a:prstGeom prst="rect">
            <a:avLst/>
          </a:prstGeom>
        </p:spPr>
        <p:txBody>
          <a:bodyPr>
            <a:normAutofit/>
          </a:bodyPr>
          <a:lstStyle>
            <a:lvl1pPr>
              <a:buClr>
                <a:srgbClr val="996600"/>
              </a:buClr>
              <a:buChar char="⬥"/>
              <a:defRPr b="1" i="0">
                <a:latin typeface="Arial" panose="020B0604020202020204" pitchFamily="34" charset="0"/>
                <a:cs typeface="Arial" panose="020B0604020202020204" pitchFamily="34" charset="0"/>
              </a:defRPr>
            </a:lvl1pPr>
            <a:lvl2pPr>
              <a:buClr>
                <a:srgbClr val="996600"/>
              </a:buClr>
              <a:buSzPct val="95000"/>
              <a:defRPr b="1" i="0">
                <a:latin typeface="Arial" panose="020B0604020202020204" pitchFamily="34" charset="0"/>
                <a:cs typeface="Arial" panose="020B0604020202020204" pitchFamily="34" charset="0"/>
              </a:defRPr>
            </a:lvl2pPr>
            <a:lvl3pPr>
              <a:buClr>
                <a:srgbClr val="996600"/>
              </a:buClr>
              <a:defRPr b="1" i="0">
                <a:latin typeface="Arial" panose="020B0604020202020204" pitchFamily="34" charset="0"/>
                <a:cs typeface="Arial" panose="020B0604020202020204" pitchFamily="34" charset="0"/>
              </a:defRPr>
            </a:lvl3pPr>
            <a:lvl4pPr>
              <a:buClr>
                <a:srgbClr val="996600"/>
              </a:buClr>
              <a:defRPr b="1" i="0">
                <a:latin typeface="Arial" panose="020B0604020202020204" pitchFamily="34" charset="0"/>
                <a:cs typeface="Arial" panose="020B0604020202020204" pitchFamily="34" charset="0"/>
              </a:defRPr>
            </a:lvl4pPr>
            <a:lvl5pPr>
              <a:buClr>
                <a:srgbClr val="996600"/>
              </a:buClr>
              <a:buChar cha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05" name="Slide Number"/>
          <p:cNvSpPr txBox="1">
            <a:spLocks noGrp="1"/>
          </p:cNvSpPr>
          <p:nvPr>
            <p:ph type="sldNum" sz="quarter" idx="2"/>
          </p:nvPr>
        </p:nvSpPr>
        <p:spPr>
          <a:xfrm>
            <a:off x="8833662" y="6248400"/>
            <a:ext cx="310339" cy="307777"/>
          </a:xfrm>
          <a:prstGeom prst="rect">
            <a:avLst/>
          </a:prstGeom>
        </p:spPr>
        <p:txBody>
          <a:bodyPr/>
          <a:lstStyle>
            <a:lvl1pPr>
              <a:spcBef>
                <a:spcPts val="800"/>
              </a:spcBef>
              <a:defRPr b="1" i="0">
                <a:solidFill>
                  <a:srgbClr val="78695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534195826"/>
      </p:ext>
    </p:extLst>
  </p:cSld>
  <p:clrMapOvr>
    <a:masterClrMapping/>
  </p:clrMapOvr>
  <p:transition spd="med"/>
</p:sldLayout>
</file>

<file path=ppt/slideLayouts/slideLayout403.xml><?xml version="1.0" encoding="utf-8"?>
<p:sldLayout xmlns:a="http://schemas.openxmlformats.org/drawingml/2006/main" xmlns:r="http://schemas.openxmlformats.org/officeDocument/2006/relationships" xmlns:p="http://schemas.openxmlformats.org/presentationml/2006/main" showMasterSp="0" type="tx">
  <p:cSld name="7_Section Header">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12"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13" name="Title Text"/>
          <p:cNvSpPr txBox="1">
            <a:spLocks noGrp="1"/>
          </p:cNvSpPr>
          <p:nvPr>
            <p:ph type="title"/>
          </p:nvPr>
        </p:nvSpPr>
        <p:spPr>
          <a:xfrm>
            <a:off x="722312" y="4406900"/>
            <a:ext cx="7772401" cy="1362075"/>
          </a:xfrm>
          <a:prstGeom prst="rect">
            <a:avLst/>
          </a:prstGeom>
        </p:spPr>
        <p:txBody>
          <a:bodyPr lIns="46037" tIns="46037" rIns="46037" bIns="46037" anchor="t"/>
          <a:lstStyle>
            <a:lvl1pPr algn="l">
              <a:defRPr sz="4000" b="1" i="0" cap="all">
                <a:solidFill>
                  <a:srgbClr val="9966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1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latin typeface="Arial" panose="020B0604020202020204" pitchFamily="34" charset="0"/>
                <a:cs typeface="Arial" panose="020B0604020202020204" pitchFamily="34" charset="0"/>
              </a:defRPr>
            </a:lvl1pPr>
            <a:lvl2pPr marL="0" indent="457200">
              <a:spcBef>
                <a:spcPts val="400"/>
              </a:spcBef>
              <a:buSzTx/>
              <a:buNone/>
              <a:defRPr sz="2000" b="1" i="0">
                <a:latin typeface="Arial" panose="020B0604020202020204" pitchFamily="34" charset="0"/>
                <a:cs typeface="Arial" panose="020B0604020202020204" pitchFamily="34" charset="0"/>
              </a:defRPr>
            </a:lvl2pPr>
            <a:lvl3pPr marL="0" indent="914400">
              <a:spcBef>
                <a:spcPts val="400"/>
              </a:spcBef>
              <a:buSzTx/>
              <a:buNone/>
              <a:defRPr sz="2000" b="1" i="0">
                <a:latin typeface="Arial" panose="020B0604020202020204" pitchFamily="34" charset="0"/>
                <a:cs typeface="Arial" panose="020B0604020202020204" pitchFamily="34" charset="0"/>
              </a:defRPr>
            </a:lvl3pPr>
            <a:lvl4pPr marL="0" indent="1371600">
              <a:spcBef>
                <a:spcPts val="400"/>
              </a:spcBef>
              <a:buSzTx/>
              <a:buNone/>
              <a:defRPr sz="2000" b="1" i="0">
                <a:latin typeface="Arial" panose="020B0604020202020204" pitchFamily="34" charset="0"/>
                <a:cs typeface="Arial" panose="020B0604020202020204" pitchFamily="34" charset="0"/>
              </a:defRPr>
            </a:lvl4pPr>
            <a:lvl5pPr marL="0" indent="1828800">
              <a:spcBef>
                <a:spcPts val="400"/>
              </a:spcBef>
              <a:buSzTx/>
              <a:buNone/>
              <a:defRPr sz="20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15" name="Slide Number"/>
          <p:cNvSpPr txBox="1">
            <a:spLocks noGrp="1"/>
          </p:cNvSpPr>
          <p:nvPr>
            <p:ph type="sldNum" sz="quarter" idx="2"/>
          </p:nvPr>
        </p:nvSpPr>
        <p:spPr>
          <a:xfrm>
            <a:off x="8833662" y="6248400"/>
            <a:ext cx="310339" cy="307777"/>
          </a:xfrm>
          <a:prstGeom prst="rect">
            <a:avLst/>
          </a:prstGeom>
        </p:spPr>
        <p:txBody>
          <a:bodyPr/>
          <a:lstStyle>
            <a:lvl1pPr>
              <a:spcBef>
                <a:spcPts val="800"/>
              </a:spcBef>
              <a:defRPr b="1" i="0">
                <a:solidFill>
                  <a:srgbClr val="78695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965640533"/>
      </p:ext>
    </p:extLst>
  </p:cSld>
  <p:clrMapOvr>
    <a:masterClrMapping/>
  </p:clrMapOvr>
  <p:transition spd="med"/>
</p:sldLayout>
</file>

<file path=ppt/slideLayouts/slideLayout404.xml><?xml version="1.0" encoding="utf-8"?>
<p:sldLayout xmlns:a="http://schemas.openxmlformats.org/drawingml/2006/main" xmlns:r="http://schemas.openxmlformats.org/officeDocument/2006/relationships" xmlns:p="http://schemas.openxmlformats.org/presentationml/2006/main" showMasterSp="0" type="tx">
  <p:cSld name="7_Two Content">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22"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23" name="Title Text"/>
          <p:cNvSpPr txBox="1">
            <a:spLocks noGrp="1"/>
          </p:cNvSpPr>
          <p:nvPr>
            <p:ph type="title"/>
          </p:nvPr>
        </p:nvSpPr>
        <p:spPr>
          <a:xfrm>
            <a:off x="1371600" y="533400"/>
            <a:ext cx="7543800" cy="1143000"/>
          </a:xfrm>
          <a:prstGeom prst="rect">
            <a:avLst/>
          </a:prstGeom>
        </p:spPr>
        <p:txBody>
          <a:bodyPr lIns="46037" tIns="46037" rIns="46037" bIns="46037"/>
          <a:lstStyle>
            <a:lvl1pPr>
              <a:defRPr b="1" i="0">
                <a:solidFill>
                  <a:srgbClr val="9966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24" name="Body Level One…"/>
          <p:cNvSpPr txBox="1">
            <a:spLocks noGrp="1"/>
          </p:cNvSpPr>
          <p:nvPr>
            <p:ph type="body" sz="half" idx="1"/>
          </p:nvPr>
        </p:nvSpPr>
        <p:spPr>
          <a:xfrm>
            <a:off x="1371600" y="1981200"/>
            <a:ext cx="3733800" cy="4114800"/>
          </a:xfrm>
          <a:prstGeom prst="rect">
            <a:avLst/>
          </a:prstGeom>
        </p:spPr>
        <p:txBody>
          <a:bodyPr>
            <a:normAutofit/>
          </a:bodyPr>
          <a:lstStyle>
            <a:lvl1pPr>
              <a:spcBef>
                <a:spcPts val="600"/>
              </a:spcBef>
              <a:buClr>
                <a:srgbClr val="996600"/>
              </a:buClr>
              <a:buChar char="⬥"/>
              <a:defRPr sz="2800" b="1" i="0">
                <a:latin typeface="Arial" panose="020B0604020202020204" pitchFamily="34" charset="0"/>
                <a:cs typeface="Arial" panose="020B0604020202020204" pitchFamily="34" charset="0"/>
              </a:defRPr>
            </a:lvl1pPr>
            <a:lvl2pPr marL="790575" indent="-333375">
              <a:spcBef>
                <a:spcPts val="600"/>
              </a:spcBef>
              <a:buClr>
                <a:srgbClr val="996600"/>
              </a:buClr>
              <a:buSzPct val="95000"/>
              <a:defRPr sz="2800" b="1" i="0">
                <a:latin typeface="Arial" panose="020B0604020202020204" pitchFamily="34" charset="0"/>
                <a:cs typeface="Arial" panose="020B0604020202020204" pitchFamily="34" charset="0"/>
              </a:defRPr>
            </a:lvl2pPr>
            <a:lvl3pPr marL="1234439" indent="-320039">
              <a:spcBef>
                <a:spcPts val="600"/>
              </a:spcBef>
              <a:buClr>
                <a:srgbClr val="996600"/>
              </a:buClr>
              <a:defRPr sz="2800" b="1" i="0">
                <a:latin typeface="Arial" panose="020B0604020202020204" pitchFamily="34" charset="0"/>
                <a:cs typeface="Arial" panose="020B0604020202020204" pitchFamily="34" charset="0"/>
              </a:defRPr>
            </a:lvl3pPr>
            <a:lvl4pPr marL="1727200" indent="-355600">
              <a:spcBef>
                <a:spcPts val="600"/>
              </a:spcBef>
              <a:buClr>
                <a:srgbClr val="996600"/>
              </a:buClr>
              <a:defRPr sz="2800" b="1" i="0">
                <a:latin typeface="Arial" panose="020B0604020202020204" pitchFamily="34" charset="0"/>
                <a:cs typeface="Arial" panose="020B0604020202020204" pitchFamily="34" charset="0"/>
              </a:defRPr>
            </a:lvl4pPr>
            <a:lvl5pPr marL="2184400" indent="-355600">
              <a:spcBef>
                <a:spcPts val="600"/>
              </a:spcBef>
              <a:buClr>
                <a:srgbClr val="996600"/>
              </a:buClr>
              <a:buChar char="•"/>
              <a:defRPr sz="28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25" name="Slide Number"/>
          <p:cNvSpPr txBox="1">
            <a:spLocks noGrp="1"/>
          </p:cNvSpPr>
          <p:nvPr>
            <p:ph type="sldNum" sz="quarter" idx="2"/>
          </p:nvPr>
        </p:nvSpPr>
        <p:spPr>
          <a:xfrm>
            <a:off x="8833662" y="6248400"/>
            <a:ext cx="310339" cy="307777"/>
          </a:xfrm>
          <a:prstGeom prst="rect">
            <a:avLst/>
          </a:prstGeom>
        </p:spPr>
        <p:txBody>
          <a:bodyPr/>
          <a:lstStyle>
            <a:lvl1pPr>
              <a:spcBef>
                <a:spcPts val="800"/>
              </a:spcBef>
              <a:defRPr b="1" i="0">
                <a:solidFill>
                  <a:srgbClr val="78695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870754699"/>
      </p:ext>
    </p:extLst>
  </p:cSld>
  <p:clrMapOvr>
    <a:masterClrMapping/>
  </p:clrMapOvr>
  <p:transition spd="med"/>
</p:sldLayout>
</file>

<file path=ppt/slideLayouts/slideLayout405.xml><?xml version="1.0" encoding="utf-8"?>
<p:sldLayout xmlns:a="http://schemas.openxmlformats.org/drawingml/2006/main" xmlns:r="http://schemas.openxmlformats.org/officeDocument/2006/relationships" xmlns:p="http://schemas.openxmlformats.org/presentationml/2006/main" showMasterSp="0" type="tx">
  <p:cSld name="7_Comparison">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32"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33" name="Title Text"/>
          <p:cNvSpPr txBox="1">
            <a:spLocks noGrp="1"/>
          </p:cNvSpPr>
          <p:nvPr>
            <p:ph type="title"/>
          </p:nvPr>
        </p:nvSpPr>
        <p:spPr>
          <a:xfrm>
            <a:off x="457200" y="274638"/>
            <a:ext cx="8229600" cy="1143001"/>
          </a:xfrm>
          <a:prstGeom prst="rect">
            <a:avLst/>
          </a:prstGeom>
        </p:spPr>
        <p:txBody>
          <a:bodyPr lIns="46037" tIns="46037" rIns="46037" bIns="46037"/>
          <a:lstStyle>
            <a:lvl1pPr>
              <a:defRPr b="1" i="0">
                <a:solidFill>
                  <a:srgbClr val="9966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3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latin typeface="Arial" panose="020B0604020202020204" pitchFamily="34" charset="0"/>
                <a:cs typeface="Arial" panose="020B0604020202020204" pitchFamily="34" charset="0"/>
              </a:defRPr>
            </a:lvl1pPr>
            <a:lvl2pPr marL="0" indent="457200">
              <a:spcBef>
                <a:spcPts val="500"/>
              </a:spcBef>
              <a:buSzTx/>
              <a:buNone/>
              <a:defRPr sz="2400" b="1" i="0">
                <a:latin typeface="Arial" panose="020B0604020202020204" pitchFamily="34" charset="0"/>
                <a:cs typeface="Arial" panose="020B0604020202020204" pitchFamily="34" charset="0"/>
              </a:defRPr>
            </a:lvl2pPr>
            <a:lvl3pPr marL="0" indent="914400">
              <a:spcBef>
                <a:spcPts val="500"/>
              </a:spcBef>
              <a:buSzTx/>
              <a:buNone/>
              <a:defRPr sz="2400" b="1" i="0">
                <a:latin typeface="Arial" panose="020B0604020202020204" pitchFamily="34" charset="0"/>
                <a:cs typeface="Arial" panose="020B0604020202020204" pitchFamily="34" charset="0"/>
              </a:defRPr>
            </a:lvl3pPr>
            <a:lvl4pPr marL="0" indent="1371600">
              <a:spcBef>
                <a:spcPts val="500"/>
              </a:spcBef>
              <a:buSzTx/>
              <a:buNone/>
              <a:defRPr sz="2400" b="1" i="0">
                <a:latin typeface="Arial" panose="020B0604020202020204" pitchFamily="34" charset="0"/>
                <a:cs typeface="Arial" panose="020B0604020202020204" pitchFamily="34" charset="0"/>
              </a:defRPr>
            </a:lvl4pPr>
            <a:lvl5pPr marL="0" indent="1828800">
              <a:spcBef>
                <a:spcPts val="500"/>
              </a:spcBef>
              <a:buSzTx/>
              <a:buNone/>
              <a:defRPr sz="2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35"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pPr>
            <a:endParaRPr dirty="0"/>
          </a:p>
        </p:txBody>
      </p:sp>
      <p:sp>
        <p:nvSpPr>
          <p:cNvPr id="736" name="Slide Number"/>
          <p:cNvSpPr txBox="1">
            <a:spLocks noGrp="1"/>
          </p:cNvSpPr>
          <p:nvPr>
            <p:ph type="sldNum" sz="quarter" idx="2"/>
          </p:nvPr>
        </p:nvSpPr>
        <p:spPr>
          <a:xfrm>
            <a:off x="8833662" y="6248400"/>
            <a:ext cx="310339" cy="307777"/>
          </a:xfrm>
          <a:prstGeom prst="rect">
            <a:avLst/>
          </a:prstGeom>
        </p:spPr>
        <p:txBody>
          <a:bodyPr/>
          <a:lstStyle>
            <a:lvl1pPr>
              <a:spcBef>
                <a:spcPts val="800"/>
              </a:spcBef>
              <a:defRPr b="1" i="0">
                <a:solidFill>
                  <a:srgbClr val="78695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480721275"/>
      </p:ext>
    </p:extLst>
  </p:cSld>
  <p:clrMapOvr>
    <a:masterClrMapping/>
  </p:clrMapOvr>
  <p:transition spd="med"/>
</p:sldLayout>
</file>

<file path=ppt/slideLayouts/slideLayout406.xml><?xml version="1.0" encoding="utf-8"?>
<p:sldLayout xmlns:a="http://schemas.openxmlformats.org/drawingml/2006/main" xmlns:r="http://schemas.openxmlformats.org/officeDocument/2006/relationships" xmlns:p="http://schemas.openxmlformats.org/presentationml/2006/main" showMasterSp="0" type="tx">
  <p:cSld name="7_Title Only">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43"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44" name="Title Text"/>
          <p:cNvSpPr txBox="1">
            <a:spLocks noGrp="1"/>
          </p:cNvSpPr>
          <p:nvPr>
            <p:ph type="title"/>
          </p:nvPr>
        </p:nvSpPr>
        <p:spPr>
          <a:xfrm>
            <a:off x="1371600" y="533400"/>
            <a:ext cx="7543800" cy="1143000"/>
          </a:xfrm>
          <a:prstGeom prst="rect">
            <a:avLst/>
          </a:prstGeom>
        </p:spPr>
        <p:txBody>
          <a:bodyPr lIns="46037" tIns="46037" rIns="46037" bIns="46037"/>
          <a:lstStyle>
            <a:lvl1pPr>
              <a:defRPr b="1" i="0">
                <a:solidFill>
                  <a:srgbClr val="9966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45" name="Slide Number"/>
          <p:cNvSpPr txBox="1">
            <a:spLocks noGrp="1"/>
          </p:cNvSpPr>
          <p:nvPr>
            <p:ph type="sldNum" sz="quarter" idx="2"/>
          </p:nvPr>
        </p:nvSpPr>
        <p:spPr>
          <a:xfrm>
            <a:off x="8833662" y="6248400"/>
            <a:ext cx="310339" cy="307777"/>
          </a:xfrm>
          <a:prstGeom prst="rect">
            <a:avLst/>
          </a:prstGeom>
        </p:spPr>
        <p:txBody>
          <a:bodyPr/>
          <a:lstStyle>
            <a:lvl1pPr>
              <a:spcBef>
                <a:spcPts val="800"/>
              </a:spcBef>
              <a:defRPr b="1" i="0">
                <a:solidFill>
                  <a:srgbClr val="78695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43406509"/>
      </p:ext>
    </p:extLst>
  </p:cSld>
  <p:clrMapOvr>
    <a:masterClrMapping/>
  </p:clrMapOvr>
  <p:transition spd="med"/>
</p:sldLayout>
</file>

<file path=ppt/slideLayouts/slideLayout407.xml><?xml version="1.0" encoding="utf-8"?>
<p:sldLayout xmlns:a="http://schemas.openxmlformats.org/drawingml/2006/main" xmlns:r="http://schemas.openxmlformats.org/officeDocument/2006/relationships" xmlns:p="http://schemas.openxmlformats.org/presentationml/2006/main" showMasterSp="0" type="tx">
  <p:cSld name="7_Blank">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52"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53" name="Slide Number"/>
          <p:cNvSpPr txBox="1">
            <a:spLocks noGrp="1"/>
          </p:cNvSpPr>
          <p:nvPr>
            <p:ph type="sldNum" sz="quarter" idx="2"/>
          </p:nvPr>
        </p:nvSpPr>
        <p:spPr>
          <a:xfrm>
            <a:off x="8833662" y="6248400"/>
            <a:ext cx="310339" cy="307777"/>
          </a:xfrm>
          <a:prstGeom prst="rect">
            <a:avLst/>
          </a:prstGeom>
        </p:spPr>
        <p:txBody>
          <a:bodyPr/>
          <a:lstStyle>
            <a:lvl1pPr>
              <a:spcBef>
                <a:spcPts val="800"/>
              </a:spcBef>
              <a:defRPr b="1" i="0">
                <a:solidFill>
                  <a:srgbClr val="78695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951839540"/>
      </p:ext>
    </p:extLst>
  </p:cSld>
  <p:clrMapOvr>
    <a:masterClrMapping/>
  </p:clrMapOvr>
  <p:transition spd="med"/>
</p:sldLayout>
</file>

<file path=ppt/slideLayouts/slideLayout408.xml><?xml version="1.0" encoding="utf-8"?>
<p:sldLayout xmlns:a="http://schemas.openxmlformats.org/drawingml/2006/main" xmlns:r="http://schemas.openxmlformats.org/officeDocument/2006/relationships" xmlns:p="http://schemas.openxmlformats.org/presentationml/2006/main" showMasterSp="0" type="tx">
  <p:cSld name="Blank 0">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sp>
        <p:nvSpPr>
          <p:cNvPr id="760" name="Slide Number"/>
          <p:cNvSpPr txBox="1">
            <a:spLocks noGrp="1"/>
          </p:cNvSpPr>
          <p:nvPr>
            <p:ph type="sldNum" sz="quarter" idx="2"/>
          </p:nvPr>
        </p:nvSpPr>
        <p:spPr>
          <a:xfrm>
            <a:off x="8833662" y="6248400"/>
            <a:ext cx="310339" cy="307777"/>
          </a:xfrm>
          <a:prstGeom prst="rect">
            <a:avLst/>
          </a:prstGeom>
        </p:spPr>
        <p:txBody>
          <a:bodyPr/>
          <a:lstStyle>
            <a:lvl1pPr>
              <a:spcBef>
                <a:spcPts val="800"/>
              </a:spcBef>
              <a:defRPr b="1" i="0">
                <a:solidFill>
                  <a:srgbClr val="78695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288190650"/>
      </p:ext>
    </p:extLst>
  </p:cSld>
  <p:clrMapOvr>
    <a:masterClrMapping/>
  </p:clrMapOvr>
  <p:transition spd="med"/>
</p:sldLayout>
</file>

<file path=ppt/slideLayouts/slideLayout409.xml><?xml version="1.0" encoding="utf-8"?>
<p:sldLayout xmlns:a="http://schemas.openxmlformats.org/drawingml/2006/main" xmlns:r="http://schemas.openxmlformats.org/officeDocument/2006/relationships" xmlns:p="http://schemas.openxmlformats.org/presentationml/2006/main" showMasterSp="0" type="tx">
  <p:cSld name="7_Content with Caption">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67"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68" name="Title Text"/>
          <p:cNvSpPr txBox="1">
            <a:spLocks noGrp="1"/>
          </p:cNvSpPr>
          <p:nvPr>
            <p:ph type="title"/>
          </p:nvPr>
        </p:nvSpPr>
        <p:spPr>
          <a:xfrm>
            <a:off x="457200" y="273050"/>
            <a:ext cx="3008314" cy="1162050"/>
          </a:xfrm>
          <a:prstGeom prst="rect">
            <a:avLst/>
          </a:prstGeom>
        </p:spPr>
        <p:txBody>
          <a:bodyPr lIns="46037" tIns="46037" rIns="46037" bIns="46037" anchor="b"/>
          <a:lstStyle>
            <a:lvl1pPr algn="l">
              <a:defRPr sz="2000" b="1" i="0">
                <a:solidFill>
                  <a:srgbClr val="9966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69"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996600"/>
              </a:buClr>
              <a:buChar char="⬥"/>
              <a:defRPr b="1" i="0">
                <a:latin typeface="Arial" panose="020B0604020202020204" pitchFamily="34" charset="0"/>
                <a:cs typeface="Arial" panose="020B0604020202020204" pitchFamily="34" charset="0"/>
              </a:defRPr>
            </a:lvl1pPr>
            <a:lvl2pPr>
              <a:buClr>
                <a:srgbClr val="996600"/>
              </a:buClr>
              <a:buSzPct val="95000"/>
              <a:defRPr b="1" i="0">
                <a:latin typeface="Arial" panose="020B0604020202020204" pitchFamily="34" charset="0"/>
                <a:cs typeface="Arial" panose="020B0604020202020204" pitchFamily="34" charset="0"/>
              </a:defRPr>
            </a:lvl2pPr>
            <a:lvl3pPr>
              <a:buClr>
                <a:srgbClr val="996600"/>
              </a:buClr>
              <a:defRPr b="1" i="0">
                <a:latin typeface="Arial" panose="020B0604020202020204" pitchFamily="34" charset="0"/>
                <a:cs typeface="Arial" panose="020B0604020202020204" pitchFamily="34" charset="0"/>
              </a:defRPr>
            </a:lvl3pPr>
            <a:lvl4pPr>
              <a:buClr>
                <a:srgbClr val="996600"/>
              </a:buClr>
              <a:defRPr b="1" i="0">
                <a:latin typeface="Arial" panose="020B0604020202020204" pitchFamily="34" charset="0"/>
                <a:cs typeface="Arial" panose="020B0604020202020204" pitchFamily="34" charset="0"/>
              </a:defRPr>
            </a:lvl4pPr>
            <a:lvl5pPr>
              <a:buClr>
                <a:srgbClr val="996600"/>
              </a:buClr>
              <a:buChar cha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70"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b="1"/>
            </a:pPr>
            <a:endParaRPr dirty="0"/>
          </a:p>
        </p:txBody>
      </p:sp>
      <p:sp>
        <p:nvSpPr>
          <p:cNvPr id="771" name="Slide Number"/>
          <p:cNvSpPr txBox="1">
            <a:spLocks noGrp="1"/>
          </p:cNvSpPr>
          <p:nvPr>
            <p:ph type="sldNum" sz="quarter" idx="2"/>
          </p:nvPr>
        </p:nvSpPr>
        <p:spPr>
          <a:xfrm>
            <a:off x="8833662" y="6248400"/>
            <a:ext cx="310339" cy="307777"/>
          </a:xfrm>
          <a:prstGeom prst="rect">
            <a:avLst/>
          </a:prstGeom>
        </p:spPr>
        <p:txBody>
          <a:bodyPr/>
          <a:lstStyle>
            <a:lvl1pPr>
              <a:spcBef>
                <a:spcPts val="800"/>
              </a:spcBef>
              <a:defRPr b="1" i="0">
                <a:solidFill>
                  <a:srgbClr val="78695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988332462"/>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8279300"/>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type="tx">
  <p:cSld name="7_Picture with Caption">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78"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79" name="Title Text"/>
          <p:cNvSpPr txBox="1">
            <a:spLocks noGrp="1"/>
          </p:cNvSpPr>
          <p:nvPr>
            <p:ph type="title"/>
          </p:nvPr>
        </p:nvSpPr>
        <p:spPr>
          <a:xfrm>
            <a:off x="1792288" y="4800600"/>
            <a:ext cx="5486401" cy="566738"/>
          </a:xfrm>
          <a:prstGeom prst="rect">
            <a:avLst/>
          </a:prstGeom>
        </p:spPr>
        <p:txBody>
          <a:bodyPr lIns="46037" tIns="46037" rIns="46037" bIns="46037" anchor="b"/>
          <a:lstStyle>
            <a:lvl1pPr algn="l">
              <a:defRPr sz="2000" b="1" i="0">
                <a:solidFill>
                  <a:srgbClr val="9966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80"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78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latin typeface="Arial" panose="020B0604020202020204" pitchFamily="34" charset="0"/>
                <a:cs typeface="Arial" panose="020B0604020202020204" pitchFamily="34" charset="0"/>
              </a:defRPr>
            </a:lvl1pPr>
            <a:lvl2pPr marL="0" indent="457200">
              <a:spcBef>
                <a:spcPts val="300"/>
              </a:spcBef>
              <a:buSzTx/>
              <a:buNone/>
              <a:defRPr sz="1400" b="1" i="0">
                <a:latin typeface="Arial" panose="020B0604020202020204" pitchFamily="34" charset="0"/>
                <a:cs typeface="Arial" panose="020B0604020202020204" pitchFamily="34" charset="0"/>
              </a:defRPr>
            </a:lvl2pPr>
            <a:lvl3pPr marL="0" indent="914400">
              <a:spcBef>
                <a:spcPts val="300"/>
              </a:spcBef>
              <a:buSzTx/>
              <a:buNone/>
              <a:defRPr sz="1400" b="1" i="0">
                <a:latin typeface="Arial" panose="020B0604020202020204" pitchFamily="34" charset="0"/>
                <a:cs typeface="Arial" panose="020B0604020202020204" pitchFamily="34" charset="0"/>
              </a:defRPr>
            </a:lvl3pPr>
            <a:lvl4pPr marL="0" indent="1371600">
              <a:spcBef>
                <a:spcPts val="300"/>
              </a:spcBef>
              <a:buSzTx/>
              <a:buNone/>
              <a:defRPr sz="1400" b="1" i="0">
                <a:latin typeface="Arial" panose="020B0604020202020204" pitchFamily="34" charset="0"/>
                <a:cs typeface="Arial" panose="020B0604020202020204" pitchFamily="34" charset="0"/>
              </a:defRPr>
            </a:lvl4pPr>
            <a:lvl5pPr marL="0" indent="1828800">
              <a:spcBef>
                <a:spcPts val="300"/>
              </a:spcBef>
              <a:buSzTx/>
              <a:buNone/>
              <a:defRPr sz="1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82" name="Slide Number"/>
          <p:cNvSpPr txBox="1">
            <a:spLocks noGrp="1"/>
          </p:cNvSpPr>
          <p:nvPr>
            <p:ph type="sldNum" sz="quarter" idx="2"/>
          </p:nvPr>
        </p:nvSpPr>
        <p:spPr>
          <a:xfrm>
            <a:off x="8833662" y="6248400"/>
            <a:ext cx="310339" cy="307777"/>
          </a:xfrm>
          <a:prstGeom prst="rect">
            <a:avLst/>
          </a:prstGeom>
        </p:spPr>
        <p:txBody>
          <a:bodyPr/>
          <a:lstStyle>
            <a:lvl1pPr>
              <a:spcBef>
                <a:spcPts val="800"/>
              </a:spcBef>
              <a:defRPr b="1" i="0">
                <a:solidFill>
                  <a:srgbClr val="78695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172181543"/>
      </p:ext>
    </p:extLst>
  </p:cSld>
  <p:clrMapOvr>
    <a:masterClrMapping/>
  </p:clrMapOvr>
  <p:transition spd="med"/>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tx">
  <p:cSld name="8_Title and Content">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871" name="Group 2"/>
          <p:cNvGrpSpPr/>
          <p:nvPr/>
        </p:nvGrpSpPr>
        <p:grpSpPr>
          <a:xfrm>
            <a:off x="1587" y="0"/>
            <a:ext cx="9148763" cy="6851650"/>
            <a:chOff x="0" y="0"/>
            <a:chExt cx="9148761" cy="6851650"/>
          </a:xfrm>
        </p:grpSpPr>
        <p:sp>
          <p:nvSpPr>
            <p:cNvPr id="835"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36"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37"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851" name="Group 6"/>
            <p:cNvGrpSpPr/>
            <p:nvPr/>
          </p:nvGrpSpPr>
          <p:grpSpPr>
            <a:xfrm>
              <a:off x="455612" y="0"/>
              <a:ext cx="8093075" cy="6851650"/>
              <a:chOff x="0" y="0"/>
              <a:chExt cx="8093073" cy="6851650"/>
            </a:xfrm>
          </p:grpSpPr>
          <p:sp>
            <p:nvSpPr>
              <p:cNvPr id="838"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39"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0"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1"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2"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3"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4"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5"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6"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7"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8"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9"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0"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852"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3"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4"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5"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6"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7"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8"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9"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60"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861"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862"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868" name="Group 31"/>
            <p:cNvGrpSpPr/>
            <p:nvPr/>
          </p:nvGrpSpPr>
          <p:grpSpPr>
            <a:xfrm>
              <a:off x="-1" y="622300"/>
              <a:ext cx="9140826" cy="2493963"/>
              <a:chOff x="0" y="0"/>
              <a:chExt cx="9140824" cy="2493962"/>
            </a:xfrm>
          </p:grpSpPr>
          <p:sp>
            <p:nvSpPr>
              <p:cNvPr id="863"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864"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865"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866"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867"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869"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870"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872" name="Title Text"/>
          <p:cNvSpPr txBox="1">
            <a:spLocks noGrp="1"/>
          </p:cNvSpPr>
          <p:nvPr>
            <p:ph type="title"/>
          </p:nvPr>
        </p:nvSpPr>
        <p:spPr>
          <a:xfrm>
            <a:off x="457200" y="277813"/>
            <a:ext cx="8229600" cy="1139826"/>
          </a:xfrm>
          <a:prstGeom prst="rect">
            <a:avLst/>
          </a:prstGeom>
        </p:spPr>
        <p:txBody>
          <a:bodyPr/>
          <a:lstStyle>
            <a:lvl1pPr>
              <a:defRPr b="1" i="0">
                <a:solidFill>
                  <a:srgbClr val="CCECFF"/>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873" name="Body Level One…"/>
          <p:cNvSpPr txBox="1">
            <a:spLocks noGrp="1"/>
          </p:cNvSpPr>
          <p:nvPr>
            <p:ph type="body" idx="1"/>
          </p:nvPr>
        </p:nvSpPr>
        <p:spPr>
          <a:xfrm>
            <a:off x="457200" y="1600200"/>
            <a:ext cx="8229600" cy="4530725"/>
          </a:xfrm>
          <a:prstGeom prst="rect">
            <a:avLst/>
          </a:prstGeom>
        </p:spPr>
        <p:txBody>
          <a:bodyPr>
            <a:normAutofit/>
          </a:bodyPr>
          <a:lstStyle>
            <a:lvl1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874"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2843520949"/>
      </p:ext>
    </p:extLst>
  </p:cSld>
  <p:clrMapOvr>
    <a:masterClrMapping/>
  </p:clrMapOvr>
  <p:transition spd="med"/>
</p:sldLayout>
</file>

<file path=ppt/slideLayouts/slideLayout412.xml><?xml version="1.0" encoding="utf-8"?>
<p:sldLayout xmlns:a="http://schemas.openxmlformats.org/drawingml/2006/main" xmlns:r="http://schemas.openxmlformats.org/officeDocument/2006/relationships" xmlns:p="http://schemas.openxmlformats.org/presentationml/2006/main" showMasterSp="0" type="tx">
  <p:cSld name="8_Section Header">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917" name="Group 2"/>
          <p:cNvGrpSpPr/>
          <p:nvPr/>
        </p:nvGrpSpPr>
        <p:grpSpPr>
          <a:xfrm>
            <a:off x="1587" y="0"/>
            <a:ext cx="9148763" cy="6851650"/>
            <a:chOff x="0" y="0"/>
            <a:chExt cx="9148761" cy="6851650"/>
          </a:xfrm>
        </p:grpSpPr>
        <p:sp>
          <p:nvSpPr>
            <p:cNvPr id="881"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2"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3"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897" name="Group 6"/>
            <p:cNvGrpSpPr/>
            <p:nvPr/>
          </p:nvGrpSpPr>
          <p:grpSpPr>
            <a:xfrm>
              <a:off x="455612" y="0"/>
              <a:ext cx="8093075" cy="6851650"/>
              <a:chOff x="0" y="0"/>
              <a:chExt cx="8093073" cy="6851650"/>
            </a:xfrm>
          </p:grpSpPr>
          <p:sp>
            <p:nvSpPr>
              <p:cNvPr id="884"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5"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6"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7"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8"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9"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0"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1"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2"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3"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4"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5"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6"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898"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9"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0"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1"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2"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3"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4"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5"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6"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07"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08"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914" name="Group 31"/>
            <p:cNvGrpSpPr/>
            <p:nvPr/>
          </p:nvGrpSpPr>
          <p:grpSpPr>
            <a:xfrm>
              <a:off x="-1" y="622300"/>
              <a:ext cx="9140826" cy="2493963"/>
              <a:chOff x="0" y="0"/>
              <a:chExt cx="9140824" cy="2493962"/>
            </a:xfrm>
          </p:grpSpPr>
          <p:sp>
            <p:nvSpPr>
              <p:cNvPr id="909"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10"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11"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12"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13"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915"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916"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918" name="Title Text"/>
          <p:cNvSpPr txBox="1">
            <a:spLocks noGrp="1"/>
          </p:cNvSpPr>
          <p:nvPr>
            <p:ph type="title"/>
          </p:nvPr>
        </p:nvSpPr>
        <p:spPr>
          <a:xfrm>
            <a:off x="722312" y="4406900"/>
            <a:ext cx="7772401" cy="1362075"/>
          </a:xfrm>
          <a:prstGeom prst="rect">
            <a:avLst/>
          </a:prstGeom>
        </p:spPr>
        <p:txBody>
          <a:bodyPr anchor="t"/>
          <a:lstStyle>
            <a:lvl1pPr>
              <a:defRPr sz="4000" b="1" i="0" cap="all">
                <a:solidFill>
                  <a:srgbClr val="CCECFF"/>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91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marL="0" indent="457200">
              <a:spcBef>
                <a:spcPts val="400"/>
              </a:spcBef>
              <a:buSzTx/>
              <a:buNone/>
              <a:defRPr sz="20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marL="0" indent="914400">
              <a:spcBef>
                <a:spcPts val="400"/>
              </a:spcBef>
              <a:buSzTx/>
              <a:buNone/>
              <a:defRPr sz="20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marL="0" indent="1371600">
              <a:spcBef>
                <a:spcPts val="400"/>
              </a:spcBef>
              <a:buSzTx/>
              <a:buNone/>
              <a:defRPr sz="20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marL="0" indent="1828800">
              <a:spcBef>
                <a:spcPts val="400"/>
              </a:spcBef>
              <a:buSzTx/>
              <a:buNone/>
              <a:defRPr sz="20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920"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1833047417"/>
      </p:ext>
    </p:extLst>
  </p:cSld>
  <p:clrMapOvr>
    <a:masterClrMapping/>
  </p:clrMapOvr>
  <p:transition spd="med"/>
</p:sldLayout>
</file>

<file path=ppt/slideLayouts/slideLayout413.xml><?xml version="1.0" encoding="utf-8"?>
<p:sldLayout xmlns:a="http://schemas.openxmlformats.org/drawingml/2006/main" xmlns:r="http://schemas.openxmlformats.org/officeDocument/2006/relationships" xmlns:p="http://schemas.openxmlformats.org/presentationml/2006/main" showMasterSp="0" type="tx">
  <p:cSld name="8_Two Content">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963" name="Group 2"/>
          <p:cNvGrpSpPr/>
          <p:nvPr/>
        </p:nvGrpSpPr>
        <p:grpSpPr>
          <a:xfrm>
            <a:off x="1587" y="0"/>
            <a:ext cx="9148763" cy="6851650"/>
            <a:chOff x="0" y="0"/>
            <a:chExt cx="9148761" cy="6851650"/>
          </a:xfrm>
        </p:grpSpPr>
        <p:sp>
          <p:nvSpPr>
            <p:cNvPr id="927"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28"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29"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943" name="Group 6"/>
            <p:cNvGrpSpPr/>
            <p:nvPr/>
          </p:nvGrpSpPr>
          <p:grpSpPr>
            <a:xfrm>
              <a:off x="455612" y="0"/>
              <a:ext cx="8093075" cy="6851650"/>
              <a:chOff x="0" y="0"/>
              <a:chExt cx="8093073" cy="6851650"/>
            </a:xfrm>
          </p:grpSpPr>
          <p:sp>
            <p:nvSpPr>
              <p:cNvPr id="930"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1"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2"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3"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4"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5"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6"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7"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8"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9"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0"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1"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2"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944"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5"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6"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7"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8"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9"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50"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51"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52"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53"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54"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960" name="Group 31"/>
            <p:cNvGrpSpPr/>
            <p:nvPr/>
          </p:nvGrpSpPr>
          <p:grpSpPr>
            <a:xfrm>
              <a:off x="-1" y="622300"/>
              <a:ext cx="9140826" cy="2493963"/>
              <a:chOff x="0" y="0"/>
              <a:chExt cx="9140824" cy="2493962"/>
            </a:xfrm>
          </p:grpSpPr>
          <p:sp>
            <p:nvSpPr>
              <p:cNvPr id="955"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56"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57"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58"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59"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961"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962"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964" name="Title Text"/>
          <p:cNvSpPr txBox="1">
            <a:spLocks noGrp="1"/>
          </p:cNvSpPr>
          <p:nvPr>
            <p:ph type="title"/>
          </p:nvPr>
        </p:nvSpPr>
        <p:spPr>
          <a:xfrm>
            <a:off x="457200" y="277813"/>
            <a:ext cx="8229600" cy="1139826"/>
          </a:xfrm>
          <a:prstGeom prst="rect">
            <a:avLst/>
          </a:prstGeom>
        </p:spPr>
        <p:txBody>
          <a:bodyPr/>
          <a:lstStyle>
            <a:lvl1pPr>
              <a:defRPr b="1" i="0">
                <a:solidFill>
                  <a:srgbClr val="CCECFF"/>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965" name="Body Level One…"/>
          <p:cNvSpPr txBox="1">
            <a:spLocks noGrp="1"/>
          </p:cNvSpPr>
          <p:nvPr>
            <p:ph type="body" sz="half" idx="1"/>
          </p:nvPr>
        </p:nvSpPr>
        <p:spPr>
          <a:xfrm>
            <a:off x="457200" y="1600200"/>
            <a:ext cx="4038600" cy="4530725"/>
          </a:xfrm>
          <a:prstGeom prst="rect">
            <a:avLst/>
          </a:prstGeom>
        </p:spPr>
        <p:txBody>
          <a:bodyPr>
            <a:normAutofit/>
          </a:bodyPr>
          <a:lstStyle>
            <a:lvl1pPr>
              <a:spcBef>
                <a:spcPts val="600"/>
              </a:spcBef>
              <a:buClr>
                <a:srgbClr val="FFFFCC"/>
              </a:buClr>
              <a:buSzPct val="60000"/>
              <a:buChar char="■"/>
              <a:defRPr sz="28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marL="790575" indent="-333375">
              <a:spcBef>
                <a:spcPts val="600"/>
              </a:spcBef>
              <a:buClr>
                <a:srgbClr val="FFFFCC"/>
              </a:buClr>
              <a:buChar char="•"/>
              <a:defRPr sz="28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marL="1234439" indent="-320039">
              <a:spcBef>
                <a:spcPts val="600"/>
              </a:spcBef>
              <a:buClr>
                <a:srgbClr val="FFFFCC"/>
              </a:buClr>
              <a:buSzPct val="60000"/>
              <a:buChar char="■"/>
              <a:defRPr sz="28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marL="1727200" indent="-355600">
              <a:spcBef>
                <a:spcPts val="600"/>
              </a:spcBef>
              <a:buClr>
                <a:srgbClr val="FFFFCC"/>
              </a:buClr>
              <a:buChar char="•"/>
              <a:defRPr sz="28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marL="2184400" indent="-355600">
              <a:spcBef>
                <a:spcPts val="600"/>
              </a:spcBef>
              <a:buClr>
                <a:srgbClr val="FFFFCC"/>
              </a:buClr>
              <a:buSzPct val="60000"/>
              <a:buChar char="■"/>
              <a:defRPr sz="28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966"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4199649659"/>
      </p:ext>
    </p:extLst>
  </p:cSld>
  <p:clrMapOvr>
    <a:masterClrMapping/>
  </p:clrMapOvr>
  <p:transition spd="med"/>
</p:sldLayout>
</file>

<file path=ppt/slideLayouts/slideLayout414.xml><?xml version="1.0" encoding="utf-8"?>
<p:sldLayout xmlns:a="http://schemas.openxmlformats.org/drawingml/2006/main" xmlns:r="http://schemas.openxmlformats.org/officeDocument/2006/relationships" xmlns:p="http://schemas.openxmlformats.org/presentationml/2006/main" showMasterSp="0" type="tx">
  <p:cSld name="8_Comparison">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009" name="Group 2"/>
          <p:cNvGrpSpPr/>
          <p:nvPr/>
        </p:nvGrpSpPr>
        <p:grpSpPr>
          <a:xfrm>
            <a:off x="1587" y="0"/>
            <a:ext cx="9148763" cy="6851650"/>
            <a:chOff x="0" y="0"/>
            <a:chExt cx="9148761" cy="6851650"/>
          </a:xfrm>
        </p:grpSpPr>
        <p:sp>
          <p:nvSpPr>
            <p:cNvPr id="973"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74"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75"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989" name="Group 6"/>
            <p:cNvGrpSpPr/>
            <p:nvPr/>
          </p:nvGrpSpPr>
          <p:grpSpPr>
            <a:xfrm>
              <a:off x="455612" y="0"/>
              <a:ext cx="8093075" cy="6851650"/>
              <a:chOff x="0" y="0"/>
              <a:chExt cx="8093073" cy="6851650"/>
            </a:xfrm>
          </p:grpSpPr>
          <p:sp>
            <p:nvSpPr>
              <p:cNvPr id="976"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77"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78"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79"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0"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1"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2"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3"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4"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5"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6"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7"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8"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990"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1"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2"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3"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4"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5"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6"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7"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8"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99"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00"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1006" name="Group 31"/>
            <p:cNvGrpSpPr/>
            <p:nvPr/>
          </p:nvGrpSpPr>
          <p:grpSpPr>
            <a:xfrm>
              <a:off x="-1" y="622300"/>
              <a:ext cx="9140826" cy="2493963"/>
              <a:chOff x="0" y="0"/>
              <a:chExt cx="9140824" cy="2493962"/>
            </a:xfrm>
          </p:grpSpPr>
          <p:sp>
            <p:nvSpPr>
              <p:cNvPr id="1001"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02"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03"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04"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05"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1007"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1008"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1010" name="Title Text"/>
          <p:cNvSpPr txBox="1">
            <a:spLocks noGrp="1"/>
          </p:cNvSpPr>
          <p:nvPr>
            <p:ph type="title"/>
          </p:nvPr>
        </p:nvSpPr>
        <p:spPr>
          <a:xfrm>
            <a:off x="457200" y="274638"/>
            <a:ext cx="8229600" cy="1143001"/>
          </a:xfrm>
          <a:prstGeom prst="rect">
            <a:avLst/>
          </a:prstGeom>
        </p:spPr>
        <p:txBody>
          <a:bodyPr/>
          <a:lstStyle>
            <a:lvl1pPr>
              <a:defRPr b="1" i="0">
                <a:solidFill>
                  <a:srgbClr val="CCECFF"/>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01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marL="0" indent="45720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marL="0" indent="91440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marL="0" indent="137160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marL="0" indent="182880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01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rtl="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pPr>
            <a:endParaRPr/>
          </a:p>
        </p:txBody>
      </p:sp>
      <p:sp>
        <p:nvSpPr>
          <p:cNvPr id="1013"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2264460629"/>
      </p:ext>
    </p:extLst>
  </p:cSld>
  <p:clrMapOvr>
    <a:masterClrMapping/>
  </p:clrMapOvr>
  <p:transition spd="med"/>
</p:sldLayout>
</file>

<file path=ppt/slideLayouts/slideLayout415.xml><?xml version="1.0" encoding="utf-8"?>
<p:sldLayout xmlns:a="http://schemas.openxmlformats.org/drawingml/2006/main" xmlns:r="http://schemas.openxmlformats.org/officeDocument/2006/relationships" xmlns:p="http://schemas.openxmlformats.org/presentationml/2006/main" showMasterSp="0" type="tx">
  <p:cSld name="8_Title Only">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056" name="Group 2"/>
          <p:cNvGrpSpPr/>
          <p:nvPr/>
        </p:nvGrpSpPr>
        <p:grpSpPr>
          <a:xfrm>
            <a:off x="1587" y="0"/>
            <a:ext cx="9148763" cy="6851650"/>
            <a:chOff x="0" y="0"/>
            <a:chExt cx="9148761" cy="6851650"/>
          </a:xfrm>
        </p:grpSpPr>
        <p:sp>
          <p:nvSpPr>
            <p:cNvPr id="1020"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1"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2"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036" name="Group 6"/>
            <p:cNvGrpSpPr/>
            <p:nvPr/>
          </p:nvGrpSpPr>
          <p:grpSpPr>
            <a:xfrm>
              <a:off x="455612" y="0"/>
              <a:ext cx="8093075" cy="6851650"/>
              <a:chOff x="0" y="0"/>
              <a:chExt cx="8093073" cy="6851650"/>
            </a:xfrm>
          </p:grpSpPr>
          <p:sp>
            <p:nvSpPr>
              <p:cNvPr id="1023"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4"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5"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6"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7"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8"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9"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0"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1"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2"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3"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4"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5"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037"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8"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9"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0"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1"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2"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3"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4"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5"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46"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47"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1053" name="Group 31"/>
            <p:cNvGrpSpPr/>
            <p:nvPr/>
          </p:nvGrpSpPr>
          <p:grpSpPr>
            <a:xfrm>
              <a:off x="-1" y="622300"/>
              <a:ext cx="9140826" cy="2493963"/>
              <a:chOff x="0" y="0"/>
              <a:chExt cx="9140824" cy="2493962"/>
            </a:xfrm>
          </p:grpSpPr>
          <p:sp>
            <p:nvSpPr>
              <p:cNvPr id="1048"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49"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50"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51"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52"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1054"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1055"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1057" name="Title Text"/>
          <p:cNvSpPr txBox="1">
            <a:spLocks noGrp="1"/>
          </p:cNvSpPr>
          <p:nvPr>
            <p:ph type="title"/>
          </p:nvPr>
        </p:nvSpPr>
        <p:spPr>
          <a:xfrm>
            <a:off x="457200" y="277813"/>
            <a:ext cx="8229600" cy="1139826"/>
          </a:xfrm>
          <a:prstGeom prst="rect">
            <a:avLst/>
          </a:prstGeom>
        </p:spPr>
        <p:txBody>
          <a:bodyPr/>
          <a:lstStyle>
            <a:lvl1pPr>
              <a:defRPr b="1" i="0">
                <a:solidFill>
                  <a:srgbClr val="CCECFF"/>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058"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484017617"/>
      </p:ext>
    </p:extLst>
  </p:cSld>
  <p:clrMapOvr>
    <a:masterClrMapping/>
  </p:clrMapOvr>
  <p:transition spd="med"/>
</p:sldLayout>
</file>

<file path=ppt/slideLayouts/slideLayout416.xml><?xml version="1.0" encoding="utf-8"?>
<p:sldLayout xmlns:a="http://schemas.openxmlformats.org/drawingml/2006/main" xmlns:r="http://schemas.openxmlformats.org/officeDocument/2006/relationships" xmlns:p="http://schemas.openxmlformats.org/presentationml/2006/main" showMasterSp="0" type="tx">
  <p:cSld name="8_Blank">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101" name="Group 2"/>
          <p:cNvGrpSpPr/>
          <p:nvPr/>
        </p:nvGrpSpPr>
        <p:grpSpPr>
          <a:xfrm>
            <a:off x="1587" y="0"/>
            <a:ext cx="9148763" cy="6851650"/>
            <a:chOff x="0" y="0"/>
            <a:chExt cx="9148761" cy="6851650"/>
          </a:xfrm>
        </p:grpSpPr>
        <p:sp>
          <p:nvSpPr>
            <p:cNvPr id="1065"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66"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67"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081" name="Group 6"/>
            <p:cNvGrpSpPr/>
            <p:nvPr/>
          </p:nvGrpSpPr>
          <p:grpSpPr>
            <a:xfrm>
              <a:off x="455612" y="0"/>
              <a:ext cx="8093075" cy="6851650"/>
              <a:chOff x="0" y="0"/>
              <a:chExt cx="8093073" cy="6851650"/>
            </a:xfrm>
          </p:grpSpPr>
          <p:sp>
            <p:nvSpPr>
              <p:cNvPr id="1068"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69"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0"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1"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2"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3"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4"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5"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6"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7"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8"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9"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0"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082"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3"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4"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5"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6"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7"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8"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9"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90"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91"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92"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1098" name="Group 31"/>
            <p:cNvGrpSpPr/>
            <p:nvPr/>
          </p:nvGrpSpPr>
          <p:grpSpPr>
            <a:xfrm>
              <a:off x="-1" y="622300"/>
              <a:ext cx="9140826" cy="2493963"/>
              <a:chOff x="0" y="0"/>
              <a:chExt cx="9140824" cy="2493962"/>
            </a:xfrm>
          </p:grpSpPr>
          <p:sp>
            <p:nvSpPr>
              <p:cNvPr id="1093"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94"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95"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96"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97"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1099"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1100"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1102"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4207560384"/>
      </p:ext>
    </p:extLst>
  </p:cSld>
  <p:clrMapOvr>
    <a:masterClrMapping/>
  </p:clrMapOvr>
  <p:transition spd="med"/>
</p:sldLayout>
</file>

<file path=ppt/slideLayouts/slideLayout417.xml><?xml version="1.0" encoding="utf-8"?>
<p:sldLayout xmlns:a="http://schemas.openxmlformats.org/drawingml/2006/main" xmlns:r="http://schemas.openxmlformats.org/officeDocument/2006/relationships" xmlns:p="http://schemas.openxmlformats.org/presentationml/2006/main" showMasterSp="0" type="tx">
  <p:cSld name="8_Content with Caption">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145" name="Group 2"/>
          <p:cNvGrpSpPr/>
          <p:nvPr/>
        </p:nvGrpSpPr>
        <p:grpSpPr>
          <a:xfrm>
            <a:off x="1587" y="0"/>
            <a:ext cx="9148763" cy="6851650"/>
            <a:chOff x="0" y="0"/>
            <a:chExt cx="9148761" cy="6851650"/>
          </a:xfrm>
        </p:grpSpPr>
        <p:sp>
          <p:nvSpPr>
            <p:cNvPr id="1109"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0"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1"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125" name="Group 6"/>
            <p:cNvGrpSpPr/>
            <p:nvPr/>
          </p:nvGrpSpPr>
          <p:grpSpPr>
            <a:xfrm>
              <a:off x="455612" y="0"/>
              <a:ext cx="8093075" cy="6851650"/>
              <a:chOff x="0" y="0"/>
              <a:chExt cx="8093073" cy="6851650"/>
            </a:xfrm>
          </p:grpSpPr>
          <p:sp>
            <p:nvSpPr>
              <p:cNvPr id="1112"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3"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4"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5"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6"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7"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8"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9"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0"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1"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2"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3"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4"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126"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7"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8"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9"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30"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31"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32"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33"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34"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35"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36"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1142" name="Group 31"/>
            <p:cNvGrpSpPr/>
            <p:nvPr/>
          </p:nvGrpSpPr>
          <p:grpSpPr>
            <a:xfrm>
              <a:off x="-1" y="622300"/>
              <a:ext cx="9140826" cy="2493963"/>
              <a:chOff x="0" y="0"/>
              <a:chExt cx="9140824" cy="2493962"/>
            </a:xfrm>
          </p:grpSpPr>
          <p:sp>
            <p:nvSpPr>
              <p:cNvPr id="1137"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38"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39"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40"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41"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1143"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1144"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1146" name="Title Text"/>
          <p:cNvSpPr txBox="1">
            <a:spLocks noGrp="1"/>
          </p:cNvSpPr>
          <p:nvPr>
            <p:ph type="title"/>
          </p:nvPr>
        </p:nvSpPr>
        <p:spPr>
          <a:xfrm>
            <a:off x="457200" y="273050"/>
            <a:ext cx="3008314" cy="1162050"/>
          </a:xfrm>
          <a:prstGeom prst="rect">
            <a:avLst/>
          </a:prstGeom>
        </p:spPr>
        <p:txBody>
          <a:bodyPr anchor="b"/>
          <a:lstStyle>
            <a:lvl1pPr>
              <a:defRPr sz="2000" b="1" i="0">
                <a:solidFill>
                  <a:srgbClr val="CCECFF"/>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147"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148"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rtl="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pPr>
            <a:endParaRPr/>
          </a:p>
        </p:txBody>
      </p:sp>
      <p:sp>
        <p:nvSpPr>
          <p:cNvPr id="1149"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4029946339"/>
      </p:ext>
    </p:extLst>
  </p:cSld>
  <p:clrMapOvr>
    <a:masterClrMapping/>
  </p:clrMapOvr>
  <p:transition spd="med"/>
</p:sldLayout>
</file>

<file path=ppt/slideLayouts/slideLayout418.xml><?xml version="1.0" encoding="utf-8"?>
<p:sldLayout xmlns:a="http://schemas.openxmlformats.org/drawingml/2006/main" xmlns:r="http://schemas.openxmlformats.org/officeDocument/2006/relationships" xmlns:p="http://schemas.openxmlformats.org/presentationml/2006/main" showMasterSp="0" type="tx">
  <p:cSld name="8_Picture with Caption">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192" name="Group 2"/>
          <p:cNvGrpSpPr/>
          <p:nvPr/>
        </p:nvGrpSpPr>
        <p:grpSpPr>
          <a:xfrm>
            <a:off x="1587" y="0"/>
            <a:ext cx="9148763" cy="6851650"/>
            <a:chOff x="0" y="0"/>
            <a:chExt cx="9148761" cy="6851650"/>
          </a:xfrm>
        </p:grpSpPr>
        <p:sp>
          <p:nvSpPr>
            <p:cNvPr id="1156"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57"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58"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172" name="Group 6"/>
            <p:cNvGrpSpPr/>
            <p:nvPr/>
          </p:nvGrpSpPr>
          <p:grpSpPr>
            <a:xfrm>
              <a:off x="455612" y="0"/>
              <a:ext cx="8093075" cy="6851650"/>
              <a:chOff x="0" y="0"/>
              <a:chExt cx="8093073" cy="6851650"/>
            </a:xfrm>
          </p:grpSpPr>
          <p:sp>
            <p:nvSpPr>
              <p:cNvPr id="1159"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0"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1"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2"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3"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4"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5"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6"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7"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8"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9"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0"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1"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173"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4"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5"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6"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7"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8"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9"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80"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81"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82"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83"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1189" name="Group 31"/>
            <p:cNvGrpSpPr/>
            <p:nvPr/>
          </p:nvGrpSpPr>
          <p:grpSpPr>
            <a:xfrm>
              <a:off x="-1" y="622300"/>
              <a:ext cx="9140826" cy="2493963"/>
              <a:chOff x="0" y="0"/>
              <a:chExt cx="9140824" cy="2493962"/>
            </a:xfrm>
          </p:grpSpPr>
          <p:sp>
            <p:nvSpPr>
              <p:cNvPr id="1184"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85"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86"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87"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88"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1190"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1191"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1193" name="Title Text"/>
          <p:cNvSpPr txBox="1">
            <a:spLocks noGrp="1"/>
          </p:cNvSpPr>
          <p:nvPr>
            <p:ph type="title"/>
          </p:nvPr>
        </p:nvSpPr>
        <p:spPr>
          <a:xfrm>
            <a:off x="1792288" y="4800600"/>
            <a:ext cx="5486401" cy="566738"/>
          </a:xfrm>
          <a:prstGeom prst="rect">
            <a:avLst/>
          </a:prstGeom>
        </p:spPr>
        <p:txBody>
          <a:bodyPr anchor="b"/>
          <a:lstStyle>
            <a:lvl1pPr>
              <a:defRPr sz="2000" b="1" i="0">
                <a:solidFill>
                  <a:srgbClr val="CCECFF"/>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194"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119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marL="0" indent="45720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marL="0" indent="91440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marL="0" indent="137160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marL="0" indent="182880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196"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1767912100"/>
      </p:ext>
    </p:extLst>
  </p:cSld>
  <p:clrMapOvr>
    <a:masterClrMapping/>
  </p:clrMapOvr>
  <p:transition spd="med"/>
</p:sldLayout>
</file>

<file path=ppt/slideLayouts/slideLayout419.xml><?xml version="1.0" encoding="utf-8"?>
<p:sldLayout xmlns:a="http://schemas.openxmlformats.org/drawingml/2006/main" xmlns:r="http://schemas.openxmlformats.org/officeDocument/2006/relationships" xmlns:p="http://schemas.openxmlformats.org/presentationml/2006/main" showMasterSp="0" type="tx">
  <p:cSld name="1_Title, Content, and 2 Content">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239" name="Group 2"/>
          <p:cNvGrpSpPr/>
          <p:nvPr/>
        </p:nvGrpSpPr>
        <p:grpSpPr>
          <a:xfrm>
            <a:off x="1587" y="0"/>
            <a:ext cx="9148763" cy="6851650"/>
            <a:chOff x="0" y="0"/>
            <a:chExt cx="9148761" cy="6851650"/>
          </a:xfrm>
        </p:grpSpPr>
        <p:sp>
          <p:nvSpPr>
            <p:cNvPr id="1203"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04"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05"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219" name="Group 6"/>
            <p:cNvGrpSpPr/>
            <p:nvPr/>
          </p:nvGrpSpPr>
          <p:grpSpPr>
            <a:xfrm>
              <a:off x="455612" y="0"/>
              <a:ext cx="8093075" cy="6851650"/>
              <a:chOff x="0" y="0"/>
              <a:chExt cx="8093073" cy="6851650"/>
            </a:xfrm>
          </p:grpSpPr>
          <p:sp>
            <p:nvSpPr>
              <p:cNvPr id="1206"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07"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08"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09"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0"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1"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2"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3"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4"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5"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6"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7"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8"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220"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1"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2"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3"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4"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5"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6"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7"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8"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29"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30"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1236" name="Group 31"/>
            <p:cNvGrpSpPr/>
            <p:nvPr/>
          </p:nvGrpSpPr>
          <p:grpSpPr>
            <a:xfrm>
              <a:off x="-1" y="622300"/>
              <a:ext cx="9140826" cy="2493963"/>
              <a:chOff x="0" y="0"/>
              <a:chExt cx="9140824" cy="2493962"/>
            </a:xfrm>
          </p:grpSpPr>
          <p:sp>
            <p:nvSpPr>
              <p:cNvPr id="1231"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32"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33"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34"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35"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1237"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1238"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1240" name="Title Text"/>
          <p:cNvSpPr txBox="1">
            <a:spLocks noGrp="1"/>
          </p:cNvSpPr>
          <p:nvPr>
            <p:ph type="title"/>
          </p:nvPr>
        </p:nvSpPr>
        <p:spPr>
          <a:xfrm>
            <a:off x="457200" y="277813"/>
            <a:ext cx="8229600" cy="1139826"/>
          </a:xfrm>
          <a:prstGeom prst="rect">
            <a:avLst/>
          </a:prstGeom>
        </p:spPr>
        <p:txBody>
          <a:bodyPr/>
          <a:lstStyle>
            <a:lvl1pPr>
              <a:defRPr b="1" i="0">
                <a:solidFill>
                  <a:srgbClr val="CCECFF"/>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241" name="Body Level One…"/>
          <p:cNvSpPr txBox="1">
            <a:spLocks noGrp="1"/>
          </p:cNvSpPr>
          <p:nvPr>
            <p:ph type="body" sz="half" idx="1"/>
          </p:nvPr>
        </p:nvSpPr>
        <p:spPr>
          <a:xfrm>
            <a:off x="457200" y="1600200"/>
            <a:ext cx="4038600" cy="4530725"/>
          </a:xfrm>
          <a:prstGeom prst="rect">
            <a:avLst/>
          </a:prstGeom>
        </p:spPr>
        <p:txBody>
          <a:bodyPr>
            <a:normAutofit/>
          </a:bodyPr>
          <a:lstStyle>
            <a:lvl1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242"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2460016335"/>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01816832"/>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showMasterSp="0" type="tx">
  <p:cSld name="1_Content">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285" name="Group 2"/>
          <p:cNvGrpSpPr/>
          <p:nvPr/>
        </p:nvGrpSpPr>
        <p:grpSpPr>
          <a:xfrm>
            <a:off x="1587" y="0"/>
            <a:ext cx="9148763" cy="6851650"/>
            <a:chOff x="0" y="0"/>
            <a:chExt cx="9148761" cy="6851650"/>
          </a:xfrm>
        </p:grpSpPr>
        <p:sp>
          <p:nvSpPr>
            <p:cNvPr id="1249"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0"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1"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265" name="Group 6"/>
            <p:cNvGrpSpPr/>
            <p:nvPr/>
          </p:nvGrpSpPr>
          <p:grpSpPr>
            <a:xfrm>
              <a:off x="455612" y="0"/>
              <a:ext cx="8093075" cy="6851650"/>
              <a:chOff x="0" y="0"/>
              <a:chExt cx="8093073" cy="6851650"/>
            </a:xfrm>
          </p:grpSpPr>
          <p:sp>
            <p:nvSpPr>
              <p:cNvPr id="1252"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3"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4"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5"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6"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7"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8"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9"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0"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1"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2"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3"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4"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266"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7"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8"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9"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70"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71"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72"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73"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74"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75"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76"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1282" name="Group 31"/>
            <p:cNvGrpSpPr/>
            <p:nvPr/>
          </p:nvGrpSpPr>
          <p:grpSpPr>
            <a:xfrm>
              <a:off x="-1" y="622300"/>
              <a:ext cx="9140826" cy="2493963"/>
              <a:chOff x="0" y="0"/>
              <a:chExt cx="9140824" cy="2493962"/>
            </a:xfrm>
          </p:grpSpPr>
          <p:sp>
            <p:nvSpPr>
              <p:cNvPr id="1277"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78"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79"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80"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81"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1283"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1284"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1286" name="Body Level One…"/>
          <p:cNvSpPr txBox="1">
            <a:spLocks noGrp="1"/>
          </p:cNvSpPr>
          <p:nvPr>
            <p:ph type="body" idx="1"/>
          </p:nvPr>
        </p:nvSpPr>
        <p:spPr>
          <a:xfrm>
            <a:off x="457200" y="277813"/>
            <a:ext cx="8229600" cy="5853113"/>
          </a:xfrm>
          <a:prstGeom prst="rect">
            <a:avLst/>
          </a:prstGeom>
        </p:spPr>
        <p:txBody>
          <a:bodyPr>
            <a:normAutofit/>
          </a:bodyPr>
          <a:lstStyle>
            <a:lvl1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287"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1617572391"/>
      </p:ext>
    </p:extLst>
  </p:cSld>
  <p:clrMapOvr>
    <a:masterClrMapping/>
  </p:clrMapOvr>
  <p:transition spd="med"/>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type="tx">
  <p:cSld name="8_Title Slide">
    <p:spTree>
      <p:nvGrpSpPr>
        <p:cNvPr id="1" name=""/>
        <p:cNvGrpSpPr/>
        <p:nvPr/>
      </p:nvGrpSpPr>
      <p:grpSpPr>
        <a:xfrm>
          <a:off x="0" y="0"/>
          <a:ext cx="0" cy="0"/>
          <a:chOff x="0" y="0"/>
          <a:chExt cx="0" cy="0"/>
        </a:xfrm>
      </p:grpSpPr>
      <p:sp>
        <p:nvSpPr>
          <p:cNvPr id="1294" name="Title Text"/>
          <p:cNvSpPr txBox="1">
            <a:spLocks noGrp="1"/>
          </p:cNvSpPr>
          <p:nvPr>
            <p:ph type="title"/>
          </p:nvPr>
        </p:nvSpPr>
        <p:spPr>
          <a:xfrm>
            <a:off x="685800" y="2130425"/>
            <a:ext cx="7772400" cy="1470025"/>
          </a:xfrm>
          <a:prstGeom prst="rect">
            <a:avLst/>
          </a:prstGeom>
        </p:spPr>
        <p:txBody>
          <a:bodyPr/>
          <a:lstStyle>
            <a:lvl1pPr>
              <a:defRPr b="0">
                <a:solidFill>
                  <a:srgbClr val="000000"/>
                </a:solidFill>
                <a:latin typeface="Calibri"/>
                <a:ea typeface="Calibri"/>
                <a:cs typeface="Calibri"/>
                <a:sym typeface="Calibri"/>
              </a:defRPr>
            </a:lvl1pPr>
          </a:lstStyle>
          <a:p>
            <a:r>
              <a:t>Title Text</a:t>
            </a:r>
          </a:p>
        </p:txBody>
      </p:sp>
      <p:sp>
        <p:nvSpPr>
          <p:cNvPr id="1295"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888888"/>
                </a:solidFill>
                <a:latin typeface="Calibri"/>
                <a:ea typeface="Calibri"/>
                <a:cs typeface="Calibri"/>
                <a:sym typeface="Calibri"/>
              </a:defRPr>
            </a:lvl1pPr>
            <a:lvl2pPr marL="0" indent="457200" algn="ctr">
              <a:buSzTx/>
              <a:buNone/>
              <a:defRPr>
                <a:solidFill>
                  <a:srgbClr val="888888"/>
                </a:solidFill>
                <a:latin typeface="Calibri"/>
                <a:ea typeface="Calibri"/>
                <a:cs typeface="Calibri"/>
                <a:sym typeface="Calibri"/>
              </a:defRPr>
            </a:lvl2pPr>
            <a:lvl3pPr marL="0" indent="914400" algn="ctr">
              <a:buSzTx/>
              <a:buNone/>
              <a:defRPr>
                <a:solidFill>
                  <a:srgbClr val="888888"/>
                </a:solidFill>
                <a:latin typeface="Calibri"/>
                <a:ea typeface="Calibri"/>
                <a:cs typeface="Calibri"/>
                <a:sym typeface="Calibri"/>
              </a:defRPr>
            </a:lvl3pPr>
            <a:lvl4pPr marL="0" indent="1371600" algn="ctr">
              <a:buSzTx/>
              <a:buNone/>
              <a:defRPr>
                <a:solidFill>
                  <a:srgbClr val="888888"/>
                </a:solidFill>
                <a:latin typeface="Calibri"/>
                <a:ea typeface="Calibri"/>
                <a:cs typeface="Calibri"/>
                <a:sym typeface="Calibri"/>
              </a:defRPr>
            </a:lvl4pPr>
            <a:lvl5pPr marL="0" indent="1828800" algn="ctr">
              <a:buSzTx/>
              <a:buNone/>
              <a:defRPr>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296"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705428512"/>
      </p:ext>
    </p:extLst>
  </p:cSld>
  <p:clrMapOvr>
    <a:masterClrMapping/>
  </p:clrMapOvr>
  <p:transition spd="med"/>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type="tx">
  <p:cSld name="9_Title and Content">
    <p:spTree>
      <p:nvGrpSpPr>
        <p:cNvPr id="1" name=""/>
        <p:cNvGrpSpPr/>
        <p:nvPr/>
      </p:nvGrpSpPr>
      <p:grpSpPr>
        <a:xfrm>
          <a:off x="0" y="0"/>
          <a:ext cx="0" cy="0"/>
          <a:chOff x="0" y="0"/>
          <a:chExt cx="0" cy="0"/>
        </a:xfrm>
      </p:grpSpPr>
      <p:sp>
        <p:nvSpPr>
          <p:cNvPr id="1303"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Calibri"/>
                <a:ea typeface="Calibri"/>
                <a:cs typeface="Calibri"/>
                <a:sym typeface="Calibri"/>
              </a:defRPr>
            </a:lvl1pPr>
          </a:lstStyle>
          <a:p>
            <a:r>
              <a:t>Title Text</a:t>
            </a:r>
          </a:p>
        </p:txBody>
      </p:sp>
      <p:sp>
        <p:nvSpPr>
          <p:cNvPr id="1304" name="Body Level One…"/>
          <p:cNvSpPr txBox="1">
            <a:spLocks noGrp="1"/>
          </p:cNvSpPr>
          <p:nvPr>
            <p:ph type="body" idx="1"/>
          </p:nvPr>
        </p:nvSpPr>
        <p:spPr>
          <a:xfrm>
            <a:off x="457200" y="1600200"/>
            <a:ext cx="8229600" cy="4525963"/>
          </a:xfrm>
          <a:prstGeom prst="rect">
            <a:avLst/>
          </a:prstGeom>
        </p:spPr>
        <p:txBody>
          <a:bodyPr>
            <a:normAutofit/>
          </a:bodyPr>
          <a:lstStyle>
            <a:lvl1pPr>
              <a:buFont typeface="Arial"/>
              <a:buChar char="•"/>
              <a:defRPr>
                <a:latin typeface="Calibri"/>
                <a:ea typeface="Calibri"/>
                <a:cs typeface="Calibri"/>
                <a:sym typeface="Calibri"/>
              </a:defRPr>
            </a:lvl1pPr>
            <a:lvl2pPr>
              <a:buFont typeface="Arial"/>
              <a:defRPr>
                <a:latin typeface="Calibri"/>
                <a:ea typeface="Calibri"/>
                <a:cs typeface="Calibri"/>
                <a:sym typeface="Calibri"/>
              </a:defRPr>
            </a:lvl2pPr>
            <a:lvl3pPr>
              <a:buFont typeface="Arial"/>
              <a:defRPr>
                <a:latin typeface="Calibri"/>
                <a:ea typeface="Calibri"/>
                <a:cs typeface="Calibri"/>
                <a:sym typeface="Calibri"/>
              </a:defRPr>
            </a:lvl3pPr>
            <a:lvl4pPr>
              <a:buFont typeface="Arial"/>
              <a:defRPr>
                <a:latin typeface="Calibri"/>
                <a:ea typeface="Calibri"/>
                <a:cs typeface="Calibri"/>
                <a:sym typeface="Calibri"/>
              </a:defRPr>
            </a:lvl4pPr>
            <a:lvl5pPr>
              <a:buFont typeface="Arial"/>
              <a:defRPr>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05"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561037761"/>
      </p:ext>
    </p:extLst>
  </p:cSld>
  <p:clrMapOvr>
    <a:masterClrMapping/>
  </p:clrMapOvr>
  <p:transition spd="med"/>
</p:sldLayout>
</file>

<file path=ppt/slideLayouts/slideLayout423.xml><?xml version="1.0" encoding="utf-8"?>
<p:sldLayout xmlns:a="http://schemas.openxmlformats.org/drawingml/2006/main" xmlns:r="http://schemas.openxmlformats.org/officeDocument/2006/relationships" xmlns:p="http://schemas.openxmlformats.org/presentationml/2006/main" showMasterSp="0" type="tx">
  <p:cSld name="9_Section Header">
    <p:spTree>
      <p:nvGrpSpPr>
        <p:cNvPr id="1" name=""/>
        <p:cNvGrpSpPr/>
        <p:nvPr/>
      </p:nvGrpSpPr>
      <p:grpSpPr>
        <a:xfrm>
          <a:off x="0" y="0"/>
          <a:ext cx="0" cy="0"/>
          <a:chOff x="0" y="0"/>
          <a:chExt cx="0" cy="0"/>
        </a:xfrm>
      </p:grpSpPr>
      <p:sp>
        <p:nvSpPr>
          <p:cNvPr id="1312" name="Title Text"/>
          <p:cNvSpPr txBox="1">
            <a:spLocks noGrp="1"/>
          </p:cNvSpPr>
          <p:nvPr>
            <p:ph type="title"/>
          </p:nvPr>
        </p:nvSpPr>
        <p:spPr>
          <a:xfrm>
            <a:off x="722312" y="4406900"/>
            <a:ext cx="7772401" cy="1362075"/>
          </a:xfrm>
          <a:prstGeom prst="rect">
            <a:avLst/>
          </a:prstGeom>
        </p:spPr>
        <p:txBody>
          <a:bodyPr anchor="t"/>
          <a:lstStyle>
            <a:lvl1pPr algn="l">
              <a:defRPr sz="4000" cap="all">
                <a:solidFill>
                  <a:srgbClr val="000000"/>
                </a:solidFill>
                <a:latin typeface="Calibri"/>
                <a:ea typeface="Calibri"/>
                <a:cs typeface="Calibri"/>
                <a:sym typeface="Calibri"/>
              </a:defRPr>
            </a:lvl1pPr>
          </a:lstStyle>
          <a:p>
            <a:r>
              <a:t>Title Text</a:t>
            </a:r>
          </a:p>
        </p:txBody>
      </p:sp>
      <p:sp>
        <p:nvSpPr>
          <p:cNvPr id="1313"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888888"/>
                </a:solidFill>
                <a:latin typeface="Calibri"/>
                <a:ea typeface="Calibri"/>
                <a:cs typeface="Calibri"/>
                <a:sym typeface="Calibri"/>
              </a:defRPr>
            </a:lvl1pPr>
            <a:lvl2pPr marL="0" indent="457200">
              <a:spcBef>
                <a:spcPts val="400"/>
              </a:spcBef>
              <a:buSzTx/>
              <a:buNone/>
              <a:defRPr sz="2000">
                <a:solidFill>
                  <a:srgbClr val="888888"/>
                </a:solidFill>
                <a:latin typeface="Calibri"/>
                <a:ea typeface="Calibri"/>
                <a:cs typeface="Calibri"/>
                <a:sym typeface="Calibri"/>
              </a:defRPr>
            </a:lvl2pPr>
            <a:lvl3pPr marL="0" indent="914400">
              <a:spcBef>
                <a:spcPts val="400"/>
              </a:spcBef>
              <a:buSzTx/>
              <a:buNone/>
              <a:defRPr sz="2000">
                <a:solidFill>
                  <a:srgbClr val="888888"/>
                </a:solidFill>
                <a:latin typeface="Calibri"/>
                <a:ea typeface="Calibri"/>
                <a:cs typeface="Calibri"/>
                <a:sym typeface="Calibri"/>
              </a:defRPr>
            </a:lvl3pPr>
            <a:lvl4pPr marL="0" indent="1371600">
              <a:spcBef>
                <a:spcPts val="400"/>
              </a:spcBef>
              <a:buSzTx/>
              <a:buNone/>
              <a:defRPr sz="2000">
                <a:solidFill>
                  <a:srgbClr val="888888"/>
                </a:solidFill>
                <a:latin typeface="Calibri"/>
                <a:ea typeface="Calibri"/>
                <a:cs typeface="Calibri"/>
                <a:sym typeface="Calibri"/>
              </a:defRPr>
            </a:lvl4pPr>
            <a:lvl5pPr marL="0" indent="1828800">
              <a:spcBef>
                <a:spcPts val="400"/>
              </a:spcBef>
              <a:buSzTx/>
              <a:buNone/>
              <a:defRPr sz="20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14"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310654905"/>
      </p:ext>
    </p:extLst>
  </p:cSld>
  <p:clrMapOvr>
    <a:masterClrMapping/>
  </p:clrMapOvr>
  <p:transition spd="med"/>
</p:sldLayout>
</file>

<file path=ppt/slideLayouts/slideLayout424.xml><?xml version="1.0" encoding="utf-8"?>
<p:sldLayout xmlns:a="http://schemas.openxmlformats.org/drawingml/2006/main" xmlns:r="http://schemas.openxmlformats.org/officeDocument/2006/relationships" xmlns:p="http://schemas.openxmlformats.org/presentationml/2006/main" showMasterSp="0" type="tx">
  <p:cSld name="9_Two Content">
    <p:spTree>
      <p:nvGrpSpPr>
        <p:cNvPr id="1" name=""/>
        <p:cNvGrpSpPr/>
        <p:nvPr/>
      </p:nvGrpSpPr>
      <p:grpSpPr>
        <a:xfrm>
          <a:off x="0" y="0"/>
          <a:ext cx="0" cy="0"/>
          <a:chOff x="0" y="0"/>
          <a:chExt cx="0" cy="0"/>
        </a:xfrm>
      </p:grpSpPr>
      <p:sp>
        <p:nvSpPr>
          <p:cNvPr id="1321"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Calibri"/>
                <a:ea typeface="Calibri"/>
                <a:cs typeface="Calibri"/>
                <a:sym typeface="Calibri"/>
              </a:defRPr>
            </a:lvl1pPr>
          </a:lstStyle>
          <a:p>
            <a:r>
              <a:t>Title Text</a:t>
            </a:r>
          </a:p>
        </p:txBody>
      </p:sp>
      <p:sp>
        <p:nvSpPr>
          <p:cNvPr id="1322"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Font typeface="Arial"/>
              <a:buChar char="•"/>
              <a:defRPr sz="2800">
                <a:latin typeface="Calibri"/>
                <a:ea typeface="Calibri"/>
                <a:cs typeface="Calibri"/>
                <a:sym typeface="Calibri"/>
              </a:defRPr>
            </a:lvl1pPr>
            <a:lvl2pPr marL="790575" indent="-333375">
              <a:spcBef>
                <a:spcPts val="600"/>
              </a:spcBef>
              <a:buFont typeface="Arial"/>
              <a:defRPr sz="2800">
                <a:latin typeface="Calibri"/>
                <a:ea typeface="Calibri"/>
                <a:cs typeface="Calibri"/>
                <a:sym typeface="Calibri"/>
              </a:defRPr>
            </a:lvl2pPr>
            <a:lvl3pPr marL="1234439" indent="-320039">
              <a:spcBef>
                <a:spcPts val="600"/>
              </a:spcBef>
              <a:buFont typeface="Arial"/>
              <a:defRPr sz="2800">
                <a:latin typeface="Calibri"/>
                <a:ea typeface="Calibri"/>
                <a:cs typeface="Calibri"/>
                <a:sym typeface="Calibri"/>
              </a:defRPr>
            </a:lvl3pPr>
            <a:lvl4pPr marL="1727200" indent="-355600">
              <a:spcBef>
                <a:spcPts val="600"/>
              </a:spcBef>
              <a:buFont typeface="Arial"/>
              <a:defRPr sz="2800">
                <a:latin typeface="Calibri"/>
                <a:ea typeface="Calibri"/>
                <a:cs typeface="Calibri"/>
                <a:sym typeface="Calibri"/>
              </a:defRPr>
            </a:lvl4pPr>
            <a:lvl5pPr marL="2184400" indent="-355600">
              <a:spcBef>
                <a:spcPts val="600"/>
              </a:spcBef>
              <a:buFont typeface="Arial"/>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23"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684967904"/>
      </p:ext>
    </p:extLst>
  </p:cSld>
  <p:clrMapOvr>
    <a:masterClrMapping/>
  </p:clrMapOvr>
  <p:transition spd="med"/>
</p:sldLayout>
</file>

<file path=ppt/slideLayouts/slideLayout425.xml><?xml version="1.0" encoding="utf-8"?>
<p:sldLayout xmlns:a="http://schemas.openxmlformats.org/drawingml/2006/main" xmlns:r="http://schemas.openxmlformats.org/officeDocument/2006/relationships" xmlns:p="http://schemas.openxmlformats.org/presentationml/2006/main" showMasterSp="0" type="tx">
  <p:cSld name="9_Comparison">
    <p:spTree>
      <p:nvGrpSpPr>
        <p:cNvPr id="1" name=""/>
        <p:cNvGrpSpPr/>
        <p:nvPr/>
      </p:nvGrpSpPr>
      <p:grpSpPr>
        <a:xfrm>
          <a:off x="0" y="0"/>
          <a:ext cx="0" cy="0"/>
          <a:chOff x="0" y="0"/>
          <a:chExt cx="0" cy="0"/>
        </a:xfrm>
      </p:grpSpPr>
      <p:sp>
        <p:nvSpPr>
          <p:cNvPr id="1330"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Calibri"/>
                <a:ea typeface="Calibri"/>
                <a:cs typeface="Calibri"/>
                <a:sym typeface="Calibri"/>
              </a:defRPr>
            </a:lvl1pPr>
          </a:lstStyle>
          <a:p>
            <a:r>
              <a:t>Title Text</a:t>
            </a:r>
          </a:p>
        </p:txBody>
      </p:sp>
      <p:sp>
        <p:nvSpPr>
          <p:cNvPr id="133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Calibri"/>
                <a:ea typeface="Calibri"/>
                <a:cs typeface="Calibri"/>
                <a:sym typeface="Calibri"/>
              </a:defRPr>
            </a:lvl1pPr>
            <a:lvl2pPr marL="0" indent="457200">
              <a:spcBef>
                <a:spcPts val="500"/>
              </a:spcBef>
              <a:buSzTx/>
              <a:buNone/>
              <a:defRPr sz="2400" b="1">
                <a:latin typeface="Calibri"/>
                <a:ea typeface="Calibri"/>
                <a:cs typeface="Calibri"/>
                <a:sym typeface="Calibri"/>
              </a:defRPr>
            </a:lvl2pPr>
            <a:lvl3pPr marL="0" indent="914400">
              <a:spcBef>
                <a:spcPts val="500"/>
              </a:spcBef>
              <a:buSzTx/>
              <a:buNone/>
              <a:defRPr sz="2400" b="1">
                <a:latin typeface="Calibri"/>
                <a:ea typeface="Calibri"/>
                <a:cs typeface="Calibri"/>
                <a:sym typeface="Calibri"/>
              </a:defRPr>
            </a:lvl3pPr>
            <a:lvl4pPr marL="0" indent="1371600">
              <a:spcBef>
                <a:spcPts val="500"/>
              </a:spcBef>
              <a:buSzTx/>
              <a:buNone/>
              <a:defRPr sz="2400" b="1">
                <a:latin typeface="Calibri"/>
                <a:ea typeface="Calibri"/>
                <a:cs typeface="Calibri"/>
                <a:sym typeface="Calibri"/>
              </a:defRPr>
            </a:lvl4pPr>
            <a:lvl5pPr marL="0" indent="1828800">
              <a:spcBef>
                <a:spcPts val="500"/>
              </a:spcBef>
              <a:buSzTx/>
              <a:buNone/>
              <a:defRPr sz="2400" b="1">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3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rtl="0">
              <a:spcBef>
                <a:spcPts val="500"/>
              </a:spcBef>
              <a:buSzTx/>
              <a:buNone/>
              <a:defRPr sz="2400" b="1">
                <a:latin typeface="Calibri"/>
                <a:ea typeface="Calibri"/>
                <a:cs typeface="Calibri"/>
                <a:sym typeface="Calibri"/>
              </a:defRPr>
            </a:pPr>
            <a:endParaRPr/>
          </a:p>
        </p:txBody>
      </p:sp>
      <p:sp>
        <p:nvSpPr>
          <p:cNvPr id="1333"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323465025"/>
      </p:ext>
    </p:extLst>
  </p:cSld>
  <p:clrMapOvr>
    <a:masterClrMapping/>
  </p:clrMapOvr>
  <p:transition spd="med"/>
</p:sldLayout>
</file>

<file path=ppt/slideLayouts/slideLayout426.xml><?xml version="1.0" encoding="utf-8"?>
<p:sldLayout xmlns:a="http://schemas.openxmlformats.org/drawingml/2006/main" xmlns:r="http://schemas.openxmlformats.org/officeDocument/2006/relationships" xmlns:p="http://schemas.openxmlformats.org/presentationml/2006/main" showMasterSp="0" type="tx">
  <p:cSld name="9_Title Only">
    <p:spTree>
      <p:nvGrpSpPr>
        <p:cNvPr id="1" name=""/>
        <p:cNvGrpSpPr/>
        <p:nvPr/>
      </p:nvGrpSpPr>
      <p:grpSpPr>
        <a:xfrm>
          <a:off x="0" y="0"/>
          <a:ext cx="0" cy="0"/>
          <a:chOff x="0" y="0"/>
          <a:chExt cx="0" cy="0"/>
        </a:xfrm>
      </p:grpSpPr>
      <p:sp>
        <p:nvSpPr>
          <p:cNvPr id="1340"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Calibri"/>
                <a:ea typeface="Calibri"/>
                <a:cs typeface="Calibri"/>
                <a:sym typeface="Calibri"/>
              </a:defRPr>
            </a:lvl1pPr>
          </a:lstStyle>
          <a:p>
            <a:r>
              <a:t>Title Text</a:t>
            </a:r>
          </a:p>
        </p:txBody>
      </p:sp>
      <p:sp>
        <p:nvSpPr>
          <p:cNvPr id="1341"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707945939"/>
      </p:ext>
    </p:extLst>
  </p:cSld>
  <p:clrMapOvr>
    <a:masterClrMapping/>
  </p:clrMapOvr>
  <p:transition spd="med"/>
</p:sldLayout>
</file>

<file path=ppt/slideLayouts/slideLayout427.xml><?xml version="1.0" encoding="utf-8"?>
<p:sldLayout xmlns:a="http://schemas.openxmlformats.org/drawingml/2006/main" xmlns:r="http://schemas.openxmlformats.org/officeDocument/2006/relationships" xmlns:p="http://schemas.openxmlformats.org/presentationml/2006/main" showMasterSp="0" type="tx">
  <p:cSld name="9_Blank">
    <p:spTree>
      <p:nvGrpSpPr>
        <p:cNvPr id="1" name=""/>
        <p:cNvGrpSpPr/>
        <p:nvPr/>
      </p:nvGrpSpPr>
      <p:grpSpPr>
        <a:xfrm>
          <a:off x="0" y="0"/>
          <a:ext cx="0" cy="0"/>
          <a:chOff x="0" y="0"/>
          <a:chExt cx="0" cy="0"/>
        </a:xfrm>
      </p:grpSpPr>
      <p:sp>
        <p:nvSpPr>
          <p:cNvPr id="1348"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487653687"/>
      </p:ext>
    </p:extLst>
  </p:cSld>
  <p:clrMapOvr>
    <a:masterClrMapping/>
  </p:clrMapOvr>
  <p:transition spd="med"/>
</p:sldLayout>
</file>

<file path=ppt/slideLayouts/slideLayout428.xml><?xml version="1.0" encoding="utf-8"?>
<p:sldLayout xmlns:a="http://schemas.openxmlformats.org/drawingml/2006/main" xmlns:r="http://schemas.openxmlformats.org/officeDocument/2006/relationships" xmlns:p="http://schemas.openxmlformats.org/presentationml/2006/main" showMasterSp="0" type="tx">
  <p:cSld name="9_Content with Caption">
    <p:spTree>
      <p:nvGrpSpPr>
        <p:cNvPr id="1" name=""/>
        <p:cNvGrpSpPr/>
        <p:nvPr/>
      </p:nvGrpSpPr>
      <p:grpSpPr>
        <a:xfrm>
          <a:off x="0" y="0"/>
          <a:ext cx="0" cy="0"/>
          <a:chOff x="0" y="0"/>
          <a:chExt cx="0" cy="0"/>
        </a:xfrm>
      </p:grpSpPr>
      <p:sp>
        <p:nvSpPr>
          <p:cNvPr id="1355" name="Title Text"/>
          <p:cNvSpPr txBox="1">
            <a:spLocks noGrp="1"/>
          </p:cNvSpPr>
          <p:nvPr>
            <p:ph type="title"/>
          </p:nvPr>
        </p:nvSpPr>
        <p:spPr>
          <a:xfrm>
            <a:off x="457200" y="273050"/>
            <a:ext cx="3008314" cy="1162050"/>
          </a:xfrm>
          <a:prstGeom prst="rect">
            <a:avLst/>
          </a:prstGeom>
        </p:spPr>
        <p:txBody>
          <a:bodyPr anchor="b"/>
          <a:lstStyle>
            <a:lvl1pPr algn="l">
              <a:defRPr sz="2000">
                <a:solidFill>
                  <a:srgbClr val="000000"/>
                </a:solidFill>
                <a:latin typeface="Calibri"/>
                <a:ea typeface="Calibri"/>
                <a:cs typeface="Calibri"/>
                <a:sym typeface="Calibri"/>
              </a:defRPr>
            </a:lvl1pPr>
          </a:lstStyle>
          <a:p>
            <a:r>
              <a:t>Title Text</a:t>
            </a:r>
          </a:p>
        </p:txBody>
      </p:sp>
      <p:sp>
        <p:nvSpPr>
          <p:cNvPr id="1356" name="Body Level One…"/>
          <p:cNvSpPr txBox="1">
            <a:spLocks noGrp="1"/>
          </p:cNvSpPr>
          <p:nvPr>
            <p:ph type="body" idx="1"/>
          </p:nvPr>
        </p:nvSpPr>
        <p:spPr>
          <a:xfrm>
            <a:off x="3575050" y="273050"/>
            <a:ext cx="5111750" cy="5853113"/>
          </a:xfrm>
          <a:prstGeom prst="rect">
            <a:avLst/>
          </a:prstGeom>
        </p:spPr>
        <p:txBody>
          <a:bodyPr>
            <a:normAutofit/>
          </a:bodyPr>
          <a:lstStyle>
            <a:lvl1pPr>
              <a:buFont typeface="Arial"/>
              <a:buChar char="•"/>
              <a:defRPr>
                <a:latin typeface="Calibri"/>
                <a:ea typeface="Calibri"/>
                <a:cs typeface="Calibri"/>
                <a:sym typeface="Calibri"/>
              </a:defRPr>
            </a:lvl1pPr>
            <a:lvl2pPr>
              <a:buFont typeface="Arial"/>
              <a:defRPr>
                <a:latin typeface="Calibri"/>
                <a:ea typeface="Calibri"/>
                <a:cs typeface="Calibri"/>
                <a:sym typeface="Calibri"/>
              </a:defRPr>
            </a:lvl2pPr>
            <a:lvl3pPr>
              <a:buFont typeface="Arial"/>
              <a:defRPr>
                <a:latin typeface="Calibri"/>
                <a:ea typeface="Calibri"/>
                <a:cs typeface="Calibri"/>
                <a:sym typeface="Calibri"/>
              </a:defRPr>
            </a:lvl3pPr>
            <a:lvl4pPr>
              <a:buFont typeface="Arial"/>
              <a:defRPr>
                <a:latin typeface="Calibri"/>
                <a:ea typeface="Calibri"/>
                <a:cs typeface="Calibri"/>
                <a:sym typeface="Calibri"/>
              </a:defRPr>
            </a:lvl4pPr>
            <a:lvl5pPr>
              <a:buFont typeface="Arial"/>
              <a:defRPr>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57"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rtl="0">
              <a:spcBef>
                <a:spcPts val="300"/>
              </a:spcBef>
              <a:buSzTx/>
              <a:buNone/>
              <a:defRPr sz="1400">
                <a:latin typeface="Calibri"/>
                <a:ea typeface="Calibri"/>
                <a:cs typeface="Calibri"/>
                <a:sym typeface="Calibri"/>
              </a:defRPr>
            </a:pPr>
            <a:endParaRPr/>
          </a:p>
        </p:txBody>
      </p:sp>
      <p:sp>
        <p:nvSpPr>
          <p:cNvPr id="1358"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495888555"/>
      </p:ext>
    </p:extLst>
  </p:cSld>
  <p:clrMapOvr>
    <a:masterClrMapping/>
  </p:clrMapOvr>
  <p:transition spd="med"/>
</p:sldLayout>
</file>

<file path=ppt/slideLayouts/slideLayout429.xml><?xml version="1.0" encoding="utf-8"?>
<p:sldLayout xmlns:a="http://schemas.openxmlformats.org/drawingml/2006/main" xmlns:r="http://schemas.openxmlformats.org/officeDocument/2006/relationships" xmlns:p="http://schemas.openxmlformats.org/presentationml/2006/main" showMasterSp="0" type="tx">
  <p:cSld name="9_Picture with Caption">
    <p:spTree>
      <p:nvGrpSpPr>
        <p:cNvPr id="1" name=""/>
        <p:cNvGrpSpPr/>
        <p:nvPr/>
      </p:nvGrpSpPr>
      <p:grpSpPr>
        <a:xfrm>
          <a:off x="0" y="0"/>
          <a:ext cx="0" cy="0"/>
          <a:chOff x="0" y="0"/>
          <a:chExt cx="0" cy="0"/>
        </a:xfrm>
      </p:grpSpPr>
      <p:sp>
        <p:nvSpPr>
          <p:cNvPr id="1365" name="Title Text"/>
          <p:cNvSpPr txBox="1">
            <a:spLocks noGrp="1"/>
          </p:cNvSpPr>
          <p:nvPr>
            <p:ph type="title"/>
          </p:nvPr>
        </p:nvSpPr>
        <p:spPr>
          <a:xfrm>
            <a:off x="1792288" y="4800600"/>
            <a:ext cx="5486401" cy="566738"/>
          </a:xfrm>
          <a:prstGeom prst="rect">
            <a:avLst/>
          </a:prstGeom>
        </p:spPr>
        <p:txBody>
          <a:bodyPr anchor="b"/>
          <a:lstStyle>
            <a:lvl1pPr algn="l">
              <a:defRPr sz="2000">
                <a:solidFill>
                  <a:srgbClr val="000000"/>
                </a:solidFill>
                <a:latin typeface="Calibri"/>
                <a:ea typeface="Calibri"/>
                <a:cs typeface="Calibri"/>
                <a:sym typeface="Calibri"/>
              </a:defRPr>
            </a:lvl1pPr>
          </a:lstStyle>
          <a:p>
            <a:r>
              <a:t>Title Text</a:t>
            </a:r>
          </a:p>
        </p:txBody>
      </p:sp>
      <p:sp>
        <p:nvSpPr>
          <p:cNvPr id="1366"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136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Calibri"/>
                <a:ea typeface="Calibri"/>
                <a:cs typeface="Calibri"/>
                <a:sym typeface="Calibri"/>
              </a:defRPr>
            </a:lvl1pPr>
            <a:lvl2pPr marL="0" indent="457200">
              <a:spcBef>
                <a:spcPts val="300"/>
              </a:spcBef>
              <a:buSzTx/>
              <a:buNone/>
              <a:defRPr sz="1400">
                <a:latin typeface="Calibri"/>
                <a:ea typeface="Calibri"/>
                <a:cs typeface="Calibri"/>
                <a:sym typeface="Calibri"/>
              </a:defRPr>
            </a:lvl2pPr>
            <a:lvl3pPr marL="0" indent="914400">
              <a:spcBef>
                <a:spcPts val="300"/>
              </a:spcBef>
              <a:buSzTx/>
              <a:buNone/>
              <a:defRPr sz="1400">
                <a:latin typeface="Calibri"/>
                <a:ea typeface="Calibri"/>
                <a:cs typeface="Calibri"/>
                <a:sym typeface="Calibri"/>
              </a:defRPr>
            </a:lvl3pPr>
            <a:lvl4pPr marL="0" indent="1371600">
              <a:spcBef>
                <a:spcPts val="300"/>
              </a:spcBef>
              <a:buSzTx/>
              <a:buNone/>
              <a:defRPr sz="1400">
                <a:latin typeface="Calibri"/>
                <a:ea typeface="Calibri"/>
                <a:cs typeface="Calibri"/>
                <a:sym typeface="Calibri"/>
              </a:defRPr>
            </a:lvl4pPr>
            <a:lvl5pPr marL="0" indent="1828800">
              <a:spcBef>
                <a:spcPts val="300"/>
              </a:spcBef>
              <a:buSzTx/>
              <a:buNone/>
              <a:defRPr sz="14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68"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934445733"/>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1036835"/>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showMasterSp="0" type="tx">
  <p:cSld name="10_Blank">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1375" name="Slide Number"/>
          <p:cNvSpPr txBox="1">
            <a:spLocks noGrp="1"/>
          </p:cNvSpPr>
          <p:nvPr>
            <p:ph type="sldNum" sz="quarter" idx="2"/>
          </p:nvPr>
        </p:nvSpPr>
        <p:spPr>
          <a:xfrm>
            <a:off x="8176323" y="6248400"/>
            <a:ext cx="281877" cy="319976"/>
          </a:xfrm>
          <a:prstGeom prst="rect">
            <a:avLst/>
          </a:prstGeom>
        </p:spPr>
        <p:txBody>
          <a:bodyPr lIns="45687" tIns="45687" rIns="45687" bIns="45687"/>
          <a:lstStyle>
            <a:lvl1pPr>
              <a:defRPr b="1">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261846117"/>
      </p:ext>
    </p:extLst>
  </p:cSld>
  <p:clrMapOvr>
    <a:masterClrMapping/>
  </p:clrMapOvr>
  <p:transition spd="med"/>
</p:sldLayout>
</file>

<file path=ppt/slideLayouts/slideLayout43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lgn="l">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b="1" i="0">
                <a:cs typeface="Arial" panose="020B0604020202020204" pitchFamily="34" charset="0"/>
              </a:defRPr>
            </a:lvl1pPr>
          </a:lstStyle>
          <a:p>
            <a:pPr>
              <a:defRPr/>
            </a:pPr>
            <a:fld id="{4568F3F6-E1A0-A34E-828B-9368FE183F0B}" type="slidenum">
              <a:rPr lang="en-US" smtClean="0"/>
              <a:pPr>
                <a:defRPr/>
              </a:pPr>
              <a:t>‹#›</a:t>
            </a:fld>
            <a:endParaRPr lang="en-US" dirty="0"/>
          </a:p>
        </p:txBody>
      </p:sp>
    </p:spTree>
    <p:extLst>
      <p:ext uri="{BB962C8B-B14F-4D97-AF65-F5344CB8AC3E}">
        <p14:creationId xmlns:p14="http://schemas.microsoft.com/office/powerpoint/2010/main" val="1777609239"/>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i="0">
                <a:cs typeface="Arial" panose="020B0604020202020204" pitchFamily="34" charset="0"/>
              </a:defRPr>
            </a:lvl1pPr>
          </a:lstStyle>
          <a:p>
            <a:pPr>
              <a:defRPr/>
            </a:pPr>
            <a:fld id="{97A9DF9D-ECA6-E840-B14F-D857FBBA0418}" type="slidenum">
              <a:rPr lang="en-US" smtClean="0"/>
              <a:pPr>
                <a:defRPr/>
              </a:pPr>
              <a:t>‹#›</a:t>
            </a:fld>
            <a:endParaRPr lang="en-US" dirty="0"/>
          </a:p>
        </p:txBody>
      </p:sp>
    </p:spTree>
    <p:extLst>
      <p:ext uri="{BB962C8B-B14F-4D97-AF65-F5344CB8AC3E}">
        <p14:creationId xmlns:p14="http://schemas.microsoft.com/office/powerpoint/2010/main" val="85155021"/>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SG"/>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694F2B7-AD7F-F945-A336-517D481CBB2D}" type="datetimeFigureOut">
              <a:rPr lang="en-SG"/>
              <a:pPr>
                <a:defRPr/>
              </a:pPr>
              <a:t>29/4/26</a:t>
            </a:fld>
            <a:endParaRPr lang="en-SG"/>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24CAA9A2-3C5F-A44D-AC27-E0BED0A54AD8}" type="slidenum">
              <a:rPr lang="en-SG"/>
              <a:pPr>
                <a:defRPr/>
              </a:pPr>
              <a:t>‹#›</a:t>
            </a:fld>
            <a:endParaRPr lang="en-SG"/>
          </a:p>
        </p:txBody>
      </p:sp>
    </p:spTree>
    <p:extLst>
      <p:ext uri="{BB962C8B-B14F-4D97-AF65-F5344CB8AC3E}">
        <p14:creationId xmlns:p14="http://schemas.microsoft.com/office/powerpoint/2010/main" val="1740531228"/>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BA07633C-92FC-BF4D-8B63-417898276449}" type="datetimeFigureOut">
              <a:rPr lang="en-SG"/>
              <a:pPr>
                <a:defRPr/>
              </a:pPr>
              <a:t>30/4/26</a:t>
            </a:fld>
            <a:endParaRPr lang="en-SG"/>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5156E799-A792-574E-9A78-F3FAF8F6B89F}" type="slidenum">
              <a:rPr lang="en-SG"/>
              <a:pPr>
                <a:defRPr/>
              </a:pPr>
              <a:t>‹#›</a:t>
            </a:fld>
            <a:endParaRPr lang="en-SG"/>
          </a:p>
        </p:txBody>
      </p:sp>
    </p:spTree>
    <p:extLst>
      <p:ext uri="{BB962C8B-B14F-4D97-AF65-F5344CB8AC3E}">
        <p14:creationId xmlns:p14="http://schemas.microsoft.com/office/powerpoint/2010/main" val="2175269347"/>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74F7319-406B-894B-A3CF-339E2F7AA9F3}" type="datetimeFigureOut">
              <a:rPr lang="en-SG"/>
              <a:pPr>
                <a:defRPr/>
              </a:pPr>
              <a:t>30/4/26</a:t>
            </a:fld>
            <a:endParaRPr lang="en-SG"/>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FF43EF4D-9621-CC47-923C-ED24D0063B1E}" type="slidenum">
              <a:rPr lang="en-SG"/>
              <a:pPr>
                <a:defRPr/>
              </a:pPr>
              <a:t>‹#›</a:t>
            </a:fld>
            <a:endParaRPr lang="en-SG"/>
          </a:p>
        </p:txBody>
      </p:sp>
    </p:spTree>
    <p:extLst>
      <p:ext uri="{BB962C8B-B14F-4D97-AF65-F5344CB8AC3E}">
        <p14:creationId xmlns:p14="http://schemas.microsoft.com/office/powerpoint/2010/main" val="418963400"/>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505C6D20-F4B1-3146-BA3F-95013D33D5D0}" type="datetimeFigureOut">
              <a:rPr lang="en-SG"/>
              <a:pPr>
                <a:defRPr/>
              </a:pPr>
              <a:t>30/4/26</a:t>
            </a:fld>
            <a:endParaRPr lang="en-SG"/>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SG"/>
          </a:p>
        </p:txBody>
      </p:sp>
      <p:sp>
        <p:nvSpPr>
          <p:cNvPr id="7" name="Slide Number Placeholder 6"/>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FADC3692-C310-5E42-A45C-F27AF1012134}" type="slidenum">
              <a:rPr lang="en-SG"/>
              <a:pPr>
                <a:defRPr/>
              </a:pPr>
              <a:t>‹#›</a:t>
            </a:fld>
            <a:endParaRPr lang="en-SG"/>
          </a:p>
        </p:txBody>
      </p:sp>
    </p:spTree>
    <p:extLst>
      <p:ext uri="{BB962C8B-B14F-4D97-AF65-F5344CB8AC3E}">
        <p14:creationId xmlns:p14="http://schemas.microsoft.com/office/powerpoint/2010/main" val="269916921"/>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F37AE127-F3A5-6B4C-9F5E-32E8B7571D67}" type="datetimeFigureOut">
              <a:rPr lang="en-SG"/>
              <a:pPr>
                <a:defRPr/>
              </a:pPr>
              <a:t>30/4/26</a:t>
            </a:fld>
            <a:endParaRPr lang="en-SG"/>
          </a:p>
        </p:txBody>
      </p:sp>
      <p:sp>
        <p:nvSpPr>
          <p:cNvPr id="8" name="Footer Placeholder 7"/>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SG"/>
          </a:p>
        </p:txBody>
      </p:sp>
      <p:sp>
        <p:nvSpPr>
          <p:cNvPr id="9" name="Slide Number Placeholder 8"/>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C76C3EFD-A720-DF4E-8121-95926B0C5FD7}" type="slidenum">
              <a:rPr lang="en-SG"/>
              <a:pPr>
                <a:defRPr/>
              </a:pPr>
              <a:t>‹#›</a:t>
            </a:fld>
            <a:endParaRPr lang="en-SG"/>
          </a:p>
        </p:txBody>
      </p:sp>
    </p:spTree>
    <p:extLst>
      <p:ext uri="{BB962C8B-B14F-4D97-AF65-F5344CB8AC3E}">
        <p14:creationId xmlns:p14="http://schemas.microsoft.com/office/powerpoint/2010/main" val="3158522949"/>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3BD059C5-8020-C14F-8F00-B5DC0B910A37}" type="datetimeFigureOut">
              <a:rPr lang="en-SG"/>
              <a:pPr>
                <a:defRPr/>
              </a:pPr>
              <a:t>30/4/26</a:t>
            </a:fld>
            <a:endParaRPr lang="en-SG"/>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SG"/>
          </a:p>
        </p:txBody>
      </p:sp>
      <p:sp>
        <p:nvSpPr>
          <p:cNvPr id="5" name="Slide Number Placeholder 4"/>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9C2BAB7-3128-8946-98BA-AA7F66482611}" type="slidenum">
              <a:rPr lang="en-SG"/>
              <a:pPr>
                <a:defRPr/>
              </a:pPr>
              <a:t>‹#›</a:t>
            </a:fld>
            <a:endParaRPr lang="en-SG"/>
          </a:p>
        </p:txBody>
      </p:sp>
    </p:spTree>
    <p:extLst>
      <p:ext uri="{BB962C8B-B14F-4D97-AF65-F5344CB8AC3E}">
        <p14:creationId xmlns:p14="http://schemas.microsoft.com/office/powerpoint/2010/main" val="899481449"/>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571B5CCC-C1A1-9645-8172-B65266652229}" type="datetimeFigureOut">
              <a:rPr lang="en-SG"/>
              <a:pPr>
                <a:defRPr/>
              </a:pPr>
              <a:t>30/4/26</a:t>
            </a:fld>
            <a:endParaRPr lang="en-SG"/>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SG"/>
          </a:p>
        </p:txBody>
      </p:sp>
      <p:sp>
        <p:nvSpPr>
          <p:cNvPr id="4" name="Slide Number Placeholder 3"/>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89150386-792E-B54F-A861-5A3C6449BD69}" type="slidenum">
              <a:rPr lang="en-SG"/>
              <a:pPr>
                <a:defRPr/>
              </a:pPr>
              <a:t>‹#›</a:t>
            </a:fld>
            <a:endParaRPr lang="en-SG"/>
          </a:p>
        </p:txBody>
      </p:sp>
    </p:spTree>
    <p:extLst>
      <p:ext uri="{BB962C8B-B14F-4D97-AF65-F5344CB8AC3E}">
        <p14:creationId xmlns:p14="http://schemas.microsoft.com/office/powerpoint/2010/main" val="17495705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6394395"/>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F8A27A5-CD14-CC4D-BF77-295EB662C710}" type="datetimeFigureOut">
              <a:rPr lang="en-SG"/>
              <a:pPr>
                <a:defRPr/>
              </a:pPr>
              <a:t>30/4/26</a:t>
            </a:fld>
            <a:endParaRPr lang="en-SG"/>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SG"/>
          </a:p>
        </p:txBody>
      </p:sp>
      <p:sp>
        <p:nvSpPr>
          <p:cNvPr id="7" name="Slide Number Placeholder 6"/>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45F459A-71F4-D545-8120-F384BE5227F8}" type="slidenum">
              <a:rPr lang="en-SG"/>
              <a:pPr>
                <a:defRPr/>
              </a:pPr>
              <a:t>‹#›</a:t>
            </a:fld>
            <a:endParaRPr lang="en-SG"/>
          </a:p>
        </p:txBody>
      </p:sp>
    </p:spTree>
    <p:extLst>
      <p:ext uri="{BB962C8B-B14F-4D97-AF65-F5344CB8AC3E}">
        <p14:creationId xmlns:p14="http://schemas.microsoft.com/office/powerpoint/2010/main" val="4159916598"/>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143B88A7-2F41-4A4A-A9E6-13D3E0ECACD6}" type="datetimeFigureOut">
              <a:rPr lang="en-SG"/>
              <a:pPr>
                <a:defRPr/>
              </a:pPr>
              <a:t>30/4/26</a:t>
            </a:fld>
            <a:endParaRPr lang="en-SG"/>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SG"/>
          </a:p>
        </p:txBody>
      </p:sp>
      <p:sp>
        <p:nvSpPr>
          <p:cNvPr id="7" name="Slide Number Placeholder 6"/>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7905D559-8923-3946-B768-1AF8AC148462}" type="slidenum">
              <a:rPr lang="en-SG"/>
              <a:pPr>
                <a:defRPr/>
              </a:pPr>
              <a:t>‹#›</a:t>
            </a:fld>
            <a:endParaRPr lang="en-SG"/>
          </a:p>
        </p:txBody>
      </p:sp>
    </p:spTree>
    <p:extLst>
      <p:ext uri="{BB962C8B-B14F-4D97-AF65-F5344CB8AC3E}">
        <p14:creationId xmlns:p14="http://schemas.microsoft.com/office/powerpoint/2010/main" val="322713682"/>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896F4BB8-9E50-8240-8848-218E9754BF1D}" type="datetimeFigureOut">
              <a:rPr lang="en-SG"/>
              <a:pPr>
                <a:defRPr/>
              </a:pPr>
              <a:t>30/4/26</a:t>
            </a:fld>
            <a:endParaRPr lang="en-SG"/>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A557463-FE6D-744F-8919-BC49A05FE7A3}" type="slidenum">
              <a:rPr lang="en-SG"/>
              <a:pPr>
                <a:defRPr/>
              </a:pPr>
              <a:t>‹#›</a:t>
            </a:fld>
            <a:endParaRPr lang="en-SG"/>
          </a:p>
        </p:txBody>
      </p:sp>
    </p:spTree>
    <p:extLst>
      <p:ext uri="{BB962C8B-B14F-4D97-AF65-F5344CB8AC3E}">
        <p14:creationId xmlns:p14="http://schemas.microsoft.com/office/powerpoint/2010/main" val="3880033315"/>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BBD5C217-9ECD-FE4D-BF0D-5C841AE323C9}" type="datetimeFigureOut">
              <a:rPr lang="en-SG"/>
              <a:pPr>
                <a:defRPr/>
              </a:pPr>
              <a:t>30/4/26</a:t>
            </a:fld>
            <a:endParaRPr lang="en-SG"/>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D9E62980-4765-5A4D-B7FE-665C7E05C74A}" type="slidenum">
              <a:rPr lang="en-SG"/>
              <a:pPr>
                <a:defRPr/>
              </a:pPr>
              <a:t>‹#›</a:t>
            </a:fld>
            <a:endParaRPr lang="en-SG"/>
          </a:p>
        </p:txBody>
      </p:sp>
    </p:spTree>
    <p:extLst>
      <p:ext uri="{BB962C8B-B14F-4D97-AF65-F5344CB8AC3E}">
        <p14:creationId xmlns:p14="http://schemas.microsoft.com/office/powerpoint/2010/main" val="404534126"/>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a:extLst>
              <a:ext uri="{FF2B5EF4-FFF2-40B4-BE49-F238E27FC236}">
                <a16:creationId xmlns:a16="http://schemas.microsoft.com/office/drawing/2014/main" id="{E210E4DA-6999-6D4B-9883-9B1776341024}"/>
              </a:ext>
            </a:extLst>
          </p:cNvPr>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5" name="Rectangle 5">
            <a:extLst>
              <a:ext uri="{FF2B5EF4-FFF2-40B4-BE49-F238E27FC236}">
                <a16:creationId xmlns:a16="http://schemas.microsoft.com/office/drawing/2014/main" id="{F8171757-49D0-594A-AA27-E12D981BB623}"/>
              </a:ext>
            </a:extLst>
          </p:cNvPr>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6" name="Rectangle 6">
            <a:extLst>
              <a:ext uri="{FF2B5EF4-FFF2-40B4-BE49-F238E27FC236}">
                <a16:creationId xmlns:a16="http://schemas.microsoft.com/office/drawing/2014/main" id="{8C6774E4-3B0C-364A-BB58-0E7076B033D2}"/>
              </a:ext>
            </a:extLst>
          </p:cNvPr>
          <p:cNvSpPr>
            <a:spLocks noGrp="1" noChangeArrowheads="1"/>
          </p:cNvSpPr>
          <p:nvPr>
            <p:ph type="sldNum" sz="quarter" idx="12"/>
          </p:nvPr>
        </p:nvSpPr>
        <p:spPr>
          <a:ln/>
        </p:spPr>
        <p:txBody>
          <a:bodyPr/>
          <a:lstStyle>
            <a:lvl1pPr>
              <a:defRPr/>
            </a:lvl1pPr>
          </a:lstStyle>
          <a:p>
            <a:fld id="{AD338B64-925A-5C4D-BE62-B43EB43584A2}" type="slidenum">
              <a:rPr lang="en-GB" altLang="en-US"/>
              <a:pPr/>
              <a:t>‹#›</a:t>
            </a:fld>
            <a:endParaRPr lang="en-GB" altLang="en-US"/>
          </a:p>
        </p:txBody>
      </p:sp>
    </p:spTree>
    <p:extLst>
      <p:ext uri="{BB962C8B-B14F-4D97-AF65-F5344CB8AC3E}">
        <p14:creationId xmlns:p14="http://schemas.microsoft.com/office/powerpoint/2010/main" val="3895760769"/>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44BFA020-0724-D54C-AA68-5ACEFC600336}"/>
              </a:ext>
            </a:extLst>
          </p:cNvPr>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5" name="Rectangle 5">
            <a:extLst>
              <a:ext uri="{FF2B5EF4-FFF2-40B4-BE49-F238E27FC236}">
                <a16:creationId xmlns:a16="http://schemas.microsoft.com/office/drawing/2014/main" id="{CE16C19B-7278-6B4B-BC4C-21D005D51978}"/>
              </a:ext>
            </a:extLst>
          </p:cNvPr>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6" name="Rectangle 6">
            <a:extLst>
              <a:ext uri="{FF2B5EF4-FFF2-40B4-BE49-F238E27FC236}">
                <a16:creationId xmlns:a16="http://schemas.microsoft.com/office/drawing/2014/main" id="{DA655AA5-6972-B040-A171-CAE3F0D3E23A}"/>
              </a:ext>
            </a:extLst>
          </p:cNvPr>
          <p:cNvSpPr>
            <a:spLocks noGrp="1" noChangeArrowheads="1"/>
          </p:cNvSpPr>
          <p:nvPr>
            <p:ph type="sldNum" sz="quarter" idx="12"/>
          </p:nvPr>
        </p:nvSpPr>
        <p:spPr>
          <a:ln/>
        </p:spPr>
        <p:txBody>
          <a:bodyPr/>
          <a:lstStyle>
            <a:lvl1pPr>
              <a:defRPr/>
            </a:lvl1pPr>
          </a:lstStyle>
          <a:p>
            <a:fld id="{C6C3493D-1E2A-E448-A328-3C918C62F953}" type="slidenum">
              <a:rPr lang="en-GB" altLang="en-US"/>
              <a:pPr/>
              <a:t>‹#›</a:t>
            </a:fld>
            <a:endParaRPr lang="en-GB" altLang="en-US"/>
          </a:p>
        </p:txBody>
      </p:sp>
    </p:spTree>
    <p:extLst>
      <p:ext uri="{BB962C8B-B14F-4D97-AF65-F5344CB8AC3E}">
        <p14:creationId xmlns:p14="http://schemas.microsoft.com/office/powerpoint/2010/main" val="3015875357"/>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a:extLst>
              <a:ext uri="{FF2B5EF4-FFF2-40B4-BE49-F238E27FC236}">
                <a16:creationId xmlns:a16="http://schemas.microsoft.com/office/drawing/2014/main" id="{FF46FA97-5DF9-224D-81A1-686E753DBBD4}"/>
              </a:ext>
            </a:extLst>
          </p:cNvPr>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5" name="Rectangle 5">
            <a:extLst>
              <a:ext uri="{FF2B5EF4-FFF2-40B4-BE49-F238E27FC236}">
                <a16:creationId xmlns:a16="http://schemas.microsoft.com/office/drawing/2014/main" id="{DADA126D-DEAB-A342-8884-A355A717D2DA}"/>
              </a:ext>
            </a:extLst>
          </p:cNvPr>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6" name="Rectangle 6">
            <a:extLst>
              <a:ext uri="{FF2B5EF4-FFF2-40B4-BE49-F238E27FC236}">
                <a16:creationId xmlns:a16="http://schemas.microsoft.com/office/drawing/2014/main" id="{BA318FA0-7B7E-5144-9781-96FDC0D35038}"/>
              </a:ext>
            </a:extLst>
          </p:cNvPr>
          <p:cNvSpPr>
            <a:spLocks noGrp="1" noChangeArrowheads="1"/>
          </p:cNvSpPr>
          <p:nvPr>
            <p:ph type="sldNum" sz="quarter" idx="12"/>
          </p:nvPr>
        </p:nvSpPr>
        <p:spPr>
          <a:ln/>
        </p:spPr>
        <p:txBody>
          <a:bodyPr/>
          <a:lstStyle>
            <a:lvl1pPr>
              <a:defRPr/>
            </a:lvl1pPr>
          </a:lstStyle>
          <a:p>
            <a:fld id="{C188243C-487C-6042-BE51-933E132BFACA}" type="slidenum">
              <a:rPr lang="en-GB" altLang="en-US"/>
              <a:pPr/>
              <a:t>‹#›</a:t>
            </a:fld>
            <a:endParaRPr lang="en-GB" altLang="en-US"/>
          </a:p>
        </p:txBody>
      </p:sp>
    </p:spTree>
    <p:extLst>
      <p:ext uri="{BB962C8B-B14F-4D97-AF65-F5344CB8AC3E}">
        <p14:creationId xmlns:p14="http://schemas.microsoft.com/office/powerpoint/2010/main" val="675060003"/>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53567F99-2769-8C4B-BD3F-38403F52BB29}"/>
              </a:ext>
            </a:extLst>
          </p:cNvPr>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6" name="Rectangle 5">
            <a:extLst>
              <a:ext uri="{FF2B5EF4-FFF2-40B4-BE49-F238E27FC236}">
                <a16:creationId xmlns:a16="http://schemas.microsoft.com/office/drawing/2014/main" id="{AA2E41B3-ACEB-8A41-98E7-9166BED312F2}"/>
              </a:ext>
            </a:extLst>
          </p:cNvPr>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7" name="Rectangle 6">
            <a:extLst>
              <a:ext uri="{FF2B5EF4-FFF2-40B4-BE49-F238E27FC236}">
                <a16:creationId xmlns:a16="http://schemas.microsoft.com/office/drawing/2014/main" id="{2919C9A6-D1EA-2A4F-ADA5-F89AE7EF5F11}"/>
              </a:ext>
            </a:extLst>
          </p:cNvPr>
          <p:cNvSpPr>
            <a:spLocks noGrp="1" noChangeArrowheads="1"/>
          </p:cNvSpPr>
          <p:nvPr>
            <p:ph type="sldNum" sz="quarter" idx="12"/>
          </p:nvPr>
        </p:nvSpPr>
        <p:spPr>
          <a:ln/>
        </p:spPr>
        <p:txBody>
          <a:bodyPr/>
          <a:lstStyle>
            <a:lvl1pPr>
              <a:defRPr/>
            </a:lvl1pPr>
          </a:lstStyle>
          <a:p>
            <a:fld id="{73EFE782-7A6F-E747-B369-CFC3C5BCD1E8}" type="slidenum">
              <a:rPr lang="en-GB" altLang="en-US"/>
              <a:pPr/>
              <a:t>‹#›</a:t>
            </a:fld>
            <a:endParaRPr lang="en-GB" altLang="en-US"/>
          </a:p>
        </p:txBody>
      </p:sp>
    </p:spTree>
    <p:extLst>
      <p:ext uri="{BB962C8B-B14F-4D97-AF65-F5344CB8AC3E}">
        <p14:creationId xmlns:p14="http://schemas.microsoft.com/office/powerpoint/2010/main" val="1722146120"/>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93EDD2D2-6C4D-114C-948F-C9828EFF0FBC}"/>
              </a:ext>
            </a:extLst>
          </p:cNvPr>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8" name="Rectangle 5">
            <a:extLst>
              <a:ext uri="{FF2B5EF4-FFF2-40B4-BE49-F238E27FC236}">
                <a16:creationId xmlns:a16="http://schemas.microsoft.com/office/drawing/2014/main" id="{BB9DAFFD-668A-6B4D-8E64-76F57DFBF5E7}"/>
              </a:ext>
            </a:extLst>
          </p:cNvPr>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9" name="Rectangle 6">
            <a:extLst>
              <a:ext uri="{FF2B5EF4-FFF2-40B4-BE49-F238E27FC236}">
                <a16:creationId xmlns:a16="http://schemas.microsoft.com/office/drawing/2014/main" id="{5F9E8CEC-2D77-1D4B-BF28-C8E8C1F349A8}"/>
              </a:ext>
            </a:extLst>
          </p:cNvPr>
          <p:cNvSpPr>
            <a:spLocks noGrp="1" noChangeArrowheads="1"/>
          </p:cNvSpPr>
          <p:nvPr>
            <p:ph type="sldNum" sz="quarter" idx="12"/>
          </p:nvPr>
        </p:nvSpPr>
        <p:spPr>
          <a:ln/>
        </p:spPr>
        <p:txBody>
          <a:bodyPr/>
          <a:lstStyle>
            <a:lvl1pPr>
              <a:defRPr/>
            </a:lvl1pPr>
          </a:lstStyle>
          <a:p>
            <a:fld id="{BBB79B2D-9FDD-E842-BE8C-CD1FA0F9B365}" type="slidenum">
              <a:rPr lang="en-GB" altLang="en-US"/>
              <a:pPr/>
              <a:t>‹#›</a:t>
            </a:fld>
            <a:endParaRPr lang="en-GB" altLang="en-US"/>
          </a:p>
        </p:txBody>
      </p:sp>
    </p:spTree>
    <p:extLst>
      <p:ext uri="{BB962C8B-B14F-4D97-AF65-F5344CB8AC3E}">
        <p14:creationId xmlns:p14="http://schemas.microsoft.com/office/powerpoint/2010/main" val="3041388399"/>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a:extLst>
              <a:ext uri="{FF2B5EF4-FFF2-40B4-BE49-F238E27FC236}">
                <a16:creationId xmlns:a16="http://schemas.microsoft.com/office/drawing/2014/main" id="{33941D52-969D-5E4F-8CD5-C1B6DD0CC658}"/>
              </a:ext>
            </a:extLst>
          </p:cNvPr>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4" name="Rectangle 5">
            <a:extLst>
              <a:ext uri="{FF2B5EF4-FFF2-40B4-BE49-F238E27FC236}">
                <a16:creationId xmlns:a16="http://schemas.microsoft.com/office/drawing/2014/main" id="{56535B33-B924-E240-80E0-79D6F2649A71}"/>
              </a:ext>
            </a:extLst>
          </p:cNvPr>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5" name="Rectangle 6">
            <a:extLst>
              <a:ext uri="{FF2B5EF4-FFF2-40B4-BE49-F238E27FC236}">
                <a16:creationId xmlns:a16="http://schemas.microsoft.com/office/drawing/2014/main" id="{0B42997F-0B95-5340-ACFE-31EB4247AF29}"/>
              </a:ext>
            </a:extLst>
          </p:cNvPr>
          <p:cNvSpPr>
            <a:spLocks noGrp="1" noChangeArrowheads="1"/>
          </p:cNvSpPr>
          <p:nvPr>
            <p:ph type="sldNum" sz="quarter" idx="12"/>
          </p:nvPr>
        </p:nvSpPr>
        <p:spPr>
          <a:ln/>
        </p:spPr>
        <p:txBody>
          <a:bodyPr/>
          <a:lstStyle>
            <a:lvl1pPr>
              <a:defRPr/>
            </a:lvl1pPr>
          </a:lstStyle>
          <a:p>
            <a:fld id="{DF4B7A38-E8BB-F34B-8941-5D6FDD893135}" type="slidenum">
              <a:rPr lang="en-GB" altLang="en-US"/>
              <a:pPr/>
              <a:t>‹#›</a:t>
            </a:fld>
            <a:endParaRPr lang="en-GB" altLang="en-US"/>
          </a:p>
        </p:txBody>
      </p:sp>
    </p:spTree>
    <p:extLst>
      <p:ext uri="{BB962C8B-B14F-4D97-AF65-F5344CB8AC3E}">
        <p14:creationId xmlns:p14="http://schemas.microsoft.com/office/powerpoint/2010/main" val="23553085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62745575"/>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2B23FA1-94AF-E948-8694-273BADF85125}"/>
              </a:ext>
            </a:extLst>
          </p:cNvPr>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3" name="Rectangle 5">
            <a:extLst>
              <a:ext uri="{FF2B5EF4-FFF2-40B4-BE49-F238E27FC236}">
                <a16:creationId xmlns:a16="http://schemas.microsoft.com/office/drawing/2014/main" id="{D255A4B0-2FC4-0846-8D94-7BCC001CFBCD}"/>
              </a:ext>
            </a:extLst>
          </p:cNvPr>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4" name="Rectangle 6">
            <a:extLst>
              <a:ext uri="{FF2B5EF4-FFF2-40B4-BE49-F238E27FC236}">
                <a16:creationId xmlns:a16="http://schemas.microsoft.com/office/drawing/2014/main" id="{81C08770-0D10-4E4D-9817-30152B2624CC}"/>
              </a:ext>
            </a:extLst>
          </p:cNvPr>
          <p:cNvSpPr>
            <a:spLocks noGrp="1" noChangeArrowheads="1"/>
          </p:cNvSpPr>
          <p:nvPr>
            <p:ph type="sldNum" sz="quarter" idx="12"/>
          </p:nvPr>
        </p:nvSpPr>
        <p:spPr>
          <a:ln/>
        </p:spPr>
        <p:txBody>
          <a:bodyPr/>
          <a:lstStyle>
            <a:lvl1pPr>
              <a:defRPr/>
            </a:lvl1pPr>
          </a:lstStyle>
          <a:p>
            <a:fld id="{FE8246C0-7563-8B47-A70A-19837181A5E1}" type="slidenum">
              <a:rPr lang="en-GB" altLang="en-US"/>
              <a:pPr/>
              <a:t>‹#›</a:t>
            </a:fld>
            <a:endParaRPr lang="en-GB" altLang="en-US"/>
          </a:p>
        </p:txBody>
      </p:sp>
    </p:spTree>
    <p:extLst>
      <p:ext uri="{BB962C8B-B14F-4D97-AF65-F5344CB8AC3E}">
        <p14:creationId xmlns:p14="http://schemas.microsoft.com/office/powerpoint/2010/main" val="4010572804"/>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C73E9E0B-AC83-8845-BA1D-BCE7E31D8F28}"/>
              </a:ext>
            </a:extLst>
          </p:cNvPr>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6" name="Rectangle 5">
            <a:extLst>
              <a:ext uri="{FF2B5EF4-FFF2-40B4-BE49-F238E27FC236}">
                <a16:creationId xmlns:a16="http://schemas.microsoft.com/office/drawing/2014/main" id="{15E28665-E970-D346-BF5C-62427A5113F0}"/>
              </a:ext>
            </a:extLst>
          </p:cNvPr>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7" name="Rectangle 6">
            <a:extLst>
              <a:ext uri="{FF2B5EF4-FFF2-40B4-BE49-F238E27FC236}">
                <a16:creationId xmlns:a16="http://schemas.microsoft.com/office/drawing/2014/main" id="{97D73B80-BF17-5D41-916C-FC3F17591993}"/>
              </a:ext>
            </a:extLst>
          </p:cNvPr>
          <p:cNvSpPr>
            <a:spLocks noGrp="1" noChangeArrowheads="1"/>
          </p:cNvSpPr>
          <p:nvPr>
            <p:ph type="sldNum" sz="quarter" idx="12"/>
          </p:nvPr>
        </p:nvSpPr>
        <p:spPr>
          <a:ln/>
        </p:spPr>
        <p:txBody>
          <a:bodyPr/>
          <a:lstStyle>
            <a:lvl1pPr>
              <a:defRPr/>
            </a:lvl1pPr>
          </a:lstStyle>
          <a:p>
            <a:fld id="{478BA80F-D6A6-5140-BDE1-995B3FD6C9A0}" type="slidenum">
              <a:rPr lang="en-GB" altLang="en-US"/>
              <a:pPr/>
              <a:t>‹#›</a:t>
            </a:fld>
            <a:endParaRPr lang="en-GB" altLang="en-US"/>
          </a:p>
        </p:txBody>
      </p:sp>
    </p:spTree>
    <p:extLst>
      <p:ext uri="{BB962C8B-B14F-4D97-AF65-F5344CB8AC3E}">
        <p14:creationId xmlns:p14="http://schemas.microsoft.com/office/powerpoint/2010/main" val="1342395402"/>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A031ED1F-CB71-1241-BA47-6F5B40A3A657}"/>
              </a:ext>
            </a:extLst>
          </p:cNvPr>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6" name="Rectangle 5">
            <a:extLst>
              <a:ext uri="{FF2B5EF4-FFF2-40B4-BE49-F238E27FC236}">
                <a16:creationId xmlns:a16="http://schemas.microsoft.com/office/drawing/2014/main" id="{3F4AB1E0-D652-F04A-80AB-531059428264}"/>
              </a:ext>
            </a:extLst>
          </p:cNvPr>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7" name="Rectangle 6">
            <a:extLst>
              <a:ext uri="{FF2B5EF4-FFF2-40B4-BE49-F238E27FC236}">
                <a16:creationId xmlns:a16="http://schemas.microsoft.com/office/drawing/2014/main" id="{20C38898-4864-4C42-A8C1-3277BF242B58}"/>
              </a:ext>
            </a:extLst>
          </p:cNvPr>
          <p:cNvSpPr>
            <a:spLocks noGrp="1" noChangeArrowheads="1"/>
          </p:cNvSpPr>
          <p:nvPr>
            <p:ph type="sldNum" sz="quarter" idx="12"/>
          </p:nvPr>
        </p:nvSpPr>
        <p:spPr>
          <a:ln/>
        </p:spPr>
        <p:txBody>
          <a:bodyPr/>
          <a:lstStyle>
            <a:lvl1pPr>
              <a:defRPr/>
            </a:lvl1pPr>
          </a:lstStyle>
          <a:p>
            <a:fld id="{17AAC407-4DE7-EF48-91E5-B9825CC39349}" type="slidenum">
              <a:rPr lang="en-GB" altLang="en-US"/>
              <a:pPr/>
              <a:t>‹#›</a:t>
            </a:fld>
            <a:endParaRPr lang="en-GB" altLang="en-US"/>
          </a:p>
        </p:txBody>
      </p:sp>
    </p:spTree>
    <p:extLst>
      <p:ext uri="{BB962C8B-B14F-4D97-AF65-F5344CB8AC3E}">
        <p14:creationId xmlns:p14="http://schemas.microsoft.com/office/powerpoint/2010/main" val="1839439636"/>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E7642B7C-8284-AF48-8696-DDA84A9B503E}"/>
              </a:ext>
            </a:extLst>
          </p:cNvPr>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5" name="Rectangle 5">
            <a:extLst>
              <a:ext uri="{FF2B5EF4-FFF2-40B4-BE49-F238E27FC236}">
                <a16:creationId xmlns:a16="http://schemas.microsoft.com/office/drawing/2014/main" id="{95726B07-8AE7-A64E-80A3-F9FE999BFDDE}"/>
              </a:ext>
            </a:extLst>
          </p:cNvPr>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6" name="Rectangle 6">
            <a:extLst>
              <a:ext uri="{FF2B5EF4-FFF2-40B4-BE49-F238E27FC236}">
                <a16:creationId xmlns:a16="http://schemas.microsoft.com/office/drawing/2014/main" id="{1C58999E-0451-0344-AE4C-8FD974F34126}"/>
              </a:ext>
            </a:extLst>
          </p:cNvPr>
          <p:cNvSpPr>
            <a:spLocks noGrp="1" noChangeArrowheads="1"/>
          </p:cNvSpPr>
          <p:nvPr>
            <p:ph type="sldNum" sz="quarter" idx="12"/>
          </p:nvPr>
        </p:nvSpPr>
        <p:spPr>
          <a:ln/>
        </p:spPr>
        <p:txBody>
          <a:bodyPr/>
          <a:lstStyle>
            <a:lvl1pPr>
              <a:defRPr/>
            </a:lvl1pPr>
          </a:lstStyle>
          <a:p>
            <a:fld id="{4235534F-1ADF-B241-B7E2-8EBE7B26BCD4}" type="slidenum">
              <a:rPr lang="en-GB" altLang="en-US"/>
              <a:pPr/>
              <a:t>‹#›</a:t>
            </a:fld>
            <a:endParaRPr lang="en-GB" altLang="en-US"/>
          </a:p>
        </p:txBody>
      </p:sp>
    </p:spTree>
    <p:extLst>
      <p:ext uri="{BB962C8B-B14F-4D97-AF65-F5344CB8AC3E}">
        <p14:creationId xmlns:p14="http://schemas.microsoft.com/office/powerpoint/2010/main" val="1753968800"/>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AFC62DAC-4A8C-1E4B-84E7-52E8EF197E34}"/>
              </a:ext>
            </a:extLst>
          </p:cNvPr>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5" name="Rectangle 5">
            <a:extLst>
              <a:ext uri="{FF2B5EF4-FFF2-40B4-BE49-F238E27FC236}">
                <a16:creationId xmlns:a16="http://schemas.microsoft.com/office/drawing/2014/main" id="{054C0CC9-452B-9945-83A6-0D37BE592945}"/>
              </a:ext>
            </a:extLst>
          </p:cNvPr>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6" name="Rectangle 6">
            <a:extLst>
              <a:ext uri="{FF2B5EF4-FFF2-40B4-BE49-F238E27FC236}">
                <a16:creationId xmlns:a16="http://schemas.microsoft.com/office/drawing/2014/main" id="{BE2567DA-FE7E-B445-A122-67253B93A53D}"/>
              </a:ext>
            </a:extLst>
          </p:cNvPr>
          <p:cNvSpPr>
            <a:spLocks noGrp="1" noChangeArrowheads="1"/>
          </p:cNvSpPr>
          <p:nvPr>
            <p:ph type="sldNum" sz="quarter" idx="12"/>
          </p:nvPr>
        </p:nvSpPr>
        <p:spPr>
          <a:ln/>
        </p:spPr>
        <p:txBody>
          <a:bodyPr/>
          <a:lstStyle>
            <a:lvl1pPr>
              <a:defRPr/>
            </a:lvl1pPr>
          </a:lstStyle>
          <a:p>
            <a:fld id="{3EA342BB-9234-BF42-845E-D0A378F0369B}" type="slidenum">
              <a:rPr lang="en-GB" altLang="en-US"/>
              <a:pPr/>
              <a:t>‹#›</a:t>
            </a:fld>
            <a:endParaRPr lang="en-GB" altLang="en-US"/>
          </a:p>
        </p:txBody>
      </p:sp>
    </p:spTree>
    <p:extLst>
      <p:ext uri="{BB962C8B-B14F-4D97-AF65-F5344CB8AC3E}">
        <p14:creationId xmlns:p14="http://schemas.microsoft.com/office/powerpoint/2010/main" val="927862591"/>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39CEF05E-EDC9-3240-AE3D-A9EE10ACD934}"/>
              </a:ext>
            </a:extLst>
          </p:cNvPr>
          <p:cNvGrpSpPr>
            <a:grpSpLocks/>
          </p:cNvGrpSpPr>
          <p:nvPr/>
        </p:nvGrpSpPr>
        <p:grpSpPr bwMode="auto">
          <a:xfrm>
            <a:off x="3800475" y="1789113"/>
            <a:ext cx="5340350" cy="5056187"/>
            <a:chOff x="2394" y="1127"/>
            <a:chExt cx="3364" cy="3185"/>
          </a:xfrm>
        </p:grpSpPr>
        <p:sp>
          <p:nvSpPr>
            <p:cNvPr id="5" name="Rectangle 3">
              <a:extLst>
                <a:ext uri="{FF2B5EF4-FFF2-40B4-BE49-F238E27FC236}">
                  <a16:creationId xmlns:a16="http://schemas.microsoft.com/office/drawing/2014/main" id="{15AF723C-6584-224B-91DE-34DBA8D0339A}"/>
                </a:ext>
              </a:extLst>
            </p:cNvPr>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en-US" b="1" i="0" dirty="0">
                <a:latin typeface="Arial" panose="020B0604020202020204" pitchFamily="34" charset="0"/>
                <a:ea typeface="ＭＳ Ｐゴシック" charset="0"/>
              </a:endParaRPr>
            </a:p>
          </p:txBody>
        </p:sp>
        <p:sp>
          <p:nvSpPr>
            <p:cNvPr id="6" name="Oval 4">
              <a:extLst>
                <a:ext uri="{FF2B5EF4-FFF2-40B4-BE49-F238E27FC236}">
                  <a16:creationId xmlns:a16="http://schemas.microsoft.com/office/drawing/2014/main" id="{CEF0D081-6868-2F4E-82EA-25F182C90F03}"/>
                </a:ext>
              </a:extLst>
            </p:cNvPr>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en-US" b="1" i="0" dirty="0">
                <a:latin typeface="Arial" panose="020B0604020202020204" pitchFamily="34" charset="0"/>
                <a:ea typeface="ＭＳ Ｐゴシック" charset="0"/>
              </a:endParaRPr>
            </a:p>
          </p:txBody>
        </p:sp>
        <p:sp>
          <p:nvSpPr>
            <p:cNvPr id="7" name="Rectangle 5">
              <a:extLst>
                <a:ext uri="{FF2B5EF4-FFF2-40B4-BE49-F238E27FC236}">
                  <a16:creationId xmlns:a16="http://schemas.microsoft.com/office/drawing/2014/main" id="{38316F20-1831-A243-961E-82618616726B}"/>
                </a:ext>
              </a:extLst>
            </p:cNvPr>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en-US" b="1" i="0" dirty="0">
                <a:latin typeface="Arial" panose="020B0604020202020204" pitchFamily="34" charset="0"/>
                <a:ea typeface="ＭＳ Ｐゴシック" charset="0"/>
              </a:endParaRPr>
            </a:p>
          </p:txBody>
        </p:sp>
        <p:sp>
          <p:nvSpPr>
            <p:cNvPr id="8" name="Freeform 6">
              <a:extLst>
                <a:ext uri="{FF2B5EF4-FFF2-40B4-BE49-F238E27FC236}">
                  <a16:creationId xmlns:a16="http://schemas.microsoft.com/office/drawing/2014/main" id="{64B00A65-7954-D945-85F7-7E09C45B148B}"/>
                </a:ext>
              </a:extLst>
            </p:cNvPr>
            <p:cNvSpPr>
              <a:spLocks noEditPoints="1"/>
            </p:cNvSpPr>
            <p:nvPr/>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b="1" i="0" dirty="0">
                <a:latin typeface="Arial" panose="020B0604020202020204" pitchFamily="34" charset="0"/>
                <a:ea typeface="ＭＳ Ｐゴシック" charset="0"/>
              </a:endParaRPr>
            </a:p>
          </p:txBody>
        </p:sp>
        <p:sp>
          <p:nvSpPr>
            <p:cNvPr id="9" name="Rectangle 7">
              <a:extLst>
                <a:ext uri="{FF2B5EF4-FFF2-40B4-BE49-F238E27FC236}">
                  <a16:creationId xmlns:a16="http://schemas.microsoft.com/office/drawing/2014/main" id="{FD8FFD04-CBD6-484A-9445-47C9789C75CF}"/>
                </a:ext>
              </a:extLst>
            </p:cNvPr>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en-US" b="1" i="0" dirty="0">
                <a:latin typeface="Arial" panose="020B0604020202020204" pitchFamily="34" charset="0"/>
                <a:ea typeface="ＭＳ Ｐゴシック" charset="0"/>
              </a:endParaRPr>
            </a:p>
          </p:txBody>
        </p:sp>
        <p:sp>
          <p:nvSpPr>
            <p:cNvPr id="10" name="Rectangle 8">
              <a:extLst>
                <a:ext uri="{FF2B5EF4-FFF2-40B4-BE49-F238E27FC236}">
                  <a16:creationId xmlns:a16="http://schemas.microsoft.com/office/drawing/2014/main" id="{E10ACA9F-EDC6-9A4A-8977-A1E378B4AAE2}"/>
                </a:ext>
              </a:extLst>
            </p:cNvPr>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en-US" b="1" i="0" dirty="0">
                <a:latin typeface="Arial" panose="020B0604020202020204" pitchFamily="34" charset="0"/>
                <a:ea typeface="ＭＳ Ｐゴシック" charset="0"/>
              </a:endParaRPr>
            </a:p>
          </p:txBody>
        </p:sp>
        <p:sp>
          <p:nvSpPr>
            <p:cNvPr id="11" name="Rectangle 9">
              <a:extLst>
                <a:ext uri="{FF2B5EF4-FFF2-40B4-BE49-F238E27FC236}">
                  <a16:creationId xmlns:a16="http://schemas.microsoft.com/office/drawing/2014/main" id="{49349350-600A-8F4A-8725-1228B58AA3E8}"/>
                </a:ext>
              </a:extLst>
            </p:cNvPr>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en-US" b="1" i="0" dirty="0">
                <a:latin typeface="Arial" panose="020B0604020202020204" pitchFamily="34" charset="0"/>
                <a:ea typeface="ＭＳ Ｐゴシック" charset="0"/>
              </a:endParaRPr>
            </a:p>
          </p:txBody>
        </p:sp>
        <p:sp>
          <p:nvSpPr>
            <p:cNvPr id="12" name="Rectangle 10">
              <a:extLst>
                <a:ext uri="{FF2B5EF4-FFF2-40B4-BE49-F238E27FC236}">
                  <a16:creationId xmlns:a16="http://schemas.microsoft.com/office/drawing/2014/main" id="{797A05B3-36D9-6E4F-8A36-AC919EE207AA}"/>
                </a:ext>
              </a:extLst>
            </p:cNvPr>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en-US" b="1" i="0" dirty="0">
                <a:latin typeface="Arial" panose="020B0604020202020204" pitchFamily="34" charset="0"/>
                <a:ea typeface="ＭＳ Ｐゴシック" charset="0"/>
              </a:endParaRPr>
            </a:p>
          </p:txBody>
        </p:sp>
        <p:sp>
          <p:nvSpPr>
            <p:cNvPr id="13" name="Rectangle 11">
              <a:extLst>
                <a:ext uri="{FF2B5EF4-FFF2-40B4-BE49-F238E27FC236}">
                  <a16:creationId xmlns:a16="http://schemas.microsoft.com/office/drawing/2014/main" id="{6463839C-2407-3C42-A707-9CDB0AD18C5A}"/>
                </a:ext>
              </a:extLst>
            </p:cNvPr>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en-US" b="1" i="0" dirty="0">
                <a:latin typeface="Arial" panose="020B0604020202020204" pitchFamily="34" charset="0"/>
                <a:ea typeface="ＭＳ Ｐゴシック" charset="0"/>
              </a:endParaRPr>
            </a:p>
          </p:txBody>
        </p:sp>
        <p:sp>
          <p:nvSpPr>
            <p:cNvPr id="14" name="Freeform 12">
              <a:extLst>
                <a:ext uri="{FF2B5EF4-FFF2-40B4-BE49-F238E27FC236}">
                  <a16:creationId xmlns:a16="http://schemas.microsoft.com/office/drawing/2014/main" id="{7525F2E2-352A-B343-A908-3D778F5B4CB8}"/>
                </a:ext>
              </a:extLst>
            </p:cNvPr>
            <p:cNvSpPr>
              <a:spLocks/>
            </p:cNvSpPr>
            <p:nvPr/>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b="1" i="0" dirty="0">
                <a:latin typeface="Arial" panose="020B0604020202020204" pitchFamily="34" charset="0"/>
                <a:ea typeface="ＭＳ Ｐゴシック" charset="0"/>
              </a:endParaRPr>
            </a:p>
          </p:txBody>
        </p:sp>
        <p:sp>
          <p:nvSpPr>
            <p:cNvPr id="15" name="Freeform 13">
              <a:extLst>
                <a:ext uri="{FF2B5EF4-FFF2-40B4-BE49-F238E27FC236}">
                  <a16:creationId xmlns:a16="http://schemas.microsoft.com/office/drawing/2014/main" id="{C1D8B688-642D-DE4D-B417-619886BFF1A0}"/>
                </a:ext>
              </a:extLst>
            </p:cNvPr>
            <p:cNvSpPr>
              <a:spLocks/>
            </p:cNvSpPr>
            <p:nvPr/>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b="1" i="0" dirty="0">
                <a:latin typeface="Arial" panose="020B0604020202020204" pitchFamily="34" charset="0"/>
                <a:ea typeface="ＭＳ Ｐゴシック" charset="0"/>
              </a:endParaRPr>
            </a:p>
          </p:txBody>
        </p:sp>
        <p:sp>
          <p:nvSpPr>
            <p:cNvPr id="16" name="Freeform 14">
              <a:extLst>
                <a:ext uri="{FF2B5EF4-FFF2-40B4-BE49-F238E27FC236}">
                  <a16:creationId xmlns:a16="http://schemas.microsoft.com/office/drawing/2014/main" id="{B8DC8458-B5C7-9240-9045-08AA0F32DBF6}"/>
                </a:ext>
              </a:extLst>
            </p:cNvPr>
            <p:cNvSpPr>
              <a:spLocks/>
            </p:cNvSpPr>
            <p:nvPr/>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p:spPr>
          <p:txBody>
            <a:bodyPr/>
            <a:lstStyle/>
            <a:p>
              <a:pPr>
                <a:defRPr/>
              </a:pPr>
              <a:endParaRPr lang="en-US" b="1" i="0" dirty="0">
                <a:latin typeface="Arial" panose="020B0604020202020204" pitchFamily="34" charset="0"/>
                <a:ea typeface="ＭＳ Ｐゴシック" charset="0"/>
              </a:endParaRPr>
            </a:p>
          </p:txBody>
        </p:sp>
        <p:sp>
          <p:nvSpPr>
            <p:cNvPr id="17" name="Freeform 15">
              <a:extLst>
                <a:ext uri="{FF2B5EF4-FFF2-40B4-BE49-F238E27FC236}">
                  <a16:creationId xmlns:a16="http://schemas.microsoft.com/office/drawing/2014/main" id="{063E43E9-8CB6-5A47-847E-9B130421FA5C}"/>
                </a:ext>
              </a:extLst>
            </p:cNvPr>
            <p:cNvSpPr>
              <a:spLocks/>
            </p:cNvSpPr>
            <p:nvPr/>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p:spPr>
          <p:txBody>
            <a:bodyPr/>
            <a:lstStyle/>
            <a:p>
              <a:pPr>
                <a:defRPr/>
              </a:pPr>
              <a:endParaRPr lang="en-US" b="1" i="0" dirty="0">
                <a:latin typeface="Arial" panose="020B0604020202020204" pitchFamily="34" charset="0"/>
                <a:ea typeface="ＭＳ Ｐゴシック" charset="0"/>
              </a:endParaRPr>
            </a:p>
          </p:txBody>
        </p:sp>
        <p:sp>
          <p:nvSpPr>
            <p:cNvPr id="18" name="Freeform 16">
              <a:extLst>
                <a:ext uri="{FF2B5EF4-FFF2-40B4-BE49-F238E27FC236}">
                  <a16:creationId xmlns:a16="http://schemas.microsoft.com/office/drawing/2014/main" id="{FEF9CD8E-7537-D44D-8CA5-FCFEE90762F6}"/>
                </a:ext>
              </a:extLst>
            </p:cNvPr>
            <p:cNvSpPr>
              <a:spLocks/>
            </p:cNvSpPr>
            <p:nvPr/>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b="1" i="0" dirty="0">
                <a:latin typeface="Arial" panose="020B0604020202020204" pitchFamily="34" charset="0"/>
                <a:ea typeface="ＭＳ Ｐゴシック" charset="0"/>
              </a:endParaRPr>
            </a:p>
          </p:txBody>
        </p:sp>
        <p:sp>
          <p:nvSpPr>
            <p:cNvPr id="19" name="Freeform 17">
              <a:extLst>
                <a:ext uri="{FF2B5EF4-FFF2-40B4-BE49-F238E27FC236}">
                  <a16:creationId xmlns:a16="http://schemas.microsoft.com/office/drawing/2014/main" id="{001C1424-F225-E64C-BA20-565F63943931}"/>
                </a:ext>
              </a:extLst>
            </p:cNvPr>
            <p:cNvSpPr>
              <a:spLocks noEditPoints="1"/>
            </p:cNvSpPr>
            <p:nvPr/>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b="1" i="0" dirty="0">
                <a:latin typeface="Arial" panose="020B0604020202020204" pitchFamily="34" charset="0"/>
                <a:ea typeface="ＭＳ Ｐゴシック" charset="0"/>
              </a:endParaRPr>
            </a:p>
          </p:txBody>
        </p:sp>
        <p:sp>
          <p:nvSpPr>
            <p:cNvPr id="20" name="Freeform 18">
              <a:extLst>
                <a:ext uri="{FF2B5EF4-FFF2-40B4-BE49-F238E27FC236}">
                  <a16:creationId xmlns:a16="http://schemas.microsoft.com/office/drawing/2014/main" id="{DBA50381-CFF2-1847-AAEE-BA0873E8BA1D}"/>
                </a:ext>
              </a:extLst>
            </p:cNvPr>
            <p:cNvSpPr>
              <a:spLocks noEditPoints="1"/>
            </p:cNvSpPr>
            <p:nvPr/>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b="1" i="0" dirty="0">
                <a:latin typeface="Arial" panose="020B0604020202020204" pitchFamily="34" charset="0"/>
                <a:ea typeface="ＭＳ Ｐゴシック" charset="0"/>
              </a:endParaRPr>
            </a:p>
          </p:txBody>
        </p:sp>
        <p:sp>
          <p:nvSpPr>
            <p:cNvPr id="21" name="Freeform 19">
              <a:extLst>
                <a:ext uri="{FF2B5EF4-FFF2-40B4-BE49-F238E27FC236}">
                  <a16:creationId xmlns:a16="http://schemas.microsoft.com/office/drawing/2014/main" id="{58D84479-AB87-9A40-A768-4A10FAF49856}"/>
                </a:ext>
              </a:extLst>
            </p:cNvPr>
            <p:cNvSpPr>
              <a:spLocks/>
            </p:cNvSpPr>
            <p:nvPr/>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b="1" i="0" dirty="0">
                <a:latin typeface="Arial" panose="020B0604020202020204" pitchFamily="34" charset="0"/>
                <a:ea typeface="ＭＳ Ｐゴシック" charset="0"/>
              </a:endParaRPr>
            </a:p>
          </p:txBody>
        </p:sp>
        <p:sp>
          <p:nvSpPr>
            <p:cNvPr id="22" name="Freeform 20">
              <a:extLst>
                <a:ext uri="{FF2B5EF4-FFF2-40B4-BE49-F238E27FC236}">
                  <a16:creationId xmlns:a16="http://schemas.microsoft.com/office/drawing/2014/main" id="{E0FBC720-6BA8-8A4F-810F-C662A6C4C485}"/>
                </a:ext>
              </a:extLst>
            </p:cNvPr>
            <p:cNvSpPr>
              <a:spLocks noEditPoints="1"/>
            </p:cNvSpPr>
            <p:nvPr/>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b="1" i="0" dirty="0">
                <a:latin typeface="Arial" panose="020B0604020202020204" pitchFamily="34" charset="0"/>
                <a:ea typeface="ＭＳ Ｐゴシック" charset="0"/>
              </a:endParaRPr>
            </a:p>
          </p:txBody>
        </p:sp>
        <p:sp>
          <p:nvSpPr>
            <p:cNvPr id="23" name="Freeform 21">
              <a:extLst>
                <a:ext uri="{FF2B5EF4-FFF2-40B4-BE49-F238E27FC236}">
                  <a16:creationId xmlns:a16="http://schemas.microsoft.com/office/drawing/2014/main" id="{58AAB906-F48D-2249-9CE1-BC0DFC9A5489}"/>
                </a:ext>
              </a:extLst>
            </p:cNvPr>
            <p:cNvSpPr>
              <a:spLocks noEditPoints="1"/>
            </p:cNvSpPr>
            <p:nvPr/>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b="1" i="0" dirty="0">
                <a:latin typeface="Arial" panose="020B0604020202020204" pitchFamily="34" charset="0"/>
                <a:ea typeface="ＭＳ Ｐゴシック" charset="0"/>
              </a:endParaRPr>
            </a:p>
          </p:txBody>
        </p:sp>
        <p:sp>
          <p:nvSpPr>
            <p:cNvPr id="24" name="Freeform 22">
              <a:extLst>
                <a:ext uri="{FF2B5EF4-FFF2-40B4-BE49-F238E27FC236}">
                  <a16:creationId xmlns:a16="http://schemas.microsoft.com/office/drawing/2014/main" id="{E068BD5A-3B5E-7044-8020-EA21235C15A4}"/>
                </a:ext>
              </a:extLst>
            </p:cNvPr>
            <p:cNvSpPr>
              <a:spLocks noEditPoints="1"/>
            </p:cNvSpPr>
            <p:nvPr/>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b="1" i="0" dirty="0">
                <a:latin typeface="Arial" panose="020B0604020202020204" pitchFamily="34" charset="0"/>
                <a:ea typeface="ＭＳ Ｐゴシック" charset="0"/>
              </a:endParaRPr>
            </a:p>
          </p:txBody>
        </p:sp>
        <p:sp>
          <p:nvSpPr>
            <p:cNvPr id="25" name="Freeform 23">
              <a:extLst>
                <a:ext uri="{FF2B5EF4-FFF2-40B4-BE49-F238E27FC236}">
                  <a16:creationId xmlns:a16="http://schemas.microsoft.com/office/drawing/2014/main" id="{52B8F6EA-784B-1C41-972A-91DC8B51C008}"/>
                </a:ext>
              </a:extLst>
            </p:cNvPr>
            <p:cNvSpPr>
              <a:spLocks/>
            </p:cNvSpPr>
            <p:nvPr/>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p:spPr>
          <p:txBody>
            <a:bodyPr/>
            <a:lstStyle/>
            <a:p>
              <a:pPr>
                <a:defRPr/>
              </a:pPr>
              <a:endParaRPr lang="en-US" b="1" i="0" dirty="0">
                <a:latin typeface="Arial" panose="020B0604020202020204" pitchFamily="34" charset="0"/>
                <a:ea typeface="ＭＳ Ｐゴシック" charset="0"/>
              </a:endParaRPr>
            </a:p>
          </p:txBody>
        </p:sp>
        <p:sp>
          <p:nvSpPr>
            <p:cNvPr id="26" name="Freeform 24">
              <a:extLst>
                <a:ext uri="{FF2B5EF4-FFF2-40B4-BE49-F238E27FC236}">
                  <a16:creationId xmlns:a16="http://schemas.microsoft.com/office/drawing/2014/main" id="{98401852-1755-A340-85D2-4BB87C35D2E6}"/>
                </a:ext>
              </a:extLst>
            </p:cNvPr>
            <p:cNvSpPr>
              <a:spLocks noEditPoints="1"/>
            </p:cNvSpPr>
            <p:nvPr/>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b="1" i="0" dirty="0">
                <a:latin typeface="Arial" panose="020B0604020202020204" pitchFamily="34" charset="0"/>
                <a:ea typeface="ＭＳ Ｐゴシック" charset="0"/>
              </a:endParaRPr>
            </a:p>
          </p:txBody>
        </p:sp>
        <p:sp>
          <p:nvSpPr>
            <p:cNvPr id="27" name="Freeform 25">
              <a:extLst>
                <a:ext uri="{FF2B5EF4-FFF2-40B4-BE49-F238E27FC236}">
                  <a16:creationId xmlns:a16="http://schemas.microsoft.com/office/drawing/2014/main" id="{818E6B9F-FEBE-DE43-8701-693634AE02AE}"/>
                </a:ext>
              </a:extLst>
            </p:cNvPr>
            <p:cNvSpPr>
              <a:spLocks noEditPoints="1"/>
            </p:cNvSpPr>
            <p:nvPr/>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b="1" i="0" dirty="0">
                <a:latin typeface="Arial" panose="020B0604020202020204" pitchFamily="34" charset="0"/>
                <a:ea typeface="ＭＳ Ｐゴシック" charset="0"/>
              </a:endParaRPr>
            </a:p>
          </p:txBody>
        </p:sp>
        <p:sp>
          <p:nvSpPr>
            <p:cNvPr id="28" name="Freeform 26">
              <a:extLst>
                <a:ext uri="{FF2B5EF4-FFF2-40B4-BE49-F238E27FC236}">
                  <a16:creationId xmlns:a16="http://schemas.microsoft.com/office/drawing/2014/main" id="{89C78993-7076-0548-A467-B8C396D21C77}"/>
                </a:ext>
              </a:extLst>
            </p:cNvPr>
            <p:cNvSpPr>
              <a:spLocks noEditPoints="1"/>
            </p:cNvSpPr>
            <p:nvPr/>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b="1" i="0" dirty="0">
                <a:latin typeface="Arial" panose="020B0604020202020204" pitchFamily="34" charset="0"/>
                <a:ea typeface="ＭＳ Ｐゴシック" charset="0"/>
              </a:endParaRPr>
            </a:p>
          </p:txBody>
        </p:sp>
        <p:sp>
          <p:nvSpPr>
            <p:cNvPr id="29" name="Oval 27">
              <a:extLst>
                <a:ext uri="{FF2B5EF4-FFF2-40B4-BE49-F238E27FC236}">
                  <a16:creationId xmlns:a16="http://schemas.microsoft.com/office/drawing/2014/main" id="{3185B5AA-E670-5747-942E-2F7EC5B82285}"/>
                </a:ext>
              </a:extLst>
            </p:cNvPr>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p:spPr>
          <p:txBody>
            <a:bodyPr/>
            <a:lstStyle/>
            <a:p>
              <a:pPr>
                <a:defRPr/>
              </a:pPr>
              <a:endParaRPr lang="en-US" b="1" i="0" dirty="0">
                <a:latin typeface="Arial" panose="020B0604020202020204" pitchFamily="34" charset="0"/>
                <a:ea typeface="ＭＳ Ｐゴシック" charset="0"/>
              </a:endParaRPr>
            </a:p>
          </p:txBody>
        </p:sp>
        <p:sp>
          <p:nvSpPr>
            <p:cNvPr id="30" name="Oval 28">
              <a:extLst>
                <a:ext uri="{FF2B5EF4-FFF2-40B4-BE49-F238E27FC236}">
                  <a16:creationId xmlns:a16="http://schemas.microsoft.com/office/drawing/2014/main" id="{FC5CC717-E94A-BC49-8AF7-DBF5E5AE3271}"/>
                </a:ext>
              </a:extLst>
            </p:cNvPr>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en-US" b="1" i="0" dirty="0">
                <a:latin typeface="Arial" panose="020B0604020202020204" pitchFamily="34" charset="0"/>
                <a:ea typeface="ＭＳ Ｐゴシック" charset="0"/>
              </a:endParaRPr>
            </a:p>
          </p:txBody>
        </p:sp>
        <p:sp>
          <p:nvSpPr>
            <p:cNvPr id="31" name="Oval 29">
              <a:extLst>
                <a:ext uri="{FF2B5EF4-FFF2-40B4-BE49-F238E27FC236}">
                  <a16:creationId xmlns:a16="http://schemas.microsoft.com/office/drawing/2014/main" id="{D49EBC04-4839-4642-B564-E6CF92ECF817}"/>
                </a:ext>
              </a:extLst>
            </p:cNvPr>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p:spPr>
          <p:txBody>
            <a:bodyPr/>
            <a:lstStyle/>
            <a:p>
              <a:pPr>
                <a:defRPr/>
              </a:pPr>
              <a:endParaRPr lang="en-US" b="1" i="0" dirty="0">
                <a:latin typeface="Arial" panose="020B0604020202020204" pitchFamily="34" charset="0"/>
                <a:ea typeface="ＭＳ Ｐゴシック" charset="0"/>
              </a:endParaRPr>
            </a:p>
          </p:txBody>
        </p:sp>
        <p:sp>
          <p:nvSpPr>
            <p:cNvPr id="32" name="Freeform 30">
              <a:extLst>
                <a:ext uri="{FF2B5EF4-FFF2-40B4-BE49-F238E27FC236}">
                  <a16:creationId xmlns:a16="http://schemas.microsoft.com/office/drawing/2014/main" id="{995EC0D1-6A3E-A243-89E6-2A51F2365587}"/>
                </a:ext>
              </a:extLst>
            </p:cNvPr>
            <p:cNvSpPr>
              <a:spLocks noEditPoints="1"/>
            </p:cNvSpPr>
            <p:nvPr/>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b="1" i="0" dirty="0">
                <a:latin typeface="Arial" panose="020B0604020202020204" pitchFamily="34" charset="0"/>
                <a:ea typeface="ＭＳ Ｐゴシック" charset="0"/>
              </a:endParaRPr>
            </a:p>
          </p:txBody>
        </p:sp>
        <p:sp>
          <p:nvSpPr>
            <p:cNvPr id="33" name="Freeform 31">
              <a:extLst>
                <a:ext uri="{FF2B5EF4-FFF2-40B4-BE49-F238E27FC236}">
                  <a16:creationId xmlns:a16="http://schemas.microsoft.com/office/drawing/2014/main" id="{85A19D5F-07EA-5E49-AE8F-14668154ECF3}"/>
                </a:ext>
              </a:extLst>
            </p:cNvPr>
            <p:cNvSpPr>
              <a:spLocks noEditPoints="1"/>
            </p:cNvSpPr>
            <p:nvPr/>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b="1" i="0" dirty="0">
                <a:latin typeface="Arial" panose="020B0604020202020204" pitchFamily="34" charset="0"/>
                <a:ea typeface="ＭＳ Ｐゴシック" charset="0"/>
              </a:endParaRPr>
            </a:p>
          </p:txBody>
        </p:sp>
        <p:sp>
          <p:nvSpPr>
            <p:cNvPr id="34" name="Rectangle 32">
              <a:extLst>
                <a:ext uri="{FF2B5EF4-FFF2-40B4-BE49-F238E27FC236}">
                  <a16:creationId xmlns:a16="http://schemas.microsoft.com/office/drawing/2014/main" id="{12D89AC2-7E0F-F245-80C7-85B4368CB1D3}"/>
                </a:ext>
              </a:extLst>
            </p:cNvPr>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p:spPr>
          <p:txBody>
            <a:bodyPr/>
            <a:lstStyle/>
            <a:p>
              <a:pPr>
                <a:defRPr/>
              </a:pPr>
              <a:endParaRPr lang="en-US" b="1" i="0" dirty="0">
                <a:latin typeface="Arial" panose="020B0604020202020204" pitchFamily="34" charset="0"/>
                <a:ea typeface="ＭＳ Ｐゴシック" charset="0"/>
              </a:endParaRPr>
            </a:p>
          </p:txBody>
        </p:sp>
        <p:sp>
          <p:nvSpPr>
            <p:cNvPr id="35" name="Rectangle 33">
              <a:extLst>
                <a:ext uri="{FF2B5EF4-FFF2-40B4-BE49-F238E27FC236}">
                  <a16:creationId xmlns:a16="http://schemas.microsoft.com/office/drawing/2014/main" id="{A74F8AC6-ECE4-304D-94FE-405D689CAC5E}"/>
                </a:ext>
              </a:extLst>
            </p:cNvPr>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en-US" b="1" i="0" dirty="0">
                <a:latin typeface="Arial" panose="020B0604020202020204" pitchFamily="34" charset="0"/>
                <a:ea typeface="ＭＳ Ｐゴシック" charset="0"/>
              </a:endParaRPr>
            </a:p>
          </p:txBody>
        </p:sp>
        <p:sp>
          <p:nvSpPr>
            <p:cNvPr id="36" name="AutoShape 34">
              <a:extLst>
                <a:ext uri="{FF2B5EF4-FFF2-40B4-BE49-F238E27FC236}">
                  <a16:creationId xmlns:a16="http://schemas.microsoft.com/office/drawing/2014/main" id="{2815D262-9AE0-644B-98AC-0C6030361C1E}"/>
                </a:ext>
              </a:extLst>
            </p:cNvPr>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en-US" b="1" i="0" dirty="0">
                <a:latin typeface="Arial" panose="020B0604020202020204" pitchFamily="34" charset="0"/>
                <a:ea typeface="ＭＳ Ｐゴシック" charset="0"/>
              </a:endParaRPr>
            </a:p>
          </p:txBody>
        </p:sp>
        <p:sp>
          <p:nvSpPr>
            <p:cNvPr id="37" name="Freeform 35">
              <a:extLst>
                <a:ext uri="{FF2B5EF4-FFF2-40B4-BE49-F238E27FC236}">
                  <a16:creationId xmlns:a16="http://schemas.microsoft.com/office/drawing/2014/main" id="{A8BC0069-2750-FB41-9760-DE5196EA26A5}"/>
                </a:ext>
              </a:extLst>
            </p:cNvPr>
            <p:cNvSpPr>
              <a:spLocks/>
            </p:cNvSpPr>
            <p:nvPr/>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p:spPr>
          <p:txBody>
            <a:bodyPr/>
            <a:lstStyle/>
            <a:p>
              <a:pPr>
                <a:defRPr/>
              </a:pPr>
              <a:endParaRPr lang="en-US" b="1" i="0" dirty="0">
                <a:latin typeface="Arial" panose="020B0604020202020204" pitchFamily="34" charset="0"/>
                <a:ea typeface="ＭＳ Ｐゴシック" charset="0"/>
              </a:endParaRPr>
            </a:p>
          </p:txBody>
        </p:sp>
        <p:sp>
          <p:nvSpPr>
            <p:cNvPr id="38" name="Freeform 36">
              <a:extLst>
                <a:ext uri="{FF2B5EF4-FFF2-40B4-BE49-F238E27FC236}">
                  <a16:creationId xmlns:a16="http://schemas.microsoft.com/office/drawing/2014/main" id="{2B80F470-D040-7A46-ACB1-B37DE9F5C803}"/>
                </a:ext>
              </a:extLst>
            </p:cNvPr>
            <p:cNvSpPr>
              <a:spLocks/>
            </p:cNvSpPr>
            <p:nvPr/>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p:spPr>
          <p:txBody>
            <a:bodyPr/>
            <a:lstStyle/>
            <a:p>
              <a:pPr>
                <a:defRPr/>
              </a:pPr>
              <a:endParaRPr lang="en-US" b="1" i="0" dirty="0">
                <a:latin typeface="Arial" panose="020B0604020202020204" pitchFamily="34" charset="0"/>
                <a:ea typeface="ＭＳ Ｐゴシック" charset="0"/>
              </a:endParaRPr>
            </a:p>
          </p:txBody>
        </p:sp>
      </p:grpSp>
      <p:sp>
        <p:nvSpPr>
          <p:cNvPr id="152615" name="Rectangle 39"/>
          <p:cNvSpPr>
            <a:spLocks noGrp="1" noChangeArrowheads="1"/>
          </p:cNvSpPr>
          <p:nvPr>
            <p:ph type="subTitle" idx="1"/>
          </p:nvPr>
        </p:nvSpPr>
        <p:spPr>
          <a:xfrm>
            <a:off x="1371600" y="3886200"/>
            <a:ext cx="6400800" cy="1752600"/>
          </a:xfrm>
        </p:spPr>
        <p:txBody>
          <a:bodyPr/>
          <a:lstStyle>
            <a:lvl1pPr marL="0" indent="0" algn="ctr">
              <a:buFont typeface="Wingdings" charset="0"/>
              <a:buNone/>
              <a:defRPr b="1" i="0">
                <a:cs typeface="Arial" panose="020B0604020202020204" pitchFamily="34" charset="0"/>
              </a:defRPr>
            </a:lvl1pPr>
          </a:lstStyle>
          <a:p>
            <a:pPr lvl="0"/>
            <a:r>
              <a:rPr lang="en-GB" noProof="0" dirty="0"/>
              <a:t>Click to edit Master subtitle style</a:t>
            </a:r>
          </a:p>
        </p:txBody>
      </p:sp>
      <p:sp>
        <p:nvSpPr>
          <p:cNvPr id="152616" name="Rectangle 40"/>
          <p:cNvSpPr>
            <a:spLocks noGrp="1" noChangeArrowheads="1"/>
          </p:cNvSpPr>
          <p:nvPr>
            <p:ph type="ctrTitle"/>
          </p:nvPr>
        </p:nvSpPr>
        <p:spPr>
          <a:xfrm>
            <a:off x="685800" y="1768475"/>
            <a:ext cx="7772400" cy="1736725"/>
          </a:xfrm>
        </p:spPr>
        <p:txBody>
          <a:bodyPr anchor="b" anchorCtr="1"/>
          <a:lstStyle>
            <a:lvl1pPr>
              <a:defRPr sz="5400" b="1" i="0">
                <a:latin typeface="Arial" panose="020B0604020202020204" pitchFamily="34" charset="0"/>
                <a:cs typeface="Arial" panose="020B0604020202020204" pitchFamily="34" charset="0"/>
              </a:defRPr>
            </a:lvl1pPr>
          </a:lstStyle>
          <a:p>
            <a:pPr lvl="0"/>
            <a:r>
              <a:rPr lang="en-GB" noProof="0" dirty="0"/>
              <a:t>Click to edit Master title style</a:t>
            </a:r>
          </a:p>
        </p:txBody>
      </p:sp>
      <p:sp>
        <p:nvSpPr>
          <p:cNvPr id="39" name="Rectangle 37">
            <a:extLst>
              <a:ext uri="{FF2B5EF4-FFF2-40B4-BE49-F238E27FC236}">
                <a16:creationId xmlns:a16="http://schemas.microsoft.com/office/drawing/2014/main" id="{2FC5C239-BDEA-2849-886B-7048AD962012}"/>
              </a:ext>
            </a:extLst>
          </p:cNvPr>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GB" dirty="0"/>
          </a:p>
        </p:txBody>
      </p:sp>
      <p:sp>
        <p:nvSpPr>
          <p:cNvPr id="40" name="Rectangle 38">
            <a:extLst>
              <a:ext uri="{FF2B5EF4-FFF2-40B4-BE49-F238E27FC236}">
                <a16:creationId xmlns:a16="http://schemas.microsoft.com/office/drawing/2014/main" id="{3A57B5A9-5FC1-9747-BF82-3B2AF3C2A36B}"/>
              </a:ext>
            </a:extLst>
          </p:cNvPr>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GB" dirty="0"/>
          </a:p>
        </p:txBody>
      </p:sp>
      <p:sp>
        <p:nvSpPr>
          <p:cNvPr id="41" name="Rectangle 41">
            <a:extLst>
              <a:ext uri="{FF2B5EF4-FFF2-40B4-BE49-F238E27FC236}">
                <a16:creationId xmlns:a16="http://schemas.microsoft.com/office/drawing/2014/main" id="{D54173C3-CEC2-6047-AB83-60B1BB86C2C2}"/>
              </a:ext>
            </a:extLst>
          </p:cNvPr>
          <p:cNvSpPr>
            <a:spLocks noGrp="1" noChangeArrowheads="1"/>
          </p:cNvSpPr>
          <p:nvPr>
            <p:ph type="sldNum" sz="quarter" idx="12"/>
          </p:nvPr>
        </p:nvSpPr>
        <p:spPr/>
        <p:txBody>
          <a:bodyPr/>
          <a:lstStyle>
            <a:lvl1pPr>
              <a:defRPr/>
            </a:lvl1pPr>
          </a:lstStyle>
          <a:p>
            <a:fld id="{884A3321-EC19-C141-88BF-7EC4CC0B27F0}" type="slidenum">
              <a:rPr lang="en-GB" altLang="en-US"/>
              <a:pPr/>
              <a:t>‹#›</a:t>
            </a:fld>
            <a:endParaRPr lang="en-GB" altLang="en-US"/>
          </a:p>
        </p:txBody>
      </p:sp>
    </p:spTree>
    <p:extLst>
      <p:ext uri="{BB962C8B-B14F-4D97-AF65-F5344CB8AC3E}">
        <p14:creationId xmlns:p14="http://schemas.microsoft.com/office/powerpoint/2010/main" val="3427519579"/>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9">
            <a:extLst>
              <a:ext uri="{FF2B5EF4-FFF2-40B4-BE49-F238E27FC236}">
                <a16:creationId xmlns:a16="http://schemas.microsoft.com/office/drawing/2014/main" id="{FBFB7B1D-0FE0-0E48-82AF-5A0F0EA4A0AF}"/>
              </a:ext>
            </a:extLst>
          </p:cNvPr>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GB" dirty="0"/>
          </a:p>
        </p:txBody>
      </p:sp>
      <p:sp>
        <p:nvSpPr>
          <p:cNvPr id="5" name="Rectangle 40">
            <a:extLst>
              <a:ext uri="{FF2B5EF4-FFF2-40B4-BE49-F238E27FC236}">
                <a16:creationId xmlns:a16="http://schemas.microsoft.com/office/drawing/2014/main" id="{0B33F5D1-B84A-1E4E-BCE9-64F85B495932}"/>
              </a:ext>
            </a:extLst>
          </p:cNvPr>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GB" dirty="0"/>
          </a:p>
        </p:txBody>
      </p:sp>
      <p:sp>
        <p:nvSpPr>
          <p:cNvPr id="6" name="Rectangle 41">
            <a:extLst>
              <a:ext uri="{FF2B5EF4-FFF2-40B4-BE49-F238E27FC236}">
                <a16:creationId xmlns:a16="http://schemas.microsoft.com/office/drawing/2014/main" id="{01D2C22C-7B50-3742-8A61-6D5C8BF0E335}"/>
              </a:ext>
            </a:extLst>
          </p:cNvPr>
          <p:cNvSpPr>
            <a:spLocks noGrp="1" noChangeArrowheads="1"/>
          </p:cNvSpPr>
          <p:nvPr>
            <p:ph type="sldNum" sz="quarter" idx="12"/>
          </p:nvPr>
        </p:nvSpPr>
        <p:spPr>
          <a:ln/>
        </p:spPr>
        <p:txBody>
          <a:bodyPr/>
          <a:lstStyle>
            <a:lvl1pPr>
              <a:defRPr/>
            </a:lvl1pPr>
          </a:lstStyle>
          <a:p>
            <a:fld id="{9F5AF4EB-494A-124D-A0BE-329AAF23BEBB}" type="slidenum">
              <a:rPr lang="en-GB" altLang="en-US"/>
              <a:pPr/>
              <a:t>‹#›</a:t>
            </a:fld>
            <a:endParaRPr lang="en-GB" altLang="en-US"/>
          </a:p>
        </p:txBody>
      </p:sp>
    </p:spTree>
    <p:extLst>
      <p:ext uri="{BB962C8B-B14F-4D97-AF65-F5344CB8AC3E}">
        <p14:creationId xmlns:p14="http://schemas.microsoft.com/office/powerpoint/2010/main" val="3474182518"/>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39">
            <a:extLst>
              <a:ext uri="{FF2B5EF4-FFF2-40B4-BE49-F238E27FC236}">
                <a16:creationId xmlns:a16="http://schemas.microsoft.com/office/drawing/2014/main" id="{489B98C7-FCF1-0C42-9571-464C1D86BC97}"/>
              </a:ext>
            </a:extLst>
          </p:cNvPr>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GB" dirty="0"/>
          </a:p>
        </p:txBody>
      </p:sp>
      <p:sp>
        <p:nvSpPr>
          <p:cNvPr id="5" name="Rectangle 40">
            <a:extLst>
              <a:ext uri="{FF2B5EF4-FFF2-40B4-BE49-F238E27FC236}">
                <a16:creationId xmlns:a16="http://schemas.microsoft.com/office/drawing/2014/main" id="{5D616DE2-4B64-FF48-B507-B06DF5D1B7C5}"/>
              </a:ext>
            </a:extLst>
          </p:cNvPr>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GB" dirty="0"/>
          </a:p>
        </p:txBody>
      </p:sp>
      <p:sp>
        <p:nvSpPr>
          <p:cNvPr id="6" name="Rectangle 41">
            <a:extLst>
              <a:ext uri="{FF2B5EF4-FFF2-40B4-BE49-F238E27FC236}">
                <a16:creationId xmlns:a16="http://schemas.microsoft.com/office/drawing/2014/main" id="{6117A8FC-1603-3E41-B063-F4D731A2F57C}"/>
              </a:ext>
            </a:extLst>
          </p:cNvPr>
          <p:cNvSpPr>
            <a:spLocks noGrp="1" noChangeArrowheads="1"/>
          </p:cNvSpPr>
          <p:nvPr>
            <p:ph type="sldNum" sz="quarter" idx="12"/>
          </p:nvPr>
        </p:nvSpPr>
        <p:spPr>
          <a:ln/>
        </p:spPr>
        <p:txBody>
          <a:bodyPr/>
          <a:lstStyle>
            <a:lvl1pPr>
              <a:defRPr/>
            </a:lvl1pPr>
          </a:lstStyle>
          <a:p>
            <a:fld id="{10E1EF10-A1CE-4247-9555-59CAB1FCD07A}" type="slidenum">
              <a:rPr lang="en-GB" altLang="en-US"/>
              <a:pPr/>
              <a:t>‹#›</a:t>
            </a:fld>
            <a:endParaRPr lang="en-GB" altLang="en-US"/>
          </a:p>
        </p:txBody>
      </p:sp>
    </p:spTree>
    <p:extLst>
      <p:ext uri="{BB962C8B-B14F-4D97-AF65-F5344CB8AC3E}">
        <p14:creationId xmlns:p14="http://schemas.microsoft.com/office/powerpoint/2010/main" val="2669552448"/>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39">
            <a:extLst>
              <a:ext uri="{FF2B5EF4-FFF2-40B4-BE49-F238E27FC236}">
                <a16:creationId xmlns:a16="http://schemas.microsoft.com/office/drawing/2014/main" id="{7C663963-D7B5-E641-92B9-F3FD732503D5}"/>
              </a:ext>
            </a:extLst>
          </p:cNvPr>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GB" dirty="0"/>
          </a:p>
        </p:txBody>
      </p:sp>
      <p:sp>
        <p:nvSpPr>
          <p:cNvPr id="6" name="Rectangle 40">
            <a:extLst>
              <a:ext uri="{FF2B5EF4-FFF2-40B4-BE49-F238E27FC236}">
                <a16:creationId xmlns:a16="http://schemas.microsoft.com/office/drawing/2014/main" id="{534A63DB-B559-CD48-AC88-B5E51F26FBE8}"/>
              </a:ext>
            </a:extLst>
          </p:cNvPr>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GB" dirty="0"/>
          </a:p>
        </p:txBody>
      </p:sp>
      <p:sp>
        <p:nvSpPr>
          <p:cNvPr id="7" name="Rectangle 41">
            <a:extLst>
              <a:ext uri="{FF2B5EF4-FFF2-40B4-BE49-F238E27FC236}">
                <a16:creationId xmlns:a16="http://schemas.microsoft.com/office/drawing/2014/main" id="{3AAC705E-610E-1F45-95C9-4A51AB382CB1}"/>
              </a:ext>
            </a:extLst>
          </p:cNvPr>
          <p:cNvSpPr>
            <a:spLocks noGrp="1" noChangeArrowheads="1"/>
          </p:cNvSpPr>
          <p:nvPr>
            <p:ph type="sldNum" sz="quarter" idx="12"/>
          </p:nvPr>
        </p:nvSpPr>
        <p:spPr>
          <a:ln/>
        </p:spPr>
        <p:txBody>
          <a:bodyPr/>
          <a:lstStyle>
            <a:lvl1pPr>
              <a:defRPr/>
            </a:lvl1pPr>
          </a:lstStyle>
          <a:p>
            <a:fld id="{A7EB423C-C077-2B48-B3C6-6AD5C7857E61}" type="slidenum">
              <a:rPr lang="en-GB" altLang="en-US"/>
              <a:pPr/>
              <a:t>‹#›</a:t>
            </a:fld>
            <a:endParaRPr lang="en-GB" altLang="en-US"/>
          </a:p>
        </p:txBody>
      </p:sp>
    </p:spTree>
    <p:extLst>
      <p:ext uri="{BB962C8B-B14F-4D97-AF65-F5344CB8AC3E}">
        <p14:creationId xmlns:p14="http://schemas.microsoft.com/office/powerpoint/2010/main" val="37788953"/>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39">
            <a:extLst>
              <a:ext uri="{FF2B5EF4-FFF2-40B4-BE49-F238E27FC236}">
                <a16:creationId xmlns:a16="http://schemas.microsoft.com/office/drawing/2014/main" id="{D0F83DAD-87FF-B141-B71C-728C1C79F45D}"/>
              </a:ext>
            </a:extLst>
          </p:cNvPr>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GB" dirty="0"/>
          </a:p>
        </p:txBody>
      </p:sp>
      <p:sp>
        <p:nvSpPr>
          <p:cNvPr id="8" name="Rectangle 40">
            <a:extLst>
              <a:ext uri="{FF2B5EF4-FFF2-40B4-BE49-F238E27FC236}">
                <a16:creationId xmlns:a16="http://schemas.microsoft.com/office/drawing/2014/main" id="{6E04D3DD-BFDD-3A40-B275-52CD74C5BD16}"/>
              </a:ext>
            </a:extLst>
          </p:cNvPr>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GB" dirty="0"/>
          </a:p>
        </p:txBody>
      </p:sp>
      <p:sp>
        <p:nvSpPr>
          <p:cNvPr id="9" name="Rectangle 41">
            <a:extLst>
              <a:ext uri="{FF2B5EF4-FFF2-40B4-BE49-F238E27FC236}">
                <a16:creationId xmlns:a16="http://schemas.microsoft.com/office/drawing/2014/main" id="{C7DEA93B-40E1-1C46-AEF4-197A680C5BBF}"/>
              </a:ext>
            </a:extLst>
          </p:cNvPr>
          <p:cNvSpPr>
            <a:spLocks noGrp="1" noChangeArrowheads="1"/>
          </p:cNvSpPr>
          <p:nvPr>
            <p:ph type="sldNum" sz="quarter" idx="12"/>
          </p:nvPr>
        </p:nvSpPr>
        <p:spPr>
          <a:ln/>
        </p:spPr>
        <p:txBody>
          <a:bodyPr/>
          <a:lstStyle>
            <a:lvl1pPr>
              <a:defRPr/>
            </a:lvl1pPr>
          </a:lstStyle>
          <a:p>
            <a:fld id="{FAECEB99-46B6-7A41-AEF2-6B4814A42123}" type="slidenum">
              <a:rPr lang="en-GB" altLang="en-US"/>
              <a:pPr/>
              <a:t>‹#›</a:t>
            </a:fld>
            <a:endParaRPr lang="en-GB" altLang="en-US"/>
          </a:p>
        </p:txBody>
      </p:sp>
    </p:spTree>
    <p:extLst>
      <p:ext uri="{BB962C8B-B14F-4D97-AF65-F5344CB8AC3E}">
        <p14:creationId xmlns:p14="http://schemas.microsoft.com/office/powerpoint/2010/main" val="6030275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0617851"/>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39">
            <a:extLst>
              <a:ext uri="{FF2B5EF4-FFF2-40B4-BE49-F238E27FC236}">
                <a16:creationId xmlns:a16="http://schemas.microsoft.com/office/drawing/2014/main" id="{EA22DF8E-0800-2847-9A8A-099FBB2E85D7}"/>
              </a:ext>
            </a:extLst>
          </p:cNvPr>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GB" dirty="0"/>
          </a:p>
        </p:txBody>
      </p:sp>
      <p:sp>
        <p:nvSpPr>
          <p:cNvPr id="4" name="Rectangle 40">
            <a:extLst>
              <a:ext uri="{FF2B5EF4-FFF2-40B4-BE49-F238E27FC236}">
                <a16:creationId xmlns:a16="http://schemas.microsoft.com/office/drawing/2014/main" id="{19EB7BB1-36CC-9743-8CBE-28EAF8EAF635}"/>
              </a:ext>
            </a:extLst>
          </p:cNvPr>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GB" dirty="0"/>
          </a:p>
        </p:txBody>
      </p:sp>
      <p:sp>
        <p:nvSpPr>
          <p:cNvPr id="5" name="Rectangle 41">
            <a:extLst>
              <a:ext uri="{FF2B5EF4-FFF2-40B4-BE49-F238E27FC236}">
                <a16:creationId xmlns:a16="http://schemas.microsoft.com/office/drawing/2014/main" id="{3ABFAF58-D654-1143-B037-C6F0827964A2}"/>
              </a:ext>
            </a:extLst>
          </p:cNvPr>
          <p:cNvSpPr>
            <a:spLocks noGrp="1" noChangeArrowheads="1"/>
          </p:cNvSpPr>
          <p:nvPr>
            <p:ph type="sldNum" sz="quarter" idx="12"/>
          </p:nvPr>
        </p:nvSpPr>
        <p:spPr>
          <a:ln/>
        </p:spPr>
        <p:txBody>
          <a:bodyPr/>
          <a:lstStyle>
            <a:lvl1pPr>
              <a:defRPr/>
            </a:lvl1pPr>
          </a:lstStyle>
          <a:p>
            <a:fld id="{5E1B7334-93C2-8940-983A-A85633214EFE}" type="slidenum">
              <a:rPr lang="en-GB" altLang="en-US"/>
              <a:pPr/>
              <a:t>‹#›</a:t>
            </a:fld>
            <a:endParaRPr lang="en-GB" altLang="en-US"/>
          </a:p>
        </p:txBody>
      </p:sp>
    </p:spTree>
    <p:extLst>
      <p:ext uri="{BB962C8B-B14F-4D97-AF65-F5344CB8AC3E}">
        <p14:creationId xmlns:p14="http://schemas.microsoft.com/office/powerpoint/2010/main" val="3297962787"/>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a:extLst>
              <a:ext uri="{FF2B5EF4-FFF2-40B4-BE49-F238E27FC236}">
                <a16:creationId xmlns:a16="http://schemas.microsoft.com/office/drawing/2014/main" id="{18A72856-0186-8C4D-AEF6-78C306F68465}"/>
              </a:ext>
            </a:extLst>
          </p:cNvPr>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GB" dirty="0"/>
          </a:p>
        </p:txBody>
      </p:sp>
      <p:sp>
        <p:nvSpPr>
          <p:cNvPr id="3" name="Rectangle 40">
            <a:extLst>
              <a:ext uri="{FF2B5EF4-FFF2-40B4-BE49-F238E27FC236}">
                <a16:creationId xmlns:a16="http://schemas.microsoft.com/office/drawing/2014/main" id="{8446D8F0-4BA5-824F-BDA3-C69FA4F9D838}"/>
              </a:ext>
            </a:extLst>
          </p:cNvPr>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GB" dirty="0"/>
          </a:p>
        </p:txBody>
      </p:sp>
      <p:sp>
        <p:nvSpPr>
          <p:cNvPr id="4" name="Rectangle 41">
            <a:extLst>
              <a:ext uri="{FF2B5EF4-FFF2-40B4-BE49-F238E27FC236}">
                <a16:creationId xmlns:a16="http://schemas.microsoft.com/office/drawing/2014/main" id="{A8B59C90-B998-A04C-B4F0-2594763CA64A}"/>
              </a:ext>
            </a:extLst>
          </p:cNvPr>
          <p:cNvSpPr>
            <a:spLocks noGrp="1" noChangeArrowheads="1"/>
          </p:cNvSpPr>
          <p:nvPr>
            <p:ph type="sldNum" sz="quarter" idx="12"/>
          </p:nvPr>
        </p:nvSpPr>
        <p:spPr>
          <a:ln/>
        </p:spPr>
        <p:txBody>
          <a:bodyPr/>
          <a:lstStyle>
            <a:lvl1pPr>
              <a:defRPr/>
            </a:lvl1pPr>
          </a:lstStyle>
          <a:p>
            <a:fld id="{0258A4A6-3397-4143-9ED3-7BE1E0D6DAF1}" type="slidenum">
              <a:rPr lang="en-GB" altLang="en-US"/>
              <a:pPr/>
              <a:t>‹#›</a:t>
            </a:fld>
            <a:endParaRPr lang="en-GB" altLang="en-US"/>
          </a:p>
        </p:txBody>
      </p:sp>
    </p:spTree>
    <p:extLst>
      <p:ext uri="{BB962C8B-B14F-4D97-AF65-F5344CB8AC3E}">
        <p14:creationId xmlns:p14="http://schemas.microsoft.com/office/powerpoint/2010/main" val="1511013691"/>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cs typeface="Arial" panose="020B0604020202020204" pitchFamily="34" charset="0"/>
              </a:defRPr>
            </a:lvl1pPr>
            <a:lvl2pPr>
              <a:defRPr sz="2800" b="1" i="0">
                <a:cs typeface="Arial" panose="020B0604020202020204" pitchFamily="34" charset="0"/>
              </a:defRPr>
            </a:lvl2pPr>
            <a:lvl3pPr>
              <a:defRPr sz="2400" b="1" i="0">
                <a:cs typeface="Arial" panose="020B0604020202020204" pitchFamily="34" charset="0"/>
              </a:defRPr>
            </a:lvl3pPr>
            <a:lvl4pPr>
              <a:defRPr sz="2000" b="1" i="0">
                <a:cs typeface="Arial" panose="020B0604020202020204" pitchFamily="34" charset="0"/>
              </a:defRPr>
            </a:lvl4pPr>
            <a:lvl5pPr>
              <a:defRPr sz="2000" b="1" i="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39">
            <a:extLst>
              <a:ext uri="{FF2B5EF4-FFF2-40B4-BE49-F238E27FC236}">
                <a16:creationId xmlns:a16="http://schemas.microsoft.com/office/drawing/2014/main" id="{53AD6F16-56BE-514E-BE59-7E14F8EC329D}"/>
              </a:ext>
            </a:extLst>
          </p:cNvPr>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GB" dirty="0"/>
          </a:p>
        </p:txBody>
      </p:sp>
      <p:sp>
        <p:nvSpPr>
          <p:cNvPr id="6" name="Rectangle 40">
            <a:extLst>
              <a:ext uri="{FF2B5EF4-FFF2-40B4-BE49-F238E27FC236}">
                <a16:creationId xmlns:a16="http://schemas.microsoft.com/office/drawing/2014/main" id="{CC26AB3D-E857-F447-AE8B-24B3F366191E}"/>
              </a:ext>
            </a:extLst>
          </p:cNvPr>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GB" dirty="0"/>
          </a:p>
        </p:txBody>
      </p:sp>
      <p:sp>
        <p:nvSpPr>
          <p:cNvPr id="7" name="Rectangle 41">
            <a:extLst>
              <a:ext uri="{FF2B5EF4-FFF2-40B4-BE49-F238E27FC236}">
                <a16:creationId xmlns:a16="http://schemas.microsoft.com/office/drawing/2014/main" id="{2FCAC405-A9E0-E342-BF5A-ACC2F1F9DE14}"/>
              </a:ext>
            </a:extLst>
          </p:cNvPr>
          <p:cNvSpPr>
            <a:spLocks noGrp="1" noChangeArrowheads="1"/>
          </p:cNvSpPr>
          <p:nvPr>
            <p:ph type="sldNum" sz="quarter" idx="12"/>
          </p:nvPr>
        </p:nvSpPr>
        <p:spPr>
          <a:ln/>
        </p:spPr>
        <p:txBody>
          <a:bodyPr/>
          <a:lstStyle>
            <a:lvl1pPr>
              <a:defRPr/>
            </a:lvl1pPr>
          </a:lstStyle>
          <a:p>
            <a:fld id="{5538D206-2A31-F64B-AE4D-6E791DB78CE5}" type="slidenum">
              <a:rPr lang="en-GB" altLang="en-US"/>
              <a:pPr/>
              <a:t>‹#›</a:t>
            </a:fld>
            <a:endParaRPr lang="en-GB" altLang="en-US"/>
          </a:p>
        </p:txBody>
      </p:sp>
    </p:spTree>
    <p:extLst>
      <p:ext uri="{BB962C8B-B14F-4D97-AF65-F5344CB8AC3E}">
        <p14:creationId xmlns:p14="http://schemas.microsoft.com/office/powerpoint/2010/main" val="480736792"/>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39">
            <a:extLst>
              <a:ext uri="{FF2B5EF4-FFF2-40B4-BE49-F238E27FC236}">
                <a16:creationId xmlns:a16="http://schemas.microsoft.com/office/drawing/2014/main" id="{1B10705D-757C-0A48-B5CB-412E430F37D7}"/>
              </a:ext>
            </a:extLst>
          </p:cNvPr>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GB" dirty="0"/>
          </a:p>
        </p:txBody>
      </p:sp>
      <p:sp>
        <p:nvSpPr>
          <p:cNvPr id="6" name="Rectangle 40">
            <a:extLst>
              <a:ext uri="{FF2B5EF4-FFF2-40B4-BE49-F238E27FC236}">
                <a16:creationId xmlns:a16="http://schemas.microsoft.com/office/drawing/2014/main" id="{342AD233-DD39-2742-8057-23399AC64B58}"/>
              </a:ext>
            </a:extLst>
          </p:cNvPr>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GB" dirty="0"/>
          </a:p>
        </p:txBody>
      </p:sp>
      <p:sp>
        <p:nvSpPr>
          <p:cNvPr id="7" name="Rectangle 41">
            <a:extLst>
              <a:ext uri="{FF2B5EF4-FFF2-40B4-BE49-F238E27FC236}">
                <a16:creationId xmlns:a16="http://schemas.microsoft.com/office/drawing/2014/main" id="{66493016-B5D2-AF46-B475-A1A03A28484A}"/>
              </a:ext>
            </a:extLst>
          </p:cNvPr>
          <p:cNvSpPr>
            <a:spLocks noGrp="1" noChangeArrowheads="1"/>
          </p:cNvSpPr>
          <p:nvPr>
            <p:ph type="sldNum" sz="quarter" idx="12"/>
          </p:nvPr>
        </p:nvSpPr>
        <p:spPr>
          <a:ln/>
        </p:spPr>
        <p:txBody>
          <a:bodyPr/>
          <a:lstStyle>
            <a:lvl1pPr>
              <a:defRPr/>
            </a:lvl1pPr>
          </a:lstStyle>
          <a:p>
            <a:fld id="{D7091A80-1E36-1949-9D13-CACEAD0B8EB3}" type="slidenum">
              <a:rPr lang="en-GB" altLang="en-US"/>
              <a:pPr/>
              <a:t>‹#›</a:t>
            </a:fld>
            <a:endParaRPr lang="en-GB" altLang="en-US"/>
          </a:p>
        </p:txBody>
      </p:sp>
    </p:spTree>
    <p:extLst>
      <p:ext uri="{BB962C8B-B14F-4D97-AF65-F5344CB8AC3E}">
        <p14:creationId xmlns:p14="http://schemas.microsoft.com/office/powerpoint/2010/main" val="604236658"/>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9">
            <a:extLst>
              <a:ext uri="{FF2B5EF4-FFF2-40B4-BE49-F238E27FC236}">
                <a16:creationId xmlns:a16="http://schemas.microsoft.com/office/drawing/2014/main" id="{65FC4805-FD6A-4748-9437-59F90F24E62F}"/>
              </a:ext>
            </a:extLst>
          </p:cNvPr>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GB" dirty="0"/>
          </a:p>
        </p:txBody>
      </p:sp>
      <p:sp>
        <p:nvSpPr>
          <p:cNvPr id="5" name="Rectangle 40">
            <a:extLst>
              <a:ext uri="{FF2B5EF4-FFF2-40B4-BE49-F238E27FC236}">
                <a16:creationId xmlns:a16="http://schemas.microsoft.com/office/drawing/2014/main" id="{38626BA8-8D07-FC45-9FE2-91193863B53E}"/>
              </a:ext>
            </a:extLst>
          </p:cNvPr>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GB" dirty="0"/>
          </a:p>
        </p:txBody>
      </p:sp>
      <p:sp>
        <p:nvSpPr>
          <p:cNvPr id="6" name="Rectangle 41">
            <a:extLst>
              <a:ext uri="{FF2B5EF4-FFF2-40B4-BE49-F238E27FC236}">
                <a16:creationId xmlns:a16="http://schemas.microsoft.com/office/drawing/2014/main" id="{D2211117-4897-0143-9305-D256FB550E33}"/>
              </a:ext>
            </a:extLst>
          </p:cNvPr>
          <p:cNvSpPr>
            <a:spLocks noGrp="1" noChangeArrowheads="1"/>
          </p:cNvSpPr>
          <p:nvPr>
            <p:ph type="sldNum" sz="quarter" idx="12"/>
          </p:nvPr>
        </p:nvSpPr>
        <p:spPr>
          <a:ln/>
        </p:spPr>
        <p:txBody>
          <a:bodyPr/>
          <a:lstStyle>
            <a:lvl1pPr>
              <a:defRPr/>
            </a:lvl1pPr>
          </a:lstStyle>
          <a:p>
            <a:fld id="{64A846DB-3777-BF4A-8FC4-5BEB5A88F198}" type="slidenum">
              <a:rPr lang="en-GB" altLang="en-US"/>
              <a:pPr/>
              <a:t>‹#›</a:t>
            </a:fld>
            <a:endParaRPr lang="en-GB" altLang="en-US"/>
          </a:p>
        </p:txBody>
      </p:sp>
    </p:spTree>
    <p:extLst>
      <p:ext uri="{BB962C8B-B14F-4D97-AF65-F5344CB8AC3E}">
        <p14:creationId xmlns:p14="http://schemas.microsoft.com/office/powerpoint/2010/main" val="442240930"/>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9">
            <a:extLst>
              <a:ext uri="{FF2B5EF4-FFF2-40B4-BE49-F238E27FC236}">
                <a16:creationId xmlns:a16="http://schemas.microsoft.com/office/drawing/2014/main" id="{FEB7F9C8-82F4-994E-8F31-186F657CA4DE}"/>
              </a:ext>
            </a:extLst>
          </p:cNvPr>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GB" dirty="0"/>
          </a:p>
        </p:txBody>
      </p:sp>
      <p:sp>
        <p:nvSpPr>
          <p:cNvPr id="5" name="Rectangle 40">
            <a:extLst>
              <a:ext uri="{FF2B5EF4-FFF2-40B4-BE49-F238E27FC236}">
                <a16:creationId xmlns:a16="http://schemas.microsoft.com/office/drawing/2014/main" id="{668DFE8D-C915-7F47-8D29-B4E83FB89C85}"/>
              </a:ext>
            </a:extLst>
          </p:cNvPr>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GB" dirty="0"/>
          </a:p>
        </p:txBody>
      </p:sp>
      <p:sp>
        <p:nvSpPr>
          <p:cNvPr id="6" name="Rectangle 41">
            <a:extLst>
              <a:ext uri="{FF2B5EF4-FFF2-40B4-BE49-F238E27FC236}">
                <a16:creationId xmlns:a16="http://schemas.microsoft.com/office/drawing/2014/main" id="{1FF2E958-8A8D-B548-9F1D-BCDC77D78BF8}"/>
              </a:ext>
            </a:extLst>
          </p:cNvPr>
          <p:cNvSpPr>
            <a:spLocks noGrp="1" noChangeArrowheads="1"/>
          </p:cNvSpPr>
          <p:nvPr>
            <p:ph type="sldNum" sz="quarter" idx="12"/>
          </p:nvPr>
        </p:nvSpPr>
        <p:spPr>
          <a:ln/>
        </p:spPr>
        <p:txBody>
          <a:bodyPr/>
          <a:lstStyle>
            <a:lvl1pPr>
              <a:defRPr/>
            </a:lvl1pPr>
          </a:lstStyle>
          <a:p>
            <a:fld id="{75C58783-6977-E14C-A0C3-0279715D6A46}" type="slidenum">
              <a:rPr lang="en-GB" altLang="en-US"/>
              <a:pPr/>
              <a:t>‹#›</a:t>
            </a:fld>
            <a:endParaRPr lang="en-GB" altLang="en-US"/>
          </a:p>
        </p:txBody>
      </p:sp>
    </p:spTree>
    <p:extLst>
      <p:ext uri="{BB962C8B-B14F-4D97-AF65-F5344CB8AC3E}">
        <p14:creationId xmlns:p14="http://schemas.microsoft.com/office/powerpoint/2010/main" val="1010350371"/>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D249E346-D220-D94C-BA37-1C3142E8FE64}"/>
              </a:ext>
            </a:extLst>
          </p:cNvPr>
          <p:cNvGrpSpPr>
            <a:grpSpLocks/>
          </p:cNvGrpSpPr>
          <p:nvPr/>
        </p:nvGrpSpPr>
        <p:grpSpPr bwMode="auto">
          <a:xfrm>
            <a:off x="0" y="0"/>
            <a:ext cx="9159875" cy="6858000"/>
            <a:chOff x="0" y="0"/>
            <a:chExt cx="5770" cy="4320"/>
          </a:xfrm>
        </p:grpSpPr>
        <p:sp>
          <p:nvSpPr>
            <p:cNvPr id="5" name="Rectangle 3">
              <a:extLst>
                <a:ext uri="{FF2B5EF4-FFF2-40B4-BE49-F238E27FC236}">
                  <a16:creationId xmlns:a16="http://schemas.microsoft.com/office/drawing/2014/main" id="{590711E0-9968-6540-A9CC-7F8EFCC6FDFB}"/>
                </a:ext>
              </a:extLst>
            </p:cNvPr>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a:noFill/>
            </a:ln>
            <a:effectLst/>
          </p:spPr>
          <p:txBody>
            <a:bodyPr wrap="none" anchor="ctr"/>
            <a:lstStyle/>
            <a:p>
              <a:pPr>
                <a:defRPr/>
              </a:pPr>
              <a:endParaRPr lang="en-US" b="1" i="0" dirty="0">
                <a:latin typeface="Arial" panose="020B0604020202020204" pitchFamily="34" charset="0"/>
                <a:ea typeface="ＭＳ Ｐゴシック" charset="0"/>
              </a:endParaRPr>
            </a:p>
          </p:txBody>
        </p:sp>
        <p:sp>
          <p:nvSpPr>
            <p:cNvPr id="6" name="Rectangle 4">
              <a:extLst>
                <a:ext uri="{FF2B5EF4-FFF2-40B4-BE49-F238E27FC236}">
                  <a16:creationId xmlns:a16="http://schemas.microsoft.com/office/drawing/2014/main" id="{F45A3685-6B58-1446-8509-F5C043E9AA2E}"/>
                </a:ext>
              </a:extLst>
            </p:cNvPr>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b="1" i="0" dirty="0">
                <a:latin typeface="Arial" panose="020B0604020202020204" pitchFamily="34" charset="0"/>
              </a:endParaRPr>
            </a:p>
          </p:txBody>
        </p:sp>
        <p:sp>
          <p:nvSpPr>
            <p:cNvPr id="7" name="Rectangle 5">
              <a:extLst>
                <a:ext uri="{FF2B5EF4-FFF2-40B4-BE49-F238E27FC236}">
                  <a16:creationId xmlns:a16="http://schemas.microsoft.com/office/drawing/2014/main" id="{A92490BC-F8B3-FC45-A46A-17AE53B7A5E6}"/>
                </a:ext>
              </a:extLst>
            </p:cNvPr>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b="1" i="0" dirty="0">
                <a:latin typeface="Arial" panose="020B0604020202020204" pitchFamily="34" charset="0"/>
              </a:endParaRPr>
            </a:p>
          </p:txBody>
        </p:sp>
        <p:sp>
          <p:nvSpPr>
            <p:cNvPr id="8" name="Rectangle 6">
              <a:extLst>
                <a:ext uri="{FF2B5EF4-FFF2-40B4-BE49-F238E27FC236}">
                  <a16:creationId xmlns:a16="http://schemas.microsoft.com/office/drawing/2014/main" id="{A3E07B30-2E5F-784E-AD8D-F58AFD07C0F5}"/>
                </a:ext>
              </a:extLst>
            </p:cNvPr>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b="1" i="0" dirty="0">
                <a:latin typeface="Arial" panose="020B0604020202020204" pitchFamily="34" charset="0"/>
              </a:endParaRPr>
            </a:p>
          </p:txBody>
        </p:sp>
        <p:sp>
          <p:nvSpPr>
            <p:cNvPr id="9" name="Rectangle 7">
              <a:extLst>
                <a:ext uri="{FF2B5EF4-FFF2-40B4-BE49-F238E27FC236}">
                  <a16:creationId xmlns:a16="http://schemas.microsoft.com/office/drawing/2014/main" id="{E205B8AD-865A-9D4C-B6BB-BC8FA07B5D10}"/>
                </a:ext>
              </a:extLst>
            </p:cNvPr>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b="1" i="0" dirty="0">
                <a:latin typeface="Arial" panose="020B0604020202020204" pitchFamily="34" charset="0"/>
              </a:endParaRPr>
            </a:p>
          </p:txBody>
        </p:sp>
        <p:sp>
          <p:nvSpPr>
            <p:cNvPr id="10" name="Rectangle 8">
              <a:extLst>
                <a:ext uri="{FF2B5EF4-FFF2-40B4-BE49-F238E27FC236}">
                  <a16:creationId xmlns:a16="http://schemas.microsoft.com/office/drawing/2014/main" id="{5E549B63-39F9-224D-B0C9-C7D8C872D7CC}"/>
                </a:ext>
              </a:extLst>
            </p:cNvPr>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b="1" i="0" dirty="0">
                <a:latin typeface="Arial" panose="020B0604020202020204" pitchFamily="34" charset="0"/>
              </a:endParaRPr>
            </a:p>
          </p:txBody>
        </p:sp>
        <p:sp>
          <p:nvSpPr>
            <p:cNvPr id="11" name="Rectangle 9">
              <a:extLst>
                <a:ext uri="{FF2B5EF4-FFF2-40B4-BE49-F238E27FC236}">
                  <a16:creationId xmlns:a16="http://schemas.microsoft.com/office/drawing/2014/main" id="{1DB8AD22-C109-AC4E-8212-B1AF04A7BCF0}"/>
                </a:ext>
              </a:extLst>
            </p:cNvPr>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a:noFill/>
            </a:ln>
            <a:effectLst/>
          </p:spPr>
          <p:txBody>
            <a:bodyPr wrap="none" anchor="ctr"/>
            <a:lstStyle/>
            <a:p>
              <a:pPr>
                <a:defRPr/>
              </a:pPr>
              <a:endParaRPr lang="en-US" b="1" i="0" dirty="0">
                <a:latin typeface="Arial" panose="020B0604020202020204" pitchFamily="34" charset="0"/>
                <a:ea typeface="ＭＳ Ｐゴシック" charset="0"/>
              </a:endParaRPr>
            </a:p>
          </p:txBody>
        </p:sp>
        <p:sp>
          <p:nvSpPr>
            <p:cNvPr id="12" name="Rectangle 10">
              <a:extLst>
                <a:ext uri="{FF2B5EF4-FFF2-40B4-BE49-F238E27FC236}">
                  <a16:creationId xmlns:a16="http://schemas.microsoft.com/office/drawing/2014/main" id="{DB3A02E9-0D36-B049-A7CD-2D788A7D46F9}"/>
                </a:ext>
              </a:extLst>
            </p:cNvPr>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a:noFill/>
            </a:ln>
            <a:effectLst/>
          </p:spPr>
          <p:txBody>
            <a:bodyPr wrap="none" anchor="ctr"/>
            <a:lstStyle/>
            <a:p>
              <a:pPr>
                <a:defRPr/>
              </a:pPr>
              <a:endParaRPr lang="en-US" b="1" i="0" dirty="0">
                <a:latin typeface="Arial" panose="020B0604020202020204" pitchFamily="34" charset="0"/>
                <a:ea typeface="ＭＳ Ｐゴシック" charset="0"/>
              </a:endParaRPr>
            </a:p>
          </p:txBody>
        </p:sp>
        <p:sp>
          <p:nvSpPr>
            <p:cNvPr id="13" name="Rectangle 11">
              <a:extLst>
                <a:ext uri="{FF2B5EF4-FFF2-40B4-BE49-F238E27FC236}">
                  <a16:creationId xmlns:a16="http://schemas.microsoft.com/office/drawing/2014/main" id="{000EA0D6-DD01-4F43-9E98-C10BB7C52E35}"/>
                </a:ext>
              </a:extLst>
            </p:cNvPr>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b="1" i="0" dirty="0">
                <a:latin typeface="Arial" panose="020B0604020202020204" pitchFamily="34" charset="0"/>
              </a:endParaRPr>
            </a:p>
          </p:txBody>
        </p:sp>
        <p:sp>
          <p:nvSpPr>
            <p:cNvPr id="14" name="Rectangle 12">
              <a:extLst>
                <a:ext uri="{FF2B5EF4-FFF2-40B4-BE49-F238E27FC236}">
                  <a16:creationId xmlns:a16="http://schemas.microsoft.com/office/drawing/2014/main" id="{C05AD584-1605-B140-BC02-50A74D6F6546}"/>
                </a:ext>
              </a:extLst>
            </p:cNvPr>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b="1" i="0" dirty="0">
                <a:latin typeface="Arial" panose="020B0604020202020204" pitchFamily="34" charset="0"/>
              </a:endParaRPr>
            </a:p>
          </p:txBody>
        </p:sp>
        <p:sp>
          <p:nvSpPr>
            <p:cNvPr id="15" name="Rectangle 13">
              <a:extLst>
                <a:ext uri="{FF2B5EF4-FFF2-40B4-BE49-F238E27FC236}">
                  <a16:creationId xmlns:a16="http://schemas.microsoft.com/office/drawing/2014/main" id="{6E01D01D-9BBD-3642-AD2E-91EEA41B3996}"/>
                </a:ext>
              </a:extLst>
            </p:cNvPr>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b="1" i="0" dirty="0">
                <a:latin typeface="Arial" panose="020B0604020202020204" pitchFamily="34" charset="0"/>
              </a:endParaRPr>
            </a:p>
          </p:txBody>
        </p:sp>
        <p:sp>
          <p:nvSpPr>
            <p:cNvPr id="16" name="Rectangle 14">
              <a:extLst>
                <a:ext uri="{FF2B5EF4-FFF2-40B4-BE49-F238E27FC236}">
                  <a16:creationId xmlns:a16="http://schemas.microsoft.com/office/drawing/2014/main" id="{063D319A-722F-864B-94DB-3322FE097815}"/>
                </a:ext>
              </a:extLst>
            </p:cNvPr>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b="1" i="0" dirty="0">
                <a:latin typeface="Arial" panose="020B0604020202020204" pitchFamily="34" charset="0"/>
              </a:endParaRPr>
            </a:p>
          </p:txBody>
        </p:sp>
        <p:sp>
          <p:nvSpPr>
            <p:cNvPr id="17" name="Rectangle 15">
              <a:extLst>
                <a:ext uri="{FF2B5EF4-FFF2-40B4-BE49-F238E27FC236}">
                  <a16:creationId xmlns:a16="http://schemas.microsoft.com/office/drawing/2014/main" id="{9DBC99E8-2EEA-8947-8487-E3F3231C6405}"/>
                </a:ext>
              </a:extLst>
            </p:cNvPr>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a:noFill/>
            </a:ln>
            <a:effectLst/>
          </p:spPr>
          <p:txBody>
            <a:bodyPr wrap="none" anchor="ctr"/>
            <a:lstStyle/>
            <a:p>
              <a:pPr>
                <a:defRPr/>
              </a:pPr>
              <a:endParaRPr lang="en-US" b="1" i="0" dirty="0">
                <a:latin typeface="Arial" panose="020B0604020202020204" pitchFamily="34" charset="0"/>
                <a:ea typeface="ＭＳ Ｐゴシック" charset="0"/>
              </a:endParaRPr>
            </a:p>
          </p:txBody>
        </p:sp>
        <p:sp>
          <p:nvSpPr>
            <p:cNvPr id="18" name="Rectangle 16">
              <a:extLst>
                <a:ext uri="{FF2B5EF4-FFF2-40B4-BE49-F238E27FC236}">
                  <a16:creationId xmlns:a16="http://schemas.microsoft.com/office/drawing/2014/main" id="{21CC3A78-7B0F-EB4D-8CED-A3B8DD27576F}"/>
                </a:ext>
              </a:extLst>
            </p:cNvPr>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b="1" i="0" dirty="0">
                <a:latin typeface="Arial" panose="020B0604020202020204" pitchFamily="34" charset="0"/>
              </a:endParaRPr>
            </a:p>
          </p:txBody>
        </p:sp>
        <p:sp>
          <p:nvSpPr>
            <p:cNvPr id="19" name="Rectangle 17">
              <a:extLst>
                <a:ext uri="{FF2B5EF4-FFF2-40B4-BE49-F238E27FC236}">
                  <a16:creationId xmlns:a16="http://schemas.microsoft.com/office/drawing/2014/main" id="{40D5DE91-7E89-DF44-9544-F05C3EFD022D}"/>
                </a:ext>
              </a:extLst>
            </p:cNvPr>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a:noFill/>
            </a:ln>
            <a:effectLst/>
          </p:spPr>
          <p:txBody>
            <a:bodyPr wrap="none" anchor="ctr"/>
            <a:lstStyle/>
            <a:p>
              <a:pPr>
                <a:defRPr/>
              </a:pPr>
              <a:endParaRPr lang="en-US" b="1" i="0" dirty="0">
                <a:latin typeface="Arial" panose="020B0604020202020204" pitchFamily="34" charset="0"/>
                <a:ea typeface="ＭＳ Ｐゴシック" charset="0"/>
              </a:endParaRPr>
            </a:p>
          </p:txBody>
        </p:sp>
        <p:sp>
          <p:nvSpPr>
            <p:cNvPr id="20" name="Rectangle 18">
              <a:extLst>
                <a:ext uri="{FF2B5EF4-FFF2-40B4-BE49-F238E27FC236}">
                  <a16:creationId xmlns:a16="http://schemas.microsoft.com/office/drawing/2014/main" id="{2181AD8E-2581-9249-930F-224E97CF2DE6}"/>
                </a:ext>
              </a:extLst>
            </p:cNvPr>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b="1" i="0" dirty="0">
                <a:latin typeface="Arial" panose="020B0604020202020204" pitchFamily="34" charset="0"/>
              </a:endParaRPr>
            </a:p>
          </p:txBody>
        </p:sp>
        <p:sp>
          <p:nvSpPr>
            <p:cNvPr id="21" name="Rectangle 19">
              <a:extLst>
                <a:ext uri="{FF2B5EF4-FFF2-40B4-BE49-F238E27FC236}">
                  <a16:creationId xmlns:a16="http://schemas.microsoft.com/office/drawing/2014/main" id="{B1B36AD2-9F1D-6842-95F2-27432ADFE987}"/>
                </a:ext>
              </a:extLst>
            </p:cNvPr>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a:noFill/>
            </a:ln>
            <a:effectLst/>
          </p:spPr>
          <p:txBody>
            <a:bodyPr wrap="none" anchor="ctr"/>
            <a:lstStyle/>
            <a:p>
              <a:pPr>
                <a:defRPr/>
              </a:pPr>
              <a:endParaRPr lang="en-US" b="1" i="0" dirty="0">
                <a:latin typeface="Arial" panose="020B0604020202020204" pitchFamily="34" charset="0"/>
                <a:ea typeface="ＭＳ Ｐゴシック" charset="0"/>
              </a:endParaRPr>
            </a:p>
          </p:txBody>
        </p:sp>
        <p:sp>
          <p:nvSpPr>
            <p:cNvPr id="22" name="Rectangle 20">
              <a:extLst>
                <a:ext uri="{FF2B5EF4-FFF2-40B4-BE49-F238E27FC236}">
                  <a16:creationId xmlns:a16="http://schemas.microsoft.com/office/drawing/2014/main" id="{A2727332-E9D8-F642-9A6F-21F77306D1A7}"/>
                </a:ext>
              </a:extLst>
            </p:cNvPr>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b="1" i="0" dirty="0">
                <a:latin typeface="Arial" panose="020B0604020202020204" pitchFamily="34" charset="0"/>
              </a:endParaRPr>
            </a:p>
          </p:txBody>
        </p:sp>
        <p:sp>
          <p:nvSpPr>
            <p:cNvPr id="23" name="Rectangle 21">
              <a:extLst>
                <a:ext uri="{FF2B5EF4-FFF2-40B4-BE49-F238E27FC236}">
                  <a16:creationId xmlns:a16="http://schemas.microsoft.com/office/drawing/2014/main" id="{B4988F97-A387-2B4C-B126-82170262E7CD}"/>
                </a:ext>
              </a:extLst>
            </p:cNvPr>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b="1" i="0" dirty="0">
                <a:latin typeface="Arial" panose="020B0604020202020204" pitchFamily="34" charset="0"/>
              </a:endParaRPr>
            </a:p>
          </p:txBody>
        </p:sp>
        <p:sp>
          <p:nvSpPr>
            <p:cNvPr id="24" name="Freeform 22">
              <a:extLst>
                <a:ext uri="{FF2B5EF4-FFF2-40B4-BE49-F238E27FC236}">
                  <a16:creationId xmlns:a16="http://schemas.microsoft.com/office/drawing/2014/main" id="{E5102E81-EF2A-EF43-9CAC-0A8CEEF5115B}"/>
                </a:ext>
              </a:extLst>
            </p:cNvPr>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w="9525">
                  <a:solidFill>
                    <a:srgbClr val="000000"/>
                  </a:solidFill>
                  <a:prstDash val="solid"/>
                  <a:round/>
                  <a:headEnd/>
                  <a:tailEnd/>
                </a14:hiddenLine>
              </a:ext>
            </a:extLst>
          </p:spPr>
          <p:txBody>
            <a:bodyPr/>
            <a:lstStyle/>
            <a:p>
              <a:endParaRPr lang="en-US"/>
            </a:p>
          </p:txBody>
        </p:sp>
        <p:sp>
          <p:nvSpPr>
            <p:cNvPr id="25" name="Freeform 23">
              <a:extLst>
                <a:ext uri="{FF2B5EF4-FFF2-40B4-BE49-F238E27FC236}">
                  <a16:creationId xmlns:a16="http://schemas.microsoft.com/office/drawing/2014/main" id="{C6AFE0CC-ECDD-0549-849C-15052313CDD3}"/>
                </a:ext>
              </a:extLst>
            </p:cNvPr>
            <p:cNvSpPr>
              <a:spLocks/>
            </p:cNvSpPr>
            <p:nvPr userDrawn="1"/>
          </p:nvSpPr>
          <p:spPr bwMode="hidden">
            <a:xfrm>
              <a:off x="0" y="3867"/>
              <a:ext cx="5770" cy="174"/>
            </a:xfrm>
            <a:custGeom>
              <a:avLst/>
              <a:gdLst>
                <a:gd name="T0" fmla="*/ 4993 w 5770"/>
                <a:gd name="T1" fmla="*/ 66 h 174"/>
                <a:gd name="T2" fmla="*/ 4771 w 5770"/>
                <a:gd name="T3" fmla="*/ 132 h 174"/>
                <a:gd name="T4" fmla="*/ 4640 w 5770"/>
                <a:gd name="T5" fmla="*/ 96 h 174"/>
                <a:gd name="T6" fmla="*/ 4598 w 5770"/>
                <a:gd name="T7" fmla="*/ 36 h 174"/>
                <a:gd name="T8" fmla="*/ 4478 w 5770"/>
                <a:gd name="T9" fmla="*/ 30 h 174"/>
                <a:gd name="T10" fmla="*/ 4186 w 5770"/>
                <a:gd name="T11" fmla="*/ 108 h 174"/>
                <a:gd name="T12" fmla="*/ 3815 w 5770"/>
                <a:gd name="T13" fmla="*/ 120 h 174"/>
                <a:gd name="T14" fmla="*/ 3617 w 5770"/>
                <a:gd name="T15" fmla="*/ 72 h 174"/>
                <a:gd name="T16" fmla="*/ 3510 w 5770"/>
                <a:gd name="T17" fmla="*/ 60 h 174"/>
                <a:gd name="T18" fmla="*/ 3336 w 5770"/>
                <a:gd name="T19" fmla="*/ 96 h 174"/>
                <a:gd name="T20" fmla="*/ 2846 w 5770"/>
                <a:gd name="T21" fmla="*/ 150 h 174"/>
                <a:gd name="T22" fmla="*/ 2703 w 5770"/>
                <a:gd name="T23" fmla="*/ 96 h 174"/>
                <a:gd name="T24" fmla="*/ 2619 w 5770"/>
                <a:gd name="T25" fmla="*/ 90 h 174"/>
                <a:gd name="T26" fmla="*/ 2416 w 5770"/>
                <a:gd name="T27" fmla="*/ 132 h 174"/>
                <a:gd name="T28" fmla="*/ 2278 w 5770"/>
                <a:gd name="T29" fmla="*/ 84 h 174"/>
                <a:gd name="T30" fmla="*/ 2151 w 5770"/>
                <a:gd name="T31" fmla="*/ 36 h 174"/>
                <a:gd name="T32" fmla="*/ 1947 w 5770"/>
                <a:gd name="T33" fmla="*/ 120 h 174"/>
                <a:gd name="T34" fmla="*/ 1525 w 5770"/>
                <a:gd name="T35" fmla="*/ 102 h 174"/>
                <a:gd name="T36" fmla="*/ 1429 w 5770"/>
                <a:gd name="T37" fmla="*/ 60 h 174"/>
                <a:gd name="T38" fmla="*/ 1333 w 5770"/>
                <a:gd name="T39" fmla="*/ 60 h 174"/>
                <a:gd name="T40" fmla="*/ 1058 w 5770"/>
                <a:gd name="T41" fmla="*/ 150 h 174"/>
                <a:gd name="T42" fmla="*/ 652 w 5770"/>
                <a:gd name="T43" fmla="*/ 150 h 174"/>
                <a:gd name="T44" fmla="*/ 442 w 5770"/>
                <a:gd name="T45" fmla="*/ 66 h 174"/>
                <a:gd name="T46" fmla="*/ 377 w 5770"/>
                <a:gd name="T47" fmla="*/ 48 h 174"/>
                <a:gd name="T48" fmla="*/ 305 w 5770"/>
                <a:gd name="T49" fmla="*/ 108 h 174"/>
                <a:gd name="T50" fmla="*/ 144 w 5770"/>
                <a:gd name="T51" fmla="*/ 138 h 174"/>
                <a:gd name="T52" fmla="*/ 0 w 5770"/>
                <a:gd name="T53" fmla="*/ 96 h 174"/>
                <a:gd name="T54" fmla="*/ 167 w 5770"/>
                <a:gd name="T55" fmla="*/ 120 h 174"/>
                <a:gd name="T56" fmla="*/ 323 w 5770"/>
                <a:gd name="T57" fmla="*/ 84 h 174"/>
                <a:gd name="T58" fmla="*/ 383 w 5770"/>
                <a:gd name="T59" fmla="*/ 24 h 174"/>
                <a:gd name="T60" fmla="*/ 460 w 5770"/>
                <a:gd name="T61" fmla="*/ 60 h 174"/>
                <a:gd name="T62" fmla="*/ 706 w 5770"/>
                <a:gd name="T63" fmla="*/ 144 h 174"/>
                <a:gd name="T64" fmla="*/ 1100 w 5770"/>
                <a:gd name="T65" fmla="*/ 120 h 174"/>
                <a:gd name="T66" fmla="*/ 1345 w 5770"/>
                <a:gd name="T67" fmla="*/ 36 h 174"/>
                <a:gd name="T68" fmla="*/ 1441 w 5770"/>
                <a:gd name="T69" fmla="*/ 48 h 174"/>
                <a:gd name="T70" fmla="*/ 1561 w 5770"/>
                <a:gd name="T71" fmla="*/ 90 h 174"/>
                <a:gd name="T72" fmla="*/ 1971 w 5770"/>
                <a:gd name="T73" fmla="*/ 96 h 174"/>
                <a:gd name="T74" fmla="*/ 2235 w 5770"/>
                <a:gd name="T75" fmla="*/ 3 h 174"/>
                <a:gd name="T76" fmla="*/ 2350 w 5770"/>
                <a:gd name="T77" fmla="*/ 102 h 174"/>
                <a:gd name="T78" fmla="*/ 2559 w 5770"/>
                <a:gd name="T79" fmla="*/ 96 h 174"/>
                <a:gd name="T80" fmla="*/ 2715 w 5770"/>
                <a:gd name="T81" fmla="*/ 24 h 174"/>
                <a:gd name="T82" fmla="*/ 2792 w 5770"/>
                <a:gd name="T83" fmla="*/ 132 h 174"/>
                <a:gd name="T84" fmla="*/ 3127 w 5770"/>
                <a:gd name="T85" fmla="*/ 102 h 174"/>
                <a:gd name="T86" fmla="*/ 3486 w 5770"/>
                <a:gd name="T87" fmla="*/ 48 h 174"/>
                <a:gd name="T88" fmla="*/ 3582 w 5770"/>
                <a:gd name="T89" fmla="*/ 42 h 174"/>
                <a:gd name="T90" fmla="*/ 3731 w 5770"/>
                <a:gd name="T91" fmla="*/ 90 h 174"/>
                <a:gd name="T92" fmla="*/ 4078 w 5770"/>
                <a:gd name="T93" fmla="*/ 102 h 174"/>
                <a:gd name="T94" fmla="*/ 4419 w 5770"/>
                <a:gd name="T95" fmla="*/ 30 h 174"/>
                <a:gd name="T96" fmla="*/ 4574 w 5770"/>
                <a:gd name="T97" fmla="*/ 6 h 174"/>
                <a:gd name="T98" fmla="*/ 4628 w 5770"/>
                <a:gd name="T99" fmla="*/ 60 h 174"/>
                <a:gd name="T100" fmla="*/ 4724 w 5770"/>
                <a:gd name="T101" fmla="*/ 108 h 174"/>
                <a:gd name="T102" fmla="*/ 4927 w 5770"/>
                <a:gd name="T103" fmla="*/ 84 h 174"/>
                <a:gd name="T104" fmla="*/ 5118 w 5770"/>
                <a:gd name="T105" fmla="*/ 14 h 174"/>
                <a:gd name="T106" fmla="*/ 5280 w 5770"/>
                <a:gd name="T107" fmla="*/ 9 h 174"/>
                <a:gd name="T108" fmla="*/ 5453 w 5770"/>
                <a:gd name="T109" fmla="*/ 36 h 174"/>
                <a:gd name="T110" fmla="*/ 5465 w 5770"/>
                <a:gd name="T111" fmla="*/ 72 h 174"/>
                <a:gd name="T112" fmla="*/ 5656 w 5770"/>
                <a:gd name="T113" fmla="*/ 90 h 174"/>
                <a:gd name="T114" fmla="*/ 5710 w 5770"/>
                <a:gd name="T115" fmla="*/ 102 h 174"/>
                <a:gd name="T116" fmla="*/ 5477 w 5770"/>
                <a:gd name="T117" fmla="*/ 90 h 174"/>
                <a:gd name="T118" fmla="*/ 5453 w 5770"/>
                <a:gd name="T119" fmla="*/ 60 h 174"/>
                <a:gd name="T120" fmla="*/ 5393 w 5770"/>
                <a:gd name="T121" fmla="*/ 30 h 174"/>
                <a:gd name="T122" fmla="*/ 5219 w 5770"/>
                <a:gd name="T123" fmla="*/ 2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a:noFill/>
            </a:ln>
          </p:spPr>
          <p:txBody>
            <a:bodyPr/>
            <a:lstStyle/>
            <a:p>
              <a:pPr>
                <a:defRPr/>
              </a:pPr>
              <a:endParaRPr lang="en-US" b="1" i="0" dirty="0">
                <a:latin typeface="Arial" panose="020B0604020202020204" pitchFamily="34" charset="0"/>
                <a:ea typeface="ＭＳ Ｐゴシック" charset="0"/>
              </a:endParaRPr>
            </a:p>
          </p:txBody>
        </p:sp>
      </p:grpSp>
      <p:sp>
        <p:nvSpPr>
          <p:cNvPr id="155672" name="Rectangle 24"/>
          <p:cNvSpPr>
            <a:spLocks noGrp="1" noChangeArrowheads="1"/>
          </p:cNvSpPr>
          <p:nvPr>
            <p:ph type="ctrTitle" sz="quarter"/>
          </p:nvPr>
        </p:nvSpPr>
        <p:spPr>
          <a:xfrm>
            <a:off x="685800" y="1600200"/>
            <a:ext cx="7772400" cy="1828800"/>
          </a:xfrm>
        </p:spPr>
        <p:txBody>
          <a:bodyPr/>
          <a:lstStyle>
            <a:lvl1pPr>
              <a:defRPr sz="4800" b="1" i="0">
                <a:cs typeface="Arial" panose="020B0604020202020204" pitchFamily="34" charset="0"/>
              </a:defRPr>
            </a:lvl1pPr>
          </a:lstStyle>
          <a:p>
            <a:pPr lvl="0"/>
            <a:r>
              <a:rPr lang="en-GB" noProof="0" dirty="0"/>
              <a:t>Click to edit Master title style</a:t>
            </a:r>
          </a:p>
        </p:txBody>
      </p:sp>
      <p:sp>
        <p:nvSpPr>
          <p:cNvPr id="155673" name="Rectangle 2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b="1" i="0">
                <a:cs typeface="Arial" panose="020B0604020202020204" pitchFamily="34" charset="0"/>
              </a:defRPr>
            </a:lvl1pPr>
          </a:lstStyle>
          <a:p>
            <a:pPr lvl="0"/>
            <a:r>
              <a:rPr lang="en-GB" noProof="0" dirty="0"/>
              <a:t>Click to edit Master subtitle style</a:t>
            </a:r>
          </a:p>
        </p:txBody>
      </p:sp>
      <p:sp>
        <p:nvSpPr>
          <p:cNvPr id="26" name="Rectangle 26">
            <a:extLst>
              <a:ext uri="{FF2B5EF4-FFF2-40B4-BE49-F238E27FC236}">
                <a16:creationId xmlns:a16="http://schemas.microsoft.com/office/drawing/2014/main" id="{E9C3B39A-954B-E843-8AF6-9097BDCDE0DF}"/>
              </a:ext>
            </a:extLst>
          </p:cNvPr>
          <p:cNvSpPr>
            <a:spLocks noGrp="1" noChangeArrowheads="1"/>
          </p:cNvSpPr>
          <p:nvPr>
            <p:ph type="dt" sz="quarter" idx="10"/>
          </p:nvPr>
        </p:nvSpPr>
        <p:spPr>
          <a:xfrm>
            <a:off x="457200" y="6243638"/>
            <a:ext cx="2133600" cy="457200"/>
          </a:xfrm>
        </p:spPr>
        <p:txBody>
          <a:bodyPr/>
          <a:lstStyle>
            <a:lvl1pPr>
              <a:defRPr b="1" i="0">
                <a:cs typeface="Arial" panose="020B0604020202020204" pitchFamily="34" charset="0"/>
              </a:defRPr>
            </a:lvl1pPr>
          </a:lstStyle>
          <a:p>
            <a:pPr>
              <a:defRPr/>
            </a:pPr>
            <a:endParaRPr lang="en-GB" dirty="0"/>
          </a:p>
        </p:txBody>
      </p:sp>
      <p:sp>
        <p:nvSpPr>
          <p:cNvPr id="27" name="Rectangle 27">
            <a:extLst>
              <a:ext uri="{FF2B5EF4-FFF2-40B4-BE49-F238E27FC236}">
                <a16:creationId xmlns:a16="http://schemas.microsoft.com/office/drawing/2014/main" id="{90D9E5F5-A168-194F-9229-EDC687EC9FE0}"/>
              </a:ext>
            </a:extLst>
          </p:cNvPr>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GB" dirty="0"/>
          </a:p>
        </p:txBody>
      </p:sp>
      <p:sp>
        <p:nvSpPr>
          <p:cNvPr id="28" name="Rectangle 28">
            <a:extLst>
              <a:ext uri="{FF2B5EF4-FFF2-40B4-BE49-F238E27FC236}">
                <a16:creationId xmlns:a16="http://schemas.microsoft.com/office/drawing/2014/main" id="{38926EC2-F3E0-1A40-95C0-E6DBE7ABDD05}"/>
              </a:ext>
            </a:extLst>
          </p:cNvPr>
          <p:cNvSpPr>
            <a:spLocks noGrp="1" noChangeArrowheads="1"/>
          </p:cNvSpPr>
          <p:nvPr>
            <p:ph type="sldNum" sz="quarter" idx="12"/>
          </p:nvPr>
        </p:nvSpPr>
        <p:spPr/>
        <p:txBody>
          <a:bodyPr/>
          <a:lstStyle>
            <a:lvl1pPr>
              <a:defRPr/>
            </a:lvl1pPr>
          </a:lstStyle>
          <a:p>
            <a:fld id="{3074D7BB-E117-D14D-9B45-8DA268186BE0}" type="slidenum">
              <a:rPr lang="en-GB" altLang="en-US"/>
              <a:pPr/>
              <a:t>‹#›</a:t>
            </a:fld>
            <a:endParaRPr lang="en-GB" altLang="en-US"/>
          </a:p>
        </p:txBody>
      </p:sp>
    </p:spTree>
    <p:extLst>
      <p:ext uri="{BB962C8B-B14F-4D97-AF65-F5344CB8AC3E}">
        <p14:creationId xmlns:p14="http://schemas.microsoft.com/office/powerpoint/2010/main" val="43403566"/>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6">
            <a:extLst>
              <a:ext uri="{FF2B5EF4-FFF2-40B4-BE49-F238E27FC236}">
                <a16:creationId xmlns:a16="http://schemas.microsoft.com/office/drawing/2014/main" id="{89FB60CF-7614-F940-93FB-0DCD49DDDF2A}"/>
              </a:ext>
            </a:extLst>
          </p:cNvPr>
          <p:cNvSpPr>
            <a:spLocks noGrp="1" noChangeArrowheads="1"/>
          </p:cNvSpPr>
          <p:nvPr>
            <p:ph type="ftr" sz="quarter" idx="10"/>
          </p:nvPr>
        </p:nvSpPr>
        <p:spPr>
          <a:ln/>
        </p:spPr>
        <p:txBody>
          <a:bodyPr/>
          <a:lstStyle>
            <a:lvl1pPr>
              <a:defRPr b="1" i="0">
                <a:cs typeface="Arial" panose="020B0604020202020204" pitchFamily="34" charset="0"/>
              </a:defRPr>
            </a:lvl1pPr>
          </a:lstStyle>
          <a:p>
            <a:pPr>
              <a:defRPr/>
            </a:pPr>
            <a:endParaRPr lang="en-GB" dirty="0"/>
          </a:p>
        </p:txBody>
      </p:sp>
      <p:sp>
        <p:nvSpPr>
          <p:cNvPr id="5" name="Rectangle 27">
            <a:extLst>
              <a:ext uri="{FF2B5EF4-FFF2-40B4-BE49-F238E27FC236}">
                <a16:creationId xmlns:a16="http://schemas.microsoft.com/office/drawing/2014/main" id="{5AA4D7FE-A13B-D848-B9D4-51B66E193633}"/>
              </a:ext>
            </a:extLst>
          </p:cNvPr>
          <p:cNvSpPr>
            <a:spLocks noGrp="1" noChangeArrowheads="1"/>
          </p:cNvSpPr>
          <p:nvPr>
            <p:ph type="sldNum" sz="quarter" idx="11"/>
          </p:nvPr>
        </p:nvSpPr>
        <p:spPr>
          <a:ln/>
        </p:spPr>
        <p:txBody>
          <a:bodyPr/>
          <a:lstStyle>
            <a:lvl1pPr>
              <a:defRPr/>
            </a:lvl1pPr>
          </a:lstStyle>
          <a:p>
            <a:fld id="{E2CC2CFB-2DB8-CA4B-80E6-0BA8887C01E5}" type="slidenum">
              <a:rPr lang="en-GB" altLang="en-US"/>
              <a:pPr/>
              <a:t>‹#›</a:t>
            </a:fld>
            <a:endParaRPr lang="en-GB" altLang="en-US"/>
          </a:p>
        </p:txBody>
      </p:sp>
      <p:sp>
        <p:nvSpPr>
          <p:cNvPr id="6" name="Rectangle 28">
            <a:extLst>
              <a:ext uri="{FF2B5EF4-FFF2-40B4-BE49-F238E27FC236}">
                <a16:creationId xmlns:a16="http://schemas.microsoft.com/office/drawing/2014/main" id="{AFBE8209-2FE8-D542-B984-DDACC5B2C32C}"/>
              </a:ext>
            </a:extLst>
          </p:cNvPr>
          <p:cNvSpPr>
            <a:spLocks noGrp="1" noChangeArrowheads="1"/>
          </p:cNvSpPr>
          <p:nvPr>
            <p:ph type="dt" sz="half" idx="12"/>
          </p:nvPr>
        </p:nvSpPr>
        <p:spPr>
          <a:ln/>
        </p:spPr>
        <p:txBody>
          <a:bodyPr/>
          <a:lstStyle>
            <a:lvl1pPr>
              <a:defRPr b="1" i="0">
                <a:cs typeface="Arial" panose="020B0604020202020204" pitchFamily="34" charset="0"/>
              </a:defRPr>
            </a:lvl1pPr>
          </a:lstStyle>
          <a:p>
            <a:pPr>
              <a:defRPr/>
            </a:pPr>
            <a:endParaRPr lang="en-GB" dirty="0"/>
          </a:p>
        </p:txBody>
      </p:sp>
    </p:spTree>
    <p:extLst>
      <p:ext uri="{BB962C8B-B14F-4D97-AF65-F5344CB8AC3E}">
        <p14:creationId xmlns:p14="http://schemas.microsoft.com/office/powerpoint/2010/main" val="1423277997"/>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6">
            <a:extLst>
              <a:ext uri="{FF2B5EF4-FFF2-40B4-BE49-F238E27FC236}">
                <a16:creationId xmlns:a16="http://schemas.microsoft.com/office/drawing/2014/main" id="{8505293D-5D99-B240-9F4F-DD2E322356D2}"/>
              </a:ext>
            </a:extLst>
          </p:cNvPr>
          <p:cNvSpPr>
            <a:spLocks noGrp="1" noChangeArrowheads="1"/>
          </p:cNvSpPr>
          <p:nvPr>
            <p:ph type="ftr" sz="quarter" idx="10"/>
          </p:nvPr>
        </p:nvSpPr>
        <p:spPr>
          <a:ln/>
        </p:spPr>
        <p:txBody>
          <a:bodyPr/>
          <a:lstStyle>
            <a:lvl1pPr>
              <a:defRPr b="1" i="0">
                <a:cs typeface="Arial" panose="020B0604020202020204" pitchFamily="34" charset="0"/>
              </a:defRPr>
            </a:lvl1pPr>
          </a:lstStyle>
          <a:p>
            <a:pPr>
              <a:defRPr/>
            </a:pPr>
            <a:endParaRPr lang="en-GB" dirty="0"/>
          </a:p>
        </p:txBody>
      </p:sp>
      <p:sp>
        <p:nvSpPr>
          <p:cNvPr id="5" name="Rectangle 27">
            <a:extLst>
              <a:ext uri="{FF2B5EF4-FFF2-40B4-BE49-F238E27FC236}">
                <a16:creationId xmlns:a16="http://schemas.microsoft.com/office/drawing/2014/main" id="{308C4492-C58B-2C47-806F-190688910FA7}"/>
              </a:ext>
            </a:extLst>
          </p:cNvPr>
          <p:cNvSpPr>
            <a:spLocks noGrp="1" noChangeArrowheads="1"/>
          </p:cNvSpPr>
          <p:nvPr>
            <p:ph type="sldNum" sz="quarter" idx="11"/>
          </p:nvPr>
        </p:nvSpPr>
        <p:spPr>
          <a:ln/>
        </p:spPr>
        <p:txBody>
          <a:bodyPr/>
          <a:lstStyle>
            <a:lvl1pPr>
              <a:defRPr/>
            </a:lvl1pPr>
          </a:lstStyle>
          <a:p>
            <a:fld id="{8DF3336E-DB17-EA4F-9FC1-D9B4524EF964}" type="slidenum">
              <a:rPr lang="en-GB" altLang="en-US"/>
              <a:pPr/>
              <a:t>‹#›</a:t>
            </a:fld>
            <a:endParaRPr lang="en-GB" altLang="en-US"/>
          </a:p>
        </p:txBody>
      </p:sp>
      <p:sp>
        <p:nvSpPr>
          <p:cNvPr id="6" name="Rectangle 28">
            <a:extLst>
              <a:ext uri="{FF2B5EF4-FFF2-40B4-BE49-F238E27FC236}">
                <a16:creationId xmlns:a16="http://schemas.microsoft.com/office/drawing/2014/main" id="{EDB6739F-71FA-8D42-A153-950A061D4B35}"/>
              </a:ext>
            </a:extLst>
          </p:cNvPr>
          <p:cNvSpPr>
            <a:spLocks noGrp="1" noChangeArrowheads="1"/>
          </p:cNvSpPr>
          <p:nvPr>
            <p:ph type="dt" sz="half" idx="12"/>
          </p:nvPr>
        </p:nvSpPr>
        <p:spPr>
          <a:ln/>
        </p:spPr>
        <p:txBody>
          <a:bodyPr/>
          <a:lstStyle>
            <a:lvl1pPr>
              <a:defRPr b="1" i="0">
                <a:cs typeface="Arial" panose="020B0604020202020204" pitchFamily="34" charset="0"/>
              </a:defRPr>
            </a:lvl1pPr>
          </a:lstStyle>
          <a:p>
            <a:pPr>
              <a:defRPr/>
            </a:pPr>
            <a:endParaRPr lang="en-GB" dirty="0"/>
          </a:p>
        </p:txBody>
      </p:sp>
    </p:spTree>
    <p:extLst>
      <p:ext uri="{BB962C8B-B14F-4D97-AF65-F5344CB8AC3E}">
        <p14:creationId xmlns:p14="http://schemas.microsoft.com/office/powerpoint/2010/main" val="422509874"/>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6">
            <a:extLst>
              <a:ext uri="{FF2B5EF4-FFF2-40B4-BE49-F238E27FC236}">
                <a16:creationId xmlns:a16="http://schemas.microsoft.com/office/drawing/2014/main" id="{AB396267-F06C-6943-8270-339BB76D83E8}"/>
              </a:ext>
            </a:extLst>
          </p:cNvPr>
          <p:cNvSpPr>
            <a:spLocks noGrp="1" noChangeArrowheads="1"/>
          </p:cNvSpPr>
          <p:nvPr>
            <p:ph type="ftr" sz="quarter" idx="10"/>
          </p:nvPr>
        </p:nvSpPr>
        <p:spPr>
          <a:ln/>
        </p:spPr>
        <p:txBody>
          <a:bodyPr/>
          <a:lstStyle>
            <a:lvl1pPr>
              <a:defRPr b="1" i="0">
                <a:cs typeface="Arial" panose="020B0604020202020204" pitchFamily="34" charset="0"/>
              </a:defRPr>
            </a:lvl1pPr>
          </a:lstStyle>
          <a:p>
            <a:pPr>
              <a:defRPr/>
            </a:pPr>
            <a:endParaRPr lang="en-GB" dirty="0"/>
          </a:p>
        </p:txBody>
      </p:sp>
      <p:sp>
        <p:nvSpPr>
          <p:cNvPr id="6" name="Rectangle 27">
            <a:extLst>
              <a:ext uri="{FF2B5EF4-FFF2-40B4-BE49-F238E27FC236}">
                <a16:creationId xmlns:a16="http://schemas.microsoft.com/office/drawing/2014/main" id="{B084C141-341F-E84F-B310-329792F3771E}"/>
              </a:ext>
            </a:extLst>
          </p:cNvPr>
          <p:cNvSpPr>
            <a:spLocks noGrp="1" noChangeArrowheads="1"/>
          </p:cNvSpPr>
          <p:nvPr>
            <p:ph type="sldNum" sz="quarter" idx="11"/>
          </p:nvPr>
        </p:nvSpPr>
        <p:spPr>
          <a:ln/>
        </p:spPr>
        <p:txBody>
          <a:bodyPr/>
          <a:lstStyle>
            <a:lvl1pPr>
              <a:defRPr/>
            </a:lvl1pPr>
          </a:lstStyle>
          <a:p>
            <a:fld id="{5B61CF50-8A82-524A-A1D6-BA30D415823C}" type="slidenum">
              <a:rPr lang="en-GB" altLang="en-US"/>
              <a:pPr/>
              <a:t>‹#›</a:t>
            </a:fld>
            <a:endParaRPr lang="en-GB" altLang="en-US"/>
          </a:p>
        </p:txBody>
      </p:sp>
      <p:sp>
        <p:nvSpPr>
          <p:cNvPr id="7" name="Rectangle 28">
            <a:extLst>
              <a:ext uri="{FF2B5EF4-FFF2-40B4-BE49-F238E27FC236}">
                <a16:creationId xmlns:a16="http://schemas.microsoft.com/office/drawing/2014/main" id="{CB3908C9-2DBE-6C44-A3E8-1C24810C2574}"/>
              </a:ext>
            </a:extLst>
          </p:cNvPr>
          <p:cNvSpPr>
            <a:spLocks noGrp="1" noChangeArrowheads="1"/>
          </p:cNvSpPr>
          <p:nvPr>
            <p:ph type="dt" sz="half" idx="12"/>
          </p:nvPr>
        </p:nvSpPr>
        <p:spPr>
          <a:ln/>
        </p:spPr>
        <p:txBody>
          <a:bodyPr/>
          <a:lstStyle>
            <a:lvl1pPr>
              <a:defRPr b="1" i="0">
                <a:cs typeface="Arial" panose="020B0604020202020204" pitchFamily="34" charset="0"/>
              </a:defRPr>
            </a:lvl1pPr>
          </a:lstStyle>
          <a:p>
            <a:pPr>
              <a:defRPr/>
            </a:pPr>
            <a:endParaRPr lang="en-GB" dirty="0"/>
          </a:p>
        </p:txBody>
      </p:sp>
    </p:spTree>
    <p:extLst>
      <p:ext uri="{BB962C8B-B14F-4D97-AF65-F5344CB8AC3E}">
        <p14:creationId xmlns:p14="http://schemas.microsoft.com/office/powerpoint/2010/main" val="35968258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4249209"/>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6">
            <a:extLst>
              <a:ext uri="{FF2B5EF4-FFF2-40B4-BE49-F238E27FC236}">
                <a16:creationId xmlns:a16="http://schemas.microsoft.com/office/drawing/2014/main" id="{D8990434-163B-8547-9D83-24085FB82337}"/>
              </a:ext>
            </a:extLst>
          </p:cNvPr>
          <p:cNvSpPr>
            <a:spLocks noGrp="1" noChangeArrowheads="1"/>
          </p:cNvSpPr>
          <p:nvPr>
            <p:ph type="ftr" sz="quarter" idx="10"/>
          </p:nvPr>
        </p:nvSpPr>
        <p:spPr>
          <a:ln/>
        </p:spPr>
        <p:txBody>
          <a:bodyPr/>
          <a:lstStyle>
            <a:lvl1pPr>
              <a:defRPr b="1" i="0">
                <a:cs typeface="Arial" panose="020B0604020202020204" pitchFamily="34" charset="0"/>
              </a:defRPr>
            </a:lvl1pPr>
          </a:lstStyle>
          <a:p>
            <a:pPr>
              <a:defRPr/>
            </a:pPr>
            <a:endParaRPr lang="en-GB" dirty="0"/>
          </a:p>
        </p:txBody>
      </p:sp>
      <p:sp>
        <p:nvSpPr>
          <p:cNvPr id="8" name="Rectangle 27">
            <a:extLst>
              <a:ext uri="{FF2B5EF4-FFF2-40B4-BE49-F238E27FC236}">
                <a16:creationId xmlns:a16="http://schemas.microsoft.com/office/drawing/2014/main" id="{0A530A06-D03D-D340-8158-4202006F7FEB}"/>
              </a:ext>
            </a:extLst>
          </p:cNvPr>
          <p:cNvSpPr>
            <a:spLocks noGrp="1" noChangeArrowheads="1"/>
          </p:cNvSpPr>
          <p:nvPr>
            <p:ph type="sldNum" sz="quarter" idx="11"/>
          </p:nvPr>
        </p:nvSpPr>
        <p:spPr>
          <a:ln/>
        </p:spPr>
        <p:txBody>
          <a:bodyPr/>
          <a:lstStyle>
            <a:lvl1pPr>
              <a:defRPr/>
            </a:lvl1pPr>
          </a:lstStyle>
          <a:p>
            <a:fld id="{77B94885-1051-1442-ADFE-EB79371F4177}" type="slidenum">
              <a:rPr lang="en-GB" altLang="en-US"/>
              <a:pPr/>
              <a:t>‹#›</a:t>
            </a:fld>
            <a:endParaRPr lang="en-GB" altLang="en-US"/>
          </a:p>
        </p:txBody>
      </p:sp>
      <p:sp>
        <p:nvSpPr>
          <p:cNvPr id="9" name="Rectangle 28">
            <a:extLst>
              <a:ext uri="{FF2B5EF4-FFF2-40B4-BE49-F238E27FC236}">
                <a16:creationId xmlns:a16="http://schemas.microsoft.com/office/drawing/2014/main" id="{6761D9E0-013D-D14B-B8FC-08BDA8E83079}"/>
              </a:ext>
            </a:extLst>
          </p:cNvPr>
          <p:cNvSpPr>
            <a:spLocks noGrp="1" noChangeArrowheads="1"/>
          </p:cNvSpPr>
          <p:nvPr>
            <p:ph type="dt" sz="half" idx="12"/>
          </p:nvPr>
        </p:nvSpPr>
        <p:spPr>
          <a:ln/>
        </p:spPr>
        <p:txBody>
          <a:bodyPr/>
          <a:lstStyle>
            <a:lvl1pPr>
              <a:defRPr b="1" i="0">
                <a:cs typeface="Arial" panose="020B0604020202020204" pitchFamily="34" charset="0"/>
              </a:defRPr>
            </a:lvl1pPr>
          </a:lstStyle>
          <a:p>
            <a:pPr>
              <a:defRPr/>
            </a:pPr>
            <a:endParaRPr lang="en-GB" dirty="0"/>
          </a:p>
        </p:txBody>
      </p:sp>
    </p:spTree>
    <p:extLst>
      <p:ext uri="{BB962C8B-B14F-4D97-AF65-F5344CB8AC3E}">
        <p14:creationId xmlns:p14="http://schemas.microsoft.com/office/powerpoint/2010/main" val="2036979881"/>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Rectangle 26">
            <a:extLst>
              <a:ext uri="{FF2B5EF4-FFF2-40B4-BE49-F238E27FC236}">
                <a16:creationId xmlns:a16="http://schemas.microsoft.com/office/drawing/2014/main" id="{0F937754-15B0-264A-924B-7B17A0611312}"/>
              </a:ext>
            </a:extLst>
          </p:cNvPr>
          <p:cNvSpPr>
            <a:spLocks noGrp="1" noChangeArrowheads="1"/>
          </p:cNvSpPr>
          <p:nvPr>
            <p:ph type="ftr" sz="quarter" idx="10"/>
          </p:nvPr>
        </p:nvSpPr>
        <p:spPr>
          <a:ln/>
        </p:spPr>
        <p:txBody>
          <a:bodyPr/>
          <a:lstStyle>
            <a:lvl1pPr>
              <a:defRPr b="1" i="0">
                <a:cs typeface="Arial" panose="020B0604020202020204" pitchFamily="34" charset="0"/>
              </a:defRPr>
            </a:lvl1pPr>
          </a:lstStyle>
          <a:p>
            <a:pPr>
              <a:defRPr/>
            </a:pPr>
            <a:endParaRPr lang="en-GB" dirty="0"/>
          </a:p>
        </p:txBody>
      </p:sp>
      <p:sp>
        <p:nvSpPr>
          <p:cNvPr id="4" name="Rectangle 27">
            <a:extLst>
              <a:ext uri="{FF2B5EF4-FFF2-40B4-BE49-F238E27FC236}">
                <a16:creationId xmlns:a16="http://schemas.microsoft.com/office/drawing/2014/main" id="{D285E386-0DA3-1746-B252-AF39A9CA09D2}"/>
              </a:ext>
            </a:extLst>
          </p:cNvPr>
          <p:cNvSpPr>
            <a:spLocks noGrp="1" noChangeArrowheads="1"/>
          </p:cNvSpPr>
          <p:nvPr>
            <p:ph type="sldNum" sz="quarter" idx="11"/>
          </p:nvPr>
        </p:nvSpPr>
        <p:spPr>
          <a:ln/>
        </p:spPr>
        <p:txBody>
          <a:bodyPr/>
          <a:lstStyle>
            <a:lvl1pPr>
              <a:defRPr/>
            </a:lvl1pPr>
          </a:lstStyle>
          <a:p>
            <a:fld id="{AC7E2412-F687-5849-A2D2-8A22B1222A3E}" type="slidenum">
              <a:rPr lang="en-GB" altLang="en-US"/>
              <a:pPr/>
              <a:t>‹#›</a:t>
            </a:fld>
            <a:endParaRPr lang="en-GB" altLang="en-US"/>
          </a:p>
        </p:txBody>
      </p:sp>
      <p:sp>
        <p:nvSpPr>
          <p:cNvPr id="5" name="Rectangle 28">
            <a:extLst>
              <a:ext uri="{FF2B5EF4-FFF2-40B4-BE49-F238E27FC236}">
                <a16:creationId xmlns:a16="http://schemas.microsoft.com/office/drawing/2014/main" id="{552ABB59-A27C-624F-9ED7-EE80A0C0ABC9}"/>
              </a:ext>
            </a:extLst>
          </p:cNvPr>
          <p:cNvSpPr>
            <a:spLocks noGrp="1" noChangeArrowheads="1"/>
          </p:cNvSpPr>
          <p:nvPr>
            <p:ph type="dt" sz="half" idx="12"/>
          </p:nvPr>
        </p:nvSpPr>
        <p:spPr>
          <a:ln/>
        </p:spPr>
        <p:txBody>
          <a:bodyPr/>
          <a:lstStyle>
            <a:lvl1pPr>
              <a:defRPr b="1" i="0">
                <a:cs typeface="Arial" panose="020B0604020202020204" pitchFamily="34" charset="0"/>
              </a:defRPr>
            </a:lvl1pPr>
          </a:lstStyle>
          <a:p>
            <a:pPr>
              <a:defRPr/>
            </a:pPr>
            <a:endParaRPr lang="en-GB" dirty="0"/>
          </a:p>
        </p:txBody>
      </p:sp>
    </p:spTree>
    <p:extLst>
      <p:ext uri="{BB962C8B-B14F-4D97-AF65-F5344CB8AC3E}">
        <p14:creationId xmlns:p14="http://schemas.microsoft.com/office/powerpoint/2010/main" val="429774250"/>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a:extLst>
              <a:ext uri="{FF2B5EF4-FFF2-40B4-BE49-F238E27FC236}">
                <a16:creationId xmlns:a16="http://schemas.microsoft.com/office/drawing/2014/main" id="{625DBAFE-94EB-3745-82B6-4BB19A5E855F}"/>
              </a:ext>
            </a:extLst>
          </p:cNvPr>
          <p:cNvSpPr>
            <a:spLocks noGrp="1" noChangeArrowheads="1"/>
          </p:cNvSpPr>
          <p:nvPr>
            <p:ph type="ftr" sz="quarter" idx="10"/>
          </p:nvPr>
        </p:nvSpPr>
        <p:spPr>
          <a:ln/>
        </p:spPr>
        <p:txBody>
          <a:bodyPr/>
          <a:lstStyle>
            <a:lvl1pPr>
              <a:defRPr b="1" i="0">
                <a:cs typeface="Arial" panose="020B0604020202020204" pitchFamily="34" charset="0"/>
              </a:defRPr>
            </a:lvl1pPr>
          </a:lstStyle>
          <a:p>
            <a:pPr>
              <a:defRPr/>
            </a:pPr>
            <a:endParaRPr lang="en-GB" dirty="0"/>
          </a:p>
        </p:txBody>
      </p:sp>
      <p:sp>
        <p:nvSpPr>
          <p:cNvPr id="3" name="Rectangle 27">
            <a:extLst>
              <a:ext uri="{FF2B5EF4-FFF2-40B4-BE49-F238E27FC236}">
                <a16:creationId xmlns:a16="http://schemas.microsoft.com/office/drawing/2014/main" id="{5D3E60E1-05AE-9244-B04D-7F9829532493}"/>
              </a:ext>
            </a:extLst>
          </p:cNvPr>
          <p:cNvSpPr>
            <a:spLocks noGrp="1" noChangeArrowheads="1"/>
          </p:cNvSpPr>
          <p:nvPr>
            <p:ph type="sldNum" sz="quarter" idx="11"/>
          </p:nvPr>
        </p:nvSpPr>
        <p:spPr>
          <a:ln/>
        </p:spPr>
        <p:txBody>
          <a:bodyPr/>
          <a:lstStyle>
            <a:lvl1pPr>
              <a:defRPr/>
            </a:lvl1pPr>
          </a:lstStyle>
          <a:p>
            <a:fld id="{9FECF0EB-1FA5-1944-90D4-D1CB21D0B220}" type="slidenum">
              <a:rPr lang="en-GB" altLang="en-US"/>
              <a:pPr/>
              <a:t>‹#›</a:t>
            </a:fld>
            <a:endParaRPr lang="en-GB" altLang="en-US"/>
          </a:p>
        </p:txBody>
      </p:sp>
      <p:sp>
        <p:nvSpPr>
          <p:cNvPr id="4" name="Rectangle 28">
            <a:extLst>
              <a:ext uri="{FF2B5EF4-FFF2-40B4-BE49-F238E27FC236}">
                <a16:creationId xmlns:a16="http://schemas.microsoft.com/office/drawing/2014/main" id="{43E3E804-6D03-6D4F-B6AA-76EB595031A8}"/>
              </a:ext>
            </a:extLst>
          </p:cNvPr>
          <p:cNvSpPr>
            <a:spLocks noGrp="1" noChangeArrowheads="1"/>
          </p:cNvSpPr>
          <p:nvPr>
            <p:ph type="dt" sz="half" idx="12"/>
          </p:nvPr>
        </p:nvSpPr>
        <p:spPr>
          <a:ln/>
        </p:spPr>
        <p:txBody>
          <a:bodyPr/>
          <a:lstStyle>
            <a:lvl1pPr>
              <a:defRPr b="1" i="0">
                <a:cs typeface="Arial" panose="020B0604020202020204" pitchFamily="34" charset="0"/>
              </a:defRPr>
            </a:lvl1pPr>
          </a:lstStyle>
          <a:p>
            <a:pPr>
              <a:defRPr/>
            </a:pPr>
            <a:endParaRPr lang="en-GB" dirty="0"/>
          </a:p>
        </p:txBody>
      </p:sp>
    </p:spTree>
    <p:extLst>
      <p:ext uri="{BB962C8B-B14F-4D97-AF65-F5344CB8AC3E}">
        <p14:creationId xmlns:p14="http://schemas.microsoft.com/office/powerpoint/2010/main" val="229016769"/>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cs typeface="Arial" panose="020B0604020202020204" pitchFamily="34" charset="0"/>
              </a:defRPr>
            </a:lvl1pPr>
            <a:lvl2pPr>
              <a:defRPr sz="2800" b="1" i="0">
                <a:cs typeface="Arial" panose="020B0604020202020204" pitchFamily="34" charset="0"/>
              </a:defRPr>
            </a:lvl2pPr>
            <a:lvl3pPr>
              <a:defRPr sz="2400" b="1" i="0">
                <a:cs typeface="Arial" panose="020B0604020202020204" pitchFamily="34" charset="0"/>
              </a:defRPr>
            </a:lvl3pPr>
            <a:lvl4pPr>
              <a:defRPr sz="2000" b="1" i="0">
                <a:cs typeface="Arial" panose="020B0604020202020204" pitchFamily="34" charset="0"/>
              </a:defRPr>
            </a:lvl4pPr>
            <a:lvl5pPr>
              <a:defRPr sz="2000" b="1" i="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6">
            <a:extLst>
              <a:ext uri="{FF2B5EF4-FFF2-40B4-BE49-F238E27FC236}">
                <a16:creationId xmlns:a16="http://schemas.microsoft.com/office/drawing/2014/main" id="{51C16C9D-988F-0343-A0FF-64E59C2B0929}"/>
              </a:ext>
            </a:extLst>
          </p:cNvPr>
          <p:cNvSpPr>
            <a:spLocks noGrp="1" noChangeArrowheads="1"/>
          </p:cNvSpPr>
          <p:nvPr>
            <p:ph type="ftr" sz="quarter" idx="10"/>
          </p:nvPr>
        </p:nvSpPr>
        <p:spPr>
          <a:ln/>
        </p:spPr>
        <p:txBody>
          <a:bodyPr/>
          <a:lstStyle>
            <a:lvl1pPr>
              <a:defRPr b="1" i="0">
                <a:cs typeface="Arial" panose="020B0604020202020204" pitchFamily="34" charset="0"/>
              </a:defRPr>
            </a:lvl1pPr>
          </a:lstStyle>
          <a:p>
            <a:pPr>
              <a:defRPr/>
            </a:pPr>
            <a:endParaRPr lang="en-GB" dirty="0"/>
          </a:p>
        </p:txBody>
      </p:sp>
      <p:sp>
        <p:nvSpPr>
          <p:cNvPr id="6" name="Rectangle 27">
            <a:extLst>
              <a:ext uri="{FF2B5EF4-FFF2-40B4-BE49-F238E27FC236}">
                <a16:creationId xmlns:a16="http://schemas.microsoft.com/office/drawing/2014/main" id="{3D16AFA3-378E-5A46-A93A-8079AD3A8E49}"/>
              </a:ext>
            </a:extLst>
          </p:cNvPr>
          <p:cNvSpPr>
            <a:spLocks noGrp="1" noChangeArrowheads="1"/>
          </p:cNvSpPr>
          <p:nvPr>
            <p:ph type="sldNum" sz="quarter" idx="11"/>
          </p:nvPr>
        </p:nvSpPr>
        <p:spPr>
          <a:ln/>
        </p:spPr>
        <p:txBody>
          <a:bodyPr/>
          <a:lstStyle>
            <a:lvl1pPr>
              <a:defRPr/>
            </a:lvl1pPr>
          </a:lstStyle>
          <a:p>
            <a:fld id="{162EBA9A-B2EE-3B41-AF74-EEA15C2D6A97}" type="slidenum">
              <a:rPr lang="en-GB" altLang="en-US"/>
              <a:pPr/>
              <a:t>‹#›</a:t>
            </a:fld>
            <a:endParaRPr lang="en-GB" altLang="en-US"/>
          </a:p>
        </p:txBody>
      </p:sp>
      <p:sp>
        <p:nvSpPr>
          <p:cNvPr id="7" name="Rectangle 28">
            <a:extLst>
              <a:ext uri="{FF2B5EF4-FFF2-40B4-BE49-F238E27FC236}">
                <a16:creationId xmlns:a16="http://schemas.microsoft.com/office/drawing/2014/main" id="{460971B7-9586-CE4C-ADFA-33FCD1EB062A}"/>
              </a:ext>
            </a:extLst>
          </p:cNvPr>
          <p:cNvSpPr>
            <a:spLocks noGrp="1" noChangeArrowheads="1"/>
          </p:cNvSpPr>
          <p:nvPr>
            <p:ph type="dt" sz="half" idx="12"/>
          </p:nvPr>
        </p:nvSpPr>
        <p:spPr>
          <a:ln/>
        </p:spPr>
        <p:txBody>
          <a:bodyPr/>
          <a:lstStyle>
            <a:lvl1pPr>
              <a:defRPr b="1" i="0">
                <a:cs typeface="Arial" panose="020B0604020202020204" pitchFamily="34" charset="0"/>
              </a:defRPr>
            </a:lvl1pPr>
          </a:lstStyle>
          <a:p>
            <a:pPr>
              <a:defRPr/>
            </a:pPr>
            <a:endParaRPr lang="en-GB" dirty="0"/>
          </a:p>
        </p:txBody>
      </p:sp>
    </p:spTree>
    <p:extLst>
      <p:ext uri="{BB962C8B-B14F-4D97-AF65-F5344CB8AC3E}">
        <p14:creationId xmlns:p14="http://schemas.microsoft.com/office/powerpoint/2010/main" val="2513346136"/>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6">
            <a:extLst>
              <a:ext uri="{FF2B5EF4-FFF2-40B4-BE49-F238E27FC236}">
                <a16:creationId xmlns:a16="http://schemas.microsoft.com/office/drawing/2014/main" id="{9F35E0FB-7CD6-5E4A-90C1-EE6F3AF056C9}"/>
              </a:ext>
            </a:extLst>
          </p:cNvPr>
          <p:cNvSpPr>
            <a:spLocks noGrp="1" noChangeArrowheads="1"/>
          </p:cNvSpPr>
          <p:nvPr>
            <p:ph type="ftr" sz="quarter" idx="10"/>
          </p:nvPr>
        </p:nvSpPr>
        <p:spPr>
          <a:ln/>
        </p:spPr>
        <p:txBody>
          <a:bodyPr/>
          <a:lstStyle>
            <a:lvl1pPr>
              <a:defRPr b="1" i="0">
                <a:cs typeface="Arial" panose="020B0604020202020204" pitchFamily="34" charset="0"/>
              </a:defRPr>
            </a:lvl1pPr>
          </a:lstStyle>
          <a:p>
            <a:pPr>
              <a:defRPr/>
            </a:pPr>
            <a:endParaRPr lang="en-GB" dirty="0"/>
          </a:p>
        </p:txBody>
      </p:sp>
      <p:sp>
        <p:nvSpPr>
          <p:cNvPr id="6" name="Rectangle 27">
            <a:extLst>
              <a:ext uri="{FF2B5EF4-FFF2-40B4-BE49-F238E27FC236}">
                <a16:creationId xmlns:a16="http://schemas.microsoft.com/office/drawing/2014/main" id="{D183ADE4-4BC5-714C-AC19-7A790ABC062F}"/>
              </a:ext>
            </a:extLst>
          </p:cNvPr>
          <p:cNvSpPr>
            <a:spLocks noGrp="1" noChangeArrowheads="1"/>
          </p:cNvSpPr>
          <p:nvPr>
            <p:ph type="sldNum" sz="quarter" idx="11"/>
          </p:nvPr>
        </p:nvSpPr>
        <p:spPr>
          <a:ln/>
        </p:spPr>
        <p:txBody>
          <a:bodyPr/>
          <a:lstStyle>
            <a:lvl1pPr>
              <a:defRPr/>
            </a:lvl1pPr>
          </a:lstStyle>
          <a:p>
            <a:fld id="{416E1185-8C47-DF44-88EE-FFA724C3C5E7}" type="slidenum">
              <a:rPr lang="en-GB" altLang="en-US"/>
              <a:pPr/>
              <a:t>‹#›</a:t>
            </a:fld>
            <a:endParaRPr lang="en-GB" altLang="en-US"/>
          </a:p>
        </p:txBody>
      </p:sp>
      <p:sp>
        <p:nvSpPr>
          <p:cNvPr id="7" name="Rectangle 28">
            <a:extLst>
              <a:ext uri="{FF2B5EF4-FFF2-40B4-BE49-F238E27FC236}">
                <a16:creationId xmlns:a16="http://schemas.microsoft.com/office/drawing/2014/main" id="{5646C01D-4D24-9E4A-9E18-CC2D7AADC180}"/>
              </a:ext>
            </a:extLst>
          </p:cNvPr>
          <p:cNvSpPr>
            <a:spLocks noGrp="1" noChangeArrowheads="1"/>
          </p:cNvSpPr>
          <p:nvPr>
            <p:ph type="dt" sz="half" idx="12"/>
          </p:nvPr>
        </p:nvSpPr>
        <p:spPr>
          <a:ln/>
        </p:spPr>
        <p:txBody>
          <a:bodyPr/>
          <a:lstStyle>
            <a:lvl1pPr>
              <a:defRPr b="1" i="0">
                <a:cs typeface="Arial" panose="020B0604020202020204" pitchFamily="34" charset="0"/>
              </a:defRPr>
            </a:lvl1pPr>
          </a:lstStyle>
          <a:p>
            <a:pPr>
              <a:defRPr/>
            </a:pPr>
            <a:endParaRPr lang="en-GB" dirty="0"/>
          </a:p>
        </p:txBody>
      </p:sp>
    </p:spTree>
    <p:extLst>
      <p:ext uri="{BB962C8B-B14F-4D97-AF65-F5344CB8AC3E}">
        <p14:creationId xmlns:p14="http://schemas.microsoft.com/office/powerpoint/2010/main" val="4281676817"/>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6">
            <a:extLst>
              <a:ext uri="{FF2B5EF4-FFF2-40B4-BE49-F238E27FC236}">
                <a16:creationId xmlns:a16="http://schemas.microsoft.com/office/drawing/2014/main" id="{658D3CA1-066B-694A-B0D1-70C1077A8435}"/>
              </a:ext>
            </a:extLst>
          </p:cNvPr>
          <p:cNvSpPr>
            <a:spLocks noGrp="1" noChangeArrowheads="1"/>
          </p:cNvSpPr>
          <p:nvPr>
            <p:ph type="ftr" sz="quarter" idx="10"/>
          </p:nvPr>
        </p:nvSpPr>
        <p:spPr>
          <a:ln/>
        </p:spPr>
        <p:txBody>
          <a:bodyPr/>
          <a:lstStyle>
            <a:lvl1pPr>
              <a:defRPr b="1" i="0">
                <a:cs typeface="Arial" panose="020B0604020202020204" pitchFamily="34" charset="0"/>
              </a:defRPr>
            </a:lvl1pPr>
          </a:lstStyle>
          <a:p>
            <a:pPr>
              <a:defRPr/>
            </a:pPr>
            <a:endParaRPr lang="en-GB" dirty="0"/>
          </a:p>
        </p:txBody>
      </p:sp>
      <p:sp>
        <p:nvSpPr>
          <p:cNvPr id="5" name="Rectangle 27">
            <a:extLst>
              <a:ext uri="{FF2B5EF4-FFF2-40B4-BE49-F238E27FC236}">
                <a16:creationId xmlns:a16="http://schemas.microsoft.com/office/drawing/2014/main" id="{A946C537-84CB-3B45-B297-82B8C3063EAD}"/>
              </a:ext>
            </a:extLst>
          </p:cNvPr>
          <p:cNvSpPr>
            <a:spLocks noGrp="1" noChangeArrowheads="1"/>
          </p:cNvSpPr>
          <p:nvPr>
            <p:ph type="sldNum" sz="quarter" idx="11"/>
          </p:nvPr>
        </p:nvSpPr>
        <p:spPr>
          <a:ln/>
        </p:spPr>
        <p:txBody>
          <a:bodyPr/>
          <a:lstStyle>
            <a:lvl1pPr>
              <a:defRPr/>
            </a:lvl1pPr>
          </a:lstStyle>
          <a:p>
            <a:fld id="{C438618B-4664-D149-B827-DF2354920568}" type="slidenum">
              <a:rPr lang="en-GB" altLang="en-US"/>
              <a:pPr/>
              <a:t>‹#›</a:t>
            </a:fld>
            <a:endParaRPr lang="en-GB" altLang="en-US"/>
          </a:p>
        </p:txBody>
      </p:sp>
      <p:sp>
        <p:nvSpPr>
          <p:cNvPr id="6" name="Rectangle 28">
            <a:extLst>
              <a:ext uri="{FF2B5EF4-FFF2-40B4-BE49-F238E27FC236}">
                <a16:creationId xmlns:a16="http://schemas.microsoft.com/office/drawing/2014/main" id="{5B8F2ABE-BC84-6145-85CF-77147B593EF7}"/>
              </a:ext>
            </a:extLst>
          </p:cNvPr>
          <p:cNvSpPr>
            <a:spLocks noGrp="1" noChangeArrowheads="1"/>
          </p:cNvSpPr>
          <p:nvPr>
            <p:ph type="dt" sz="half" idx="12"/>
          </p:nvPr>
        </p:nvSpPr>
        <p:spPr>
          <a:ln/>
        </p:spPr>
        <p:txBody>
          <a:bodyPr/>
          <a:lstStyle>
            <a:lvl1pPr>
              <a:defRPr b="1" i="0">
                <a:cs typeface="Arial" panose="020B0604020202020204" pitchFamily="34" charset="0"/>
              </a:defRPr>
            </a:lvl1pPr>
          </a:lstStyle>
          <a:p>
            <a:pPr>
              <a:defRPr/>
            </a:pPr>
            <a:endParaRPr lang="en-GB" dirty="0"/>
          </a:p>
        </p:txBody>
      </p:sp>
    </p:spTree>
    <p:extLst>
      <p:ext uri="{BB962C8B-B14F-4D97-AF65-F5344CB8AC3E}">
        <p14:creationId xmlns:p14="http://schemas.microsoft.com/office/powerpoint/2010/main" val="2007379644"/>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6">
            <a:extLst>
              <a:ext uri="{FF2B5EF4-FFF2-40B4-BE49-F238E27FC236}">
                <a16:creationId xmlns:a16="http://schemas.microsoft.com/office/drawing/2014/main" id="{8C147079-CA9B-754B-AD1C-1A0B9698FDDE}"/>
              </a:ext>
            </a:extLst>
          </p:cNvPr>
          <p:cNvSpPr>
            <a:spLocks noGrp="1" noChangeArrowheads="1"/>
          </p:cNvSpPr>
          <p:nvPr>
            <p:ph type="ftr" sz="quarter" idx="10"/>
          </p:nvPr>
        </p:nvSpPr>
        <p:spPr>
          <a:ln/>
        </p:spPr>
        <p:txBody>
          <a:bodyPr/>
          <a:lstStyle>
            <a:lvl1pPr>
              <a:defRPr b="1" i="0">
                <a:cs typeface="Arial" panose="020B0604020202020204" pitchFamily="34" charset="0"/>
              </a:defRPr>
            </a:lvl1pPr>
          </a:lstStyle>
          <a:p>
            <a:pPr>
              <a:defRPr/>
            </a:pPr>
            <a:endParaRPr lang="en-GB" dirty="0"/>
          </a:p>
        </p:txBody>
      </p:sp>
      <p:sp>
        <p:nvSpPr>
          <p:cNvPr id="5" name="Rectangle 27">
            <a:extLst>
              <a:ext uri="{FF2B5EF4-FFF2-40B4-BE49-F238E27FC236}">
                <a16:creationId xmlns:a16="http://schemas.microsoft.com/office/drawing/2014/main" id="{24BC8FAE-D061-0F45-8BF2-79C37503E0FE}"/>
              </a:ext>
            </a:extLst>
          </p:cNvPr>
          <p:cNvSpPr>
            <a:spLocks noGrp="1" noChangeArrowheads="1"/>
          </p:cNvSpPr>
          <p:nvPr>
            <p:ph type="sldNum" sz="quarter" idx="11"/>
          </p:nvPr>
        </p:nvSpPr>
        <p:spPr>
          <a:ln/>
        </p:spPr>
        <p:txBody>
          <a:bodyPr/>
          <a:lstStyle>
            <a:lvl1pPr>
              <a:defRPr/>
            </a:lvl1pPr>
          </a:lstStyle>
          <a:p>
            <a:fld id="{2F49CE3E-6B53-E540-ABE1-585FEFB2CB55}" type="slidenum">
              <a:rPr lang="en-GB" altLang="en-US"/>
              <a:pPr/>
              <a:t>‹#›</a:t>
            </a:fld>
            <a:endParaRPr lang="en-GB" altLang="en-US"/>
          </a:p>
        </p:txBody>
      </p:sp>
      <p:sp>
        <p:nvSpPr>
          <p:cNvPr id="6" name="Rectangle 28">
            <a:extLst>
              <a:ext uri="{FF2B5EF4-FFF2-40B4-BE49-F238E27FC236}">
                <a16:creationId xmlns:a16="http://schemas.microsoft.com/office/drawing/2014/main" id="{BC03D4C4-6081-0E40-9B98-863D5DF82D87}"/>
              </a:ext>
            </a:extLst>
          </p:cNvPr>
          <p:cNvSpPr>
            <a:spLocks noGrp="1" noChangeArrowheads="1"/>
          </p:cNvSpPr>
          <p:nvPr>
            <p:ph type="dt" sz="half" idx="12"/>
          </p:nvPr>
        </p:nvSpPr>
        <p:spPr>
          <a:ln/>
        </p:spPr>
        <p:txBody>
          <a:bodyPr/>
          <a:lstStyle>
            <a:lvl1pPr>
              <a:defRPr b="1" i="0">
                <a:cs typeface="Arial" panose="020B0604020202020204" pitchFamily="34" charset="0"/>
              </a:defRPr>
            </a:lvl1pPr>
          </a:lstStyle>
          <a:p>
            <a:pPr>
              <a:defRPr/>
            </a:pPr>
            <a:endParaRPr lang="en-GB" dirty="0"/>
          </a:p>
        </p:txBody>
      </p:sp>
    </p:spTree>
    <p:extLst>
      <p:ext uri="{BB962C8B-B14F-4D97-AF65-F5344CB8AC3E}">
        <p14:creationId xmlns:p14="http://schemas.microsoft.com/office/powerpoint/2010/main" val="3149868213"/>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1A0E66B2-2E1B-394C-80E8-89167E9044AE}" type="slidenum">
              <a:rPr lang="en-GB"/>
              <a:pPr>
                <a:defRPr/>
              </a:pPr>
              <a:t>‹#›</a:t>
            </a:fld>
            <a:endParaRPr lang="en-GB"/>
          </a:p>
        </p:txBody>
      </p:sp>
    </p:spTree>
    <p:extLst>
      <p:ext uri="{BB962C8B-B14F-4D97-AF65-F5344CB8AC3E}">
        <p14:creationId xmlns:p14="http://schemas.microsoft.com/office/powerpoint/2010/main" val="3744575364"/>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FF8AE9EB-E92B-7C44-A654-CA3A4E3C84BA}" type="slidenum">
              <a:rPr lang="en-GB"/>
              <a:pPr>
                <a:defRPr/>
              </a:pPr>
              <a:t>‹#›</a:t>
            </a:fld>
            <a:endParaRPr lang="en-GB"/>
          </a:p>
        </p:txBody>
      </p:sp>
    </p:spTree>
    <p:extLst>
      <p:ext uri="{BB962C8B-B14F-4D97-AF65-F5344CB8AC3E}">
        <p14:creationId xmlns:p14="http://schemas.microsoft.com/office/powerpoint/2010/main" val="237563185"/>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4C8BCE60-3427-6C4D-8A64-EBFD851F9A6B}" type="slidenum">
              <a:rPr lang="en-GB"/>
              <a:pPr>
                <a:defRPr/>
              </a:pPr>
              <a:t>‹#›</a:t>
            </a:fld>
            <a:endParaRPr lang="en-GB"/>
          </a:p>
        </p:txBody>
      </p:sp>
    </p:spTree>
    <p:extLst>
      <p:ext uri="{BB962C8B-B14F-4D97-AF65-F5344CB8AC3E}">
        <p14:creationId xmlns:p14="http://schemas.microsoft.com/office/powerpoint/2010/main" val="4816210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fontAlgn="auto" hangingPunct="1">
              <a:spcBef>
                <a:spcPts val="0"/>
              </a:spcBef>
              <a:spcAft>
                <a:spcPts val="0"/>
              </a:spcAft>
              <a:defRPr b="1">
                <a:latin typeface="Arial Black"/>
                <a:ea typeface="+mn-ea"/>
                <a:cs typeface="+mn-cs"/>
              </a:defRPr>
            </a:lvl1pPr>
          </a:lstStyle>
          <a:p>
            <a:pPr>
              <a:defRPr/>
            </a:pPr>
            <a:endParaRPr lang="en-US"/>
          </a:p>
        </p:txBody>
      </p:sp>
      <p:sp>
        <p:nvSpPr>
          <p:cNvPr id="4" name="Rectangle 5"/>
          <p:cNvSpPr>
            <a:spLocks noGrp="1" noChangeArrowheads="1"/>
          </p:cNvSpPr>
          <p:nvPr>
            <p:ph type="ftr" sz="quarter" idx="11"/>
          </p:nvPr>
        </p:nvSpPr>
        <p:spPr/>
        <p:txBody>
          <a:bodyPr/>
          <a:lstStyle>
            <a:lvl1pPr eaLnBrk="1" fontAlgn="auto" hangingPunct="1">
              <a:spcBef>
                <a:spcPts val="0"/>
              </a:spcBef>
              <a:spcAft>
                <a:spcPts val="0"/>
              </a:spcAft>
              <a:defRPr b="1">
                <a:latin typeface="Arial Black"/>
                <a:ea typeface="+mn-ea"/>
                <a:cs typeface="+mn-cs"/>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b="1"/>
            </a:lvl1pPr>
          </a:lstStyle>
          <a:p>
            <a:pPr>
              <a:defRPr/>
            </a:pPr>
            <a:fld id="{F3FA1E75-22AF-9C4B-A32C-C26FAF429F34}" type="slidenum">
              <a:rPr lang="en-US"/>
              <a:pPr>
                <a:defRPr/>
              </a:pPr>
              <a:t>‹#›</a:t>
            </a:fld>
            <a:endParaRPr lang="en-US"/>
          </a:p>
        </p:txBody>
      </p:sp>
    </p:spTree>
    <p:extLst>
      <p:ext uri="{BB962C8B-B14F-4D97-AF65-F5344CB8AC3E}">
        <p14:creationId xmlns:p14="http://schemas.microsoft.com/office/powerpoint/2010/main" val="3312345931"/>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7" name="Rectangle 6"/>
          <p:cNvSpPr>
            <a:spLocks noGrp="1" noChangeArrowheads="1"/>
          </p:cNvSpPr>
          <p:nvPr>
            <p:ph type="sldNum" sz="quarter" idx="12"/>
          </p:nvPr>
        </p:nvSpPr>
        <p:spPr/>
        <p:txBody>
          <a:bodyPr/>
          <a:lstStyle>
            <a:lvl1pPr>
              <a:defRPr b="1">
                <a:latin typeface="Engravers MT" charset="0"/>
              </a:defRPr>
            </a:lvl1pPr>
          </a:lstStyle>
          <a:p>
            <a:pPr>
              <a:defRPr/>
            </a:pPr>
            <a:fld id="{E3F6FD15-FD5C-9B49-BEDC-D7F3EA461A4C}" type="slidenum">
              <a:rPr lang="en-GB"/>
              <a:pPr>
                <a:defRPr/>
              </a:pPr>
              <a:t>‹#›</a:t>
            </a:fld>
            <a:endParaRPr lang="en-GB"/>
          </a:p>
        </p:txBody>
      </p:sp>
    </p:spTree>
    <p:extLst>
      <p:ext uri="{BB962C8B-B14F-4D97-AF65-F5344CB8AC3E}">
        <p14:creationId xmlns:p14="http://schemas.microsoft.com/office/powerpoint/2010/main" val="1455982325"/>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8"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9" name="Rectangle 6"/>
          <p:cNvSpPr>
            <a:spLocks noGrp="1" noChangeArrowheads="1"/>
          </p:cNvSpPr>
          <p:nvPr>
            <p:ph type="sldNum" sz="quarter" idx="12"/>
          </p:nvPr>
        </p:nvSpPr>
        <p:spPr/>
        <p:txBody>
          <a:bodyPr/>
          <a:lstStyle>
            <a:lvl1pPr>
              <a:defRPr b="1">
                <a:latin typeface="Engravers MT" charset="0"/>
              </a:defRPr>
            </a:lvl1pPr>
          </a:lstStyle>
          <a:p>
            <a:pPr>
              <a:defRPr/>
            </a:pPr>
            <a:fld id="{79F08EA2-40A1-FF4F-965D-0E4418BD2978}" type="slidenum">
              <a:rPr lang="en-GB"/>
              <a:pPr>
                <a:defRPr/>
              </a:pPr>
              <a:t>‹#›</a:t>
            </a:fld>
            <a:endParaRPr lang="en-GB"/>
          </a:p>
        </p:txBody>
      </p:sp>
    </p:spTree>
    <p:extLst>
      <p:ext uri="{BB962C8B-B14F-4D97-AF65-F5344CB8AC3E}">
        <p14:creationId xmlns:p14="http://schemas.microsoft.com/office/powerpoint/2010/main" val="2866297003"/>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4"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6"/>
          <p:cNvSpPr>
            <a:spLocks noGrp="1" noChangeArrowheads="1"/>
          </p:cNvSpPr>
          <p:nvPr>
            <p:ph type="sldNum" sz="quarter" idx="12"/>
          </p:nvPr>
        </p:nvSpPr>
        <p:spPr/>
        <p:txBody>
          <a:bodyPr/>
          <a:lstStyle>
            <a:lvl1pPr>
              <a:defRPr b="1">
                <a:latin typeface="Engravers MT" charset="0"/>
              </a:defRPr>
            </a:lvl1pPr>
          </a:lstStyle>
          <a:p>
            <a:pPr>
              <a:defRPr/>
            </a:pPr>
            <a:fld id="{7A3B961D-CEC0-5449-8614-17600D75878A}" type="slidenum">
              <a:rPr lang="en-GB"/>
              <a:pPr>
                <a:defRPr/>
              </a:pPr>
              <a:t>‹#›</a:t>
            </a:fld>
            <a:endParaRPr lang="en-GB"/>
          </a:p>
        </p:txBody>
      </p:sp>
    </p:spTree>
    <p:extLst>
      <p:ext uri="{BB962C8B-B14F-4D97-AF65-F5344CB8AC3E}">
        <p14:creationId xmlns:p14="http://schemas.microsoft.com/office/powerpoint/2010/main" val="309829092"/>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3"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4" name="Rectangle 6"/>
          <p:cNvSpPr>
            <a:spLocks noGrp="1" noChangeArrowheads="1"/>
          </p:cNvSpPr>
          <p:nvPr>
            <p:ph type="sldNum" sz="quarter" idx="12"/>
          </p:nvPr>
        </p:nvSpPr>
        <p:spPr/>
        <p:txBody>
          <a:bodyPr/>
          <a:lstStyle>
            <a:lvl1pPr>
              <a:defRPr b="1">
                <a:latin typeface="Engravers MT" charset="0"/>
              </a:defRPr>
            </a:lvl1pPr>
          </a:lstStyle>
          <a:p>
            <a:pPr>
              <a:defRPr/>
            </a:pPr>
            <a:fld id="{3FB85906-14D8-244D-8814-3586201F11F5}" type="slidenum">
              <a:rPr lang="en-GB"/>
              <a:pPr>
                <a:defRPr/>
              </a:pPr>
              <a:t>‹#›</a:t>
            </a:fld>
            <a:endParaRPr lang="en-GB"/>
          </a:p>
        </p:txBody>
      </p:sp>
    </p:spTree>
    <p:extLst>
      <p:ext uri="{BB962C8B-B14F-4D97-AF65-F5344CB8AC3E}">
        <p14:creationId xmlns:p14="http://schemas.microsoft.com/office/powerpoint/2010/main" val="2830045891"/>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7" name="Rectangle 6"/>
          <p:cNvSpPr>
            <a:spLocks noGrp="1" noChangeArrowheads="1"/>
          </p:cNvSpPr>
          <p:nvPr>
            <p:ph type="sldNum" sz="quarter" idx="12"/>
          </p:nvPr>
        </p:nvSpPr>
        <p:spPr/>
        <p:txBody>
          <a:bodyPr/>
          <a:lstStyle>
            <a:lvl1pPr>
              <a:defRPr b="1">
                <a:latin typeface="Engravers MT" charset="0"/>
              </a:defRPr>
            </a:lvl1pPr>
          </a:lstStyle>
          <a:p>
            <a:pPr>
              <a:defRPr/>
            </a:pPr>
            <a:fld id="{EE5DFC4F-5AC3-7D4F-93E6-1412E5023BB2}" type="slidenum">
              <a:rPr lang="en-GB"/>
              <a:pPr>
                <a:defRPr/>
              </a:pPr>
              <a:t>‹#›</a:t>
            </a:fld>
            <a:endParaRPr lang="en-GB"/>
          </a:p>
        </p:txBody>
      </p:sp>
    </p:spTree>
    <p:extLst>
      <p:ext uri="{BB962C8B-B14F-4D97-AF65-F5344CB8AC3E}">
        <p14:creationId xmlns:p14="http://schemas.microsoft.com/office/powerpoint/2010/main" val="3349623469"/>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7" name="Rectangle 6"/>
          <p:cNvSpPr>
            <a:spLocks noGrp="1" noChangeArrowheads="1"/>
          </p:cNvSpPr>
          <p:nvPr>
            <p:ph type="sldNum" sz="quarter" idx="12"/>
          </p:nvPr>
        </p:nvSpPr>
        <p:spPr/>
        <p:txBody>
          <a:bodyPr/>
          <a:lstStyle>
            <a:lvl1pPr>
              <a:defRPr b="1">
                <a:latin typeface="Engravers MT" charset="0"/>
              </a:defRPr>
            </a:lvl1pPr>
          </a:lstStyle>
          <a:p>
            <a:pPr>
              <a:defRPr/>
            </a:pPr>
            <a:fld id="{6AC4B665-0D19-3A4B-988D-489701EEC5F2}" type="slidenum">
              <a:rPr lang="en-GB"/>
              <a:pPr>
                <a:defRPr/>
              </a:pPr>
              <a:t>‹#›</a:t>
            </a:fld>
            <a:endParaRPr lang="en-GB"/>
          </a:p>
        </p:txBody>
      </p:sp>
    </p:spTree>
    <p:extLst>
      <p:ext uri="{BB962C8B-B14F-4D97-AF65-F5344CB8AC3E}">
        <p14:creationId xmlns:p14="http://schemas.microsoft.com/office/powerpoint/2010/main" val="2882204574"/>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58DCC1C2-B20F-5742-97C5-52010BB96369}" type="slidenum">
              <a:rPr lang="en-GB"/>
              <a:pPr>
                <a:defRPr/>
              </a:pPr>
              <a:t>‹#›</a:t>
            </a:fld>
            <a:endParaRPr lang="en-GB"/>
          </a:p>
        </p:txBody>
      </p:sp>
    </p:spTree>
    <p:extLst>
      <p:ext uri="{BB962C8B-B14F-4D97-AF65-F5344CB8AC3E}">
        <p14:creationId xmlns:p14="http://schemas.microsoft.com/office/powerpoint/2010/main" val="91392419"/>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29DDE853-45D2-B447-9140-1D9159914E8B}" type="slidenum">
              <a:rPr lang="en-GB"/>
              <a:pPr>
                <a:defRPr/>
              </a:pPr>
              <a:t>‹#›</a:t>
            </a:fld>
            <a:endParaRPr lang="en-GB"/>
          </a:p>
        </p:txBody>
      </p:sp>
    </p:spTree>
    <p:extLst>
      <p:ext uri="{BB962C8B-B14F-4D97-AF65-F5344CB8AC3E}">
        <p14:creationId xmlns:p14="http://schemas.microsoft.com/office/powerpoint/2010/main" val="4264531157"/>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4067" name="Rectangle 3"/>
          <p:cNvSpPr>
            <a:spLocks noGrp="1" noChangeArrowheads="1"/>
          </p:cNvSpPr>
          <p:nvPr>
            <p:ph type="ctrTitle"/>
          </p:nvPr>
        </p:nvSpPr>
        <p:spPr>
          <a:xfrm>
            <a:off x="685800" y="1676400"/>
            <a:ext cx="7772400" cy="1143000"/>
          </a:xfrm>
        </p:spPr>
        <p:txBody>
          <a:bodyPr/>
          <a:lstStyle>
            <a:lvl1pPr>
              <a:defRPr/>
            </a:lvl1pPr>
          </a:lstStyle>
          <a:p>
            <a:pPr lvl="0"/>
            <a:r>
              <a:rPr lang="en-US" noProof="0"/>
              <a:t>Click to edit Master title style</a:t>
            </a:r>
          </a:p>
        </p:txBody>
      </p:sp>
      <p:sp>
        <p:nvSpPr>
          <p:cNvPr id="344068"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pPr lvl="0"/>
            <a:r>
              <a:rPr lang="en-US" noProof="0"/>
              <a:t>Click to edit Master subtitle style</a:t>
            </a:r>
          </a:p>
        </p:txBody>
      </p:sp>
      <p:sp>
        <p:nvSpPr>
          <p:cNvPr id="5" name="Rectangle 5"/>
          <p:cNvSpPr>
            <a:spLocks noGrp="1" noChangeArrowheads="1"/>
          </p:cNvSpPr>
          <p:nvPr>
            <p:ph type="dt" sz="half" idx="10"/>
          </p:nvPr>
        </p:nvSpPr>
        <p:spPr/>
        <p:txBody>
          <a:bodyPr/>
          <a:lstStyle>
            <a:lvl1pPr>
              <a:defRPr b="1"/>
            </a:lvl1pPr>
          </a:lstStyle>
          <a:p>
            <a:pPr>
              <a:defRPr/>
            </a:pPr>
            <a:endParaRPr lang="en-US"/>
          </a:p>
        </p:txBody>
      </p:sp>
      <p:sp>
        <p:nvSpPr>
          <p:cNvPr id="6" name="Rectangle 6"/>
          <p:cNvSpPr>
            <a:spLocks noGrp="1" noChangeArrowheads="1"/>
          </p:cNvSpPr>
          <p:nvPr>
            <p:ph type="ftr" sz="quarter" idx="11"/>
          </p:nvPr>
        </p:nvSpPr>
        <p:spPr/>
        <p:txBody>
          <a:bodyPr/>
          <a:lstStyle>
            <a:lvl1pPr>
              <a:defRPr b="1"/>
            </a:lvl1pPr>
          </a:lstStyle>
          <a:p>
            <a:pPr>
              <a:defRPr/>
            </a:pPr>
            <a:endParaRPr lang="en-US"/>
          </a:p>
        </p:txBody>
      </p:sp>
      <p:sp>
        <p:nvSpPr>
          <p:cNvPr id="7" name="Rectangle 7"/>
          <p:cNvSpPr>
            <a:spLocks noGrp="1" noChangeArrowheads="1"/>
          </p:cNvSpPr>
          <p:nvPr>
            <p:ph type="sldNum" sz="quarter" idx="12"/>
          </p:nvPr>
        </p:nvSpPr>
        <p:spPr/>
        <p:txBody>
          <a:bodyPr/>
          <a:lstStyle>
            <a:lvl1pPr>
              <a:defRPr b="1"/>
            </a:lvl1pPr>
          </a:lstStyle>
          <a:p>
            <a:pPr>
              <a:defRPr/>
            </a:pPr>
            <a:fld id="{5F73939B-379B-3741-A8E8-4E4570E19484}" type="slidenum">
              <a:rPr lang="en-US"/>
              <a:pPr>
                <a:defRPr/>
              </a:pPr>
              <a:t>‹#›</a:t>
            </a:fld>
            <a:endParaRPr lang="en-US"/>
          </a:p>
        </p:txBody>
      </p:sp>
    </p:spTree>
    <p:extLst>
      <p:ext uri="{BB962C8B-B14F-4D97-AF65-F5344CB8AC3E}">
        <p14:creationId xmlns:p14="http://schemas.microsoft.com/office/powerpoint/2010/main" val="3284876461"/>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b="1"/>
            </a:lvl1pPr>
          </a:lstStyle>
          <a:p>
            <a:pPr>
              <a:defRPr/>
            </a:pPr>
            <a:endParaRPr lang="en-US"/>
          </a:p>
        </p:txBody>
      </p:sp>
      <p:sp>
        <p:nvSpPr>
          <p:cNvPr id="5" name="Rectangle 6"/>
          <p:cNvSpPr>
            <a:spLocks noGrp="1" noChangeArrowheads="1"/>
          </p:cNvSpPr>
          <p:nvPr>
            <p:ph type="ftr" sz="quarter" idx="11"/>
          </p:nvPr>
        </p:nvSpPr>
        <p:spPr/>
        <p:txBody>
          <a:bodyPr/>
          <a:lstStyle>
            <a:lvl1pPr>
              <a:defRPr b="1"/>
            </a:lvl1pPr>
          </a:lstStyle>
          <a:p>
            <a:pPr>
              <a:defRPr/>
            </a:pPr>
            <a:endParaRPr lang="en-US"/>
          </a:p>
        </p:txBody>
      </p:sp>
      <p:sp>
        <p:nvSpPr>
          <p:cNvPr id="6" name="Rectangle 7"/>
          <p:cNvSpPr>
            <a:spLocks noGrp="1" noChangeArrowheads="1"/>
          </p:cNvSpPr>
          <p:nvPr>
            <p:ph type="sldNum" sz="quarter" idx="12"/>
          </p:nvPr>
        </p:nvSpPr>
        <p:spPr/>
        <p:txBody>
          <a:bodyPr/>
          <a:lstStyle>
            <a:lvl1pPr>
              <a:defRPr b="1"/>
            </a:lvl1pPr>
          </a:lstStyle>
          <a:p>
            <a:pPr>
              <a:defRPr/>
            </a:pPr>
            <a:fld id="{76DAB392-07D9-B44D-B897-A08DC98168EF}" type="slidenum">
              <a:rPr lang="en-US"/>
              <a:pPr>
                <a:defRPr/>
              </a:pPr>
              <a:t>‹#›</a:t>
            </a:fld>
            <a:endParaRPr lang="en-US"/>
          </a:p>
        </p:txBody>
      </p:sp>
    </p:spTree>
    <p:extLst>
      <p:ext uri="{BB962C8B-B14F-4D97-AF65-F5344CB8AC3E}">
        <p14:creationId xmlns:p14="http://schemas.microsoft.com/office/powerpoint/2010/main" val="9756716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56A59571-081D-FC42-BB82-4DF7897BE280}" type="slidenum">
              <a:rPr lang="en-GB"/>
              <a:pPr>
                <a:defRPr/>
              </a:pPr>
              <a:t>‹#›</a:t>
            </a:fld>
            <a:endParaRPr lang="en-GB"/>
          </a:p>
        </p:txBody>
      </p:sp>
    </p:spTree>
    <p:extLst>
      <p:ext uri="{BB962C8B-B14F-4D97-AF65-F5344CB8AC3E}">
        <p14:creationId xmlns:p14="http://schemas.microsoft.com/office/powerpoint/2010/main" val="2542722256"/>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p:txBody>
          <a:bodyPr/>
          <a:lstStyle>
            <a:lvl1pPr>
              <a:defRPr b="1"/>
            </a:lvl1pPr>
          </a:lstStyle>
          <a:p>
            <a:pPr>
              <a:defRPr/>
            </a:pPr>
            <a:endParaRPr lang="en-US"/>
          </a:p>
        </p:txBody>
      </p:sp>
      <p:sp>
        <p:nvSpPr>
          <p:cNvPr id="5" name="Rectangle 6"/>
          <p:cNvSpPr>
            <a:spLocks noGrp="1" noChangeArrowheads="1"/>
          </p:cNvSpPr>
          <p:nvPr>
            <p:ph type="ftr" sz="quarter" idx="11"/>
          </p:nvPr>
        </p:nvSpPr>
        <p:spPr/>
        <p:txBody>
          <a:bodyPr/>
          <a:lstStyle>
            <a:lvl1pPr>
              <a:defRPr b="1"/>
            </a:lvl1pPr>
          </a:lstStyle>
          <a:p>
            <a:pPr>
              <a:defRPr/>
            </a:pPr>
            <a:endParaRPr lang="en-US"/>
          </a:p>
        </p:txBody>
      </p:sp>
      <p:sp>
        <p:nvSpPr>
          <p:cNvPr id="6" name="Rectangle 7"/>
          <p:cNvSpPr>
            <a:spLocks noGrp="1" noChangeArrowheads="1"/>
          </p:cNvSpPr>
          <p:nvPr>
            <p:ph type="sldNum" sz="quarter" idx="12"/>
          </p:nvPr>
        </p:nvSpPr>
        <p:spPr/>
        <p:txBody>
          <a:bodyPr/>
          <a:lstStyle>
            <a:lvl1pPr>
              <a:defRPr b="1"/>
            </a:lvl1pPr>
          </a:lstStyle>
          <a:p>
            <a:pPr>
              <a:defRPr/>
            </a:pPr>
            <a:fld id="{ABA86A91-49B2-3045-AD33-AD5BD24E03D6}" type="slidenum">
              <a:rPr lang="en-US"/>
              <a:pPr>
                <a:defRPr/>
              </a:pPr>
              <a:t>‹#›</a:t>
            </a:fld>
            <a:endParaRPr lang="en-US"/>
          </a:p>
        </p:txBody>
      </p:sp>
    </p:spTree>
    <p:extLst>
      <p:ext uri="{BB962C8B-B14F-4D97-AF65-F5344CB8AC3E}">
        <p14:creationId xmlns:p14="http://schemas.microsoft.com/office/powerpoint/2010/main" val="349716234"/>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p:txBody>
          <a:bodyPr/>
          <a:lstStyle>
            <a:lvl1pPr>
              <a:defRPr b="1"/>
            </a:lvl1pPr>
          </a:lstStyle>
          <a:p>
            <a:pPr>
              <a:defRPr/>
            </a:pPr>
            <a:endParaRPr lang="en-US"/>
          </a:p>
        </p:txBody>
      </p:sp>
      <p:sp>
        <p:nvSpPr>
          <p:cNvPr id="6" name="Rectangle 6"/>
          <p:cNvSpPr>
            <a:spLocks noGrp="1" noChangeArrowheads="1"/>
          </p:cNvSpPr>
          <p:nvPr>
            <p:ph type="ftr" sz="quarter" idx="11"/>
          </p:nvPr>
        </p:nvSpPr>
        <p:spPr/>
        <p:txBody>
          <a:bodyPr/>
          <a:lstStyle>
            <a:lvl1pPr>
              <a:defRPr b="1"/>
            </a:lvl1pPr>
          </a:lstStyle>
          <a:p>
            <a:pPr>
              <a:defRPr/>
            </a:pPr>
            <a:endParaRPr lang="en-US"/>
          </a:p>
        </p:txBody>
      </p:sp>
      <p:sp>
        <p:nvSpPr>
          <p:cNvPr id="7" name="Rectangle 7"/>
          <p:cNvSpPr>
            <a:spLocks noGrp="1" noChangeArrowheads="1"/>
          </p:cNvSpPr>
          <p:nvPr>
            <p:ph type="sldNum" sz="quarter" idx="12"/>
          </p:nvPr>
        </p:nvSpPr>
        <p:spPr/>
        <p:txBody>
          <a:bodyPr/>
          <a:lstStyle>
            <a:lvl1pPr>
              <a:defRPr b="1"/>
            </a:lvl1pPr>
          </a:lstStyle>
          <a:p>
            <a:pPr>
              <a:defRPr/>
            </a:pPr>
            <a:fld id="{3A7012CF-37BC-0442-9321-A59D594EC640}" type="slidenum">
              <a:rPr lang="en-US"/>
              <a:pPr>
                <a:defRPr/>
              </a:pPr>
              <a:t>‹#›</a:t>
            </a:fld>
            <a:endParaRPr lang="en-US"/>
          </a:p>
        </p:txBody>
      </p:sp>
    </p:spTree>
    <p:extLst>
      <p:ext uri="{BB962C8B-B14F-4D97-AF65-F5344CB8AC3E}">
        <p14:creationId xmlns:p14="http://schemas.microsoft.com/office/powerpoint/2010/main" val="3270326187"/>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p:txBody>
          <a:bodyPr/>
          <a:lstStyle>
            <a:lvl1pPr>
              <a:defRPr b="1"/>
            </a:lvl1pPr>
          </a:lstStyle>
          <a:p>
            <a:pPr>
              <a:defRPr/>
            </a:pPr>
            <a:endParaRPr lang="en-US"/>
          </a:p>
        </p:txBody>
      </p:sp>
      <p:sp>
        <p:nvSpPr>
          <p:cNvPr id="8" name="Rectangle 6"/>
          <p:cNvSpPr>
            <a:spLocks noGrp="1" noChangeArrowheads="1"/>
          </p:cNvSpPr>
          <p:nvPr>
            <p:ph type="ftr" sz="quarter" idx="11"/>
          </p:nvPr>
        </p:nvSpPr>
        <p:spPr/>
        <p:txBody>
          <a:bodyPr/>
          <a:lstStyle>
            <a:lvl1pPr>
              <a:defRPr b="1"/>
            </a:lvl1pPr>
          </a:lstStyle>
          <a:p>
            <a:pPr>
              <a:defRPr/>
            </a:pPr>
            <a:endParaRPr lang="en-US"/>
          </a:p>
        </p:txBody>
      </p:sp>
      <p:sp>
        <p:nvSpPr>
          <p:cNvPr id="9" name="Rectangle 7"/>
          <p:cNvSpPr>
            <a:spLocks noGrp="1" noChangeArrowheads="1"/>
          </p:cNvSpPr>
          <p:nvPr>
            <p:ph type="sldNum" sz="quarter" idx="12"/>
          </p:nvPr>
        </p:nvSpPr>
        <p:spPr/>
        <p:txBody>
          <a:bodyPr/>
          <a:lstStyle>
            <a:lvl1pPr>
              <a:defRPr b="1"/>
            </a:lvl1pPr>
          </a:lstStyle>
          <a:p>
            <a:pPr>
              <a:defRPr/>
            </a:pPr>
            <a:fld id="{C95C88A7-143B-964C-BE03-C89EF77BC8D8}" type="slidenum">
              <a:rPr lang="en-US"/>
              <a:pPr>
                <a:defRPr/>
              </a:pPr>
              <a:t>‹#›</a:t>
            </a:fld>
            <a:endParaRPr lang="en-US"/>
          </a:p>
        </p:txBody>
      </p:sp>
    </p:spTree>
    <p:extLst>
      <p:ext uri="{BB962C8B-B14F-4D97-AF65-F5344CB8AC3E}">
        <p14:creationId xmlns:p14="http://schemas.microsoft.com/office/powerpoint/2010/main" val="1632335439"/>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p:txBody>
          <a:bodyPr/>
          <a:lstStyle>
            <a:lvl1pPr>
              <a:defRPr b="1"/>
            </a:lvl1pPr>
          </a:lstStyle>
          <a:p>
            <a:pPr>
              <a:defRPr/>
            </a:pPr>
            <a:endParaRPr lang="en-US"/>
          </a:p>
        </p:txBody>
      </p:sp>
      <p:sp>
        <p:nvSpPr>
          <p:cNvPr id="4" name="Rectangle 6"/>
          <p:cNvSpPr>
            <a:spLocks noGrp="1" noChangeArrowheads="1"/>
          </p:cNvSpPr>
          <p:nvPr>
            <p:ph type="ftr" sz="quarter" idx="11"/>
          </p:nvPr>
        </p:nvSpPr>
        <p:spPr/>
        <p:txBody>
          <a:bodyPr/>
          <a:lstStyle>
            <a:lvl1pPr>
              <a:defRPr b="1"/>
            </a:lvl1pPr>
          </a:lstStyle>
          <a:p>
            <a:pPr>
              <a:defRPr/>
            </a:pPr>
            <a:endParaRPr lang="en-US"/>
          </a:p>
        </p:txBody>
      </p:sp>
      <p:sp>
        <p:nvSpPr>
          <p:cNvPr id="5" name="Rectangle 7"/>
          <p:cNvSpPr>
            <a:spLocks noGrp="1" noChangeArrowheads="1"/>
          </p:cNvSpPr>
          <p:nvPr>
            <p:ph type="sldNum" sz="quarter" idx="12"/>
          </p:nvPr>
        </p:nvSpPr>
        <p:spPr/>
        <p:txBody>
          <a:bodyPr/>
          <a:lstStyle>
            <a:lvl1pPr>
              <a:defRPr b="1"/>
            </a:lvl1pPr>
          </a:lstStyle>
          <a:p>
            <a:pPr>
              <a:defRPr/>
            </a:pPr>
            <a:fld id="{A86CBD08-511C-D242-8303-C17EB06D2320}" type="slidenum">
              <a:rPr lang="en-US"/>
              <a:pPr>
                <a:defRPr/>
              </a:pPr>
              <a:t>‹#›</a:t>
            </a:fld>
            <a:endParaRPr lang="en-US"/>
          </a:p>
        </p:txBody>
      </p:sp>
    </p:spTree>
    <p:extLst>
      <p:ext uri="{BB962C8B-B14F-4D97-AF65-F5344CB8AC3E}">
        <p14:creationId xmlns:p14="http://schemas.microsoft.com/office/powerpoint/2010/main" val="2493531452"/>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a:defRPr b="1"/>
            </a:lvl1pPr>
          </a:lstStyle>
          <a:p>
            <a:pPr>
              <a:defRPr/>
            </a:pPr>
            <a:endParaRPr lang="en-US"/>
          </a:p>
        </p:txBody>
      </p:sp>
      <p:sp>
        <p:nvSpPr>
          <p:cNvPr id="3" name="Rectangle 6"/>
          <p:cNvSpPr>
            <a:spLocks noGrp="1" noChangeArrowheads="1"/>
          </p:cNvSpPr>
          <p:nvPr>
            <p:ph type="ftr" sz="quarter" idx="11"/>
          </p:nvPr>
        </p:nvSpPr>
        <p:spPr/>
        <p:txBody>
          <a:bodyPr/>
          <a:lstStyle>
            <a:lvl1pPr>
              <a:defRPr b="1"/>
            </a:lvl1pPr>
          </a:lstStyle>
          <a:p>
            <a:pPr>
              <a:defRPr/>
            </a:pPr>
            <a:endParaRPr lang="en-US"/>
          </a:p>
        </p:txBody>
      </p:sp>
      <p:sp>
        <p:nvSpPr>
          <p:cNvPr id="4" name="Rectangle 7"/>
          <p:cNvSpPr>
            <a:spLocks noGrp="1" noChangeArrowheads="1"/>
          </p:cNvSpPr>
          <p:nvPr>
            <p:ph type="sldNum" sz="quarter" idx="12"/>
          </p:nvPr>
        </p:nvSpPr>
        <p:spPr/>
        <p:txBody>
          <a:bodyPr/>
          <a:lstStyle>
            <a:lvl1pPr>
              <a:defRPr b="1"/>
            </a:lvl1pPr>
          </a:lstStyle>
          <a:p>
            <a:pPr>
              <a:defRPr/>
            </a:pPr>
            <a:fld id="{79AC7EF5-7867-8740-8C83-1594D242E906}" type="slidenum">
              <a:rPr lang="en-US"/>
              <a:pPr>
                <a:defRPr/>
              </a:pPr>
              <a:t>‹#›</a:t>
            </a:fld>
            <a:endParaRPr lang="en-US"/>
          </a:p>
        </p:txBody>
      </p:sp>
    </p:spTree>
    <p:extLst>
      <p:ext uri="{BB962C8B-B14F-4D97-AF65-F5344CB8AC3E}">
        <p14:creationId xmlns:p14="http://schemas.microsoft.com/office/powerpoint/2010/main" val="4049256305"/>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p:txBody>
          <a:bodyPr/>
          <a:lstStyle>
            <a:lvl1pPr>
              <a:defRPr b="1"/>
            </a:lvl1pPr>
          </a:lstStyle>
          <a:p>
            <a:pPr>
              <a:defRPr/>
            </a:pPr>
            <a:endParaRPr lang="en-US"/>
          </a:p>
        </p:txBody>
      </p:sp>
      <p:sp>
        <p:nvSpPr>
          <p:cNvPr id="6" name="Rectangle 6"/>
          <p:cNvSpPr>
            <a:spLocks noGrp="1" noChangeArrowheads="1"/>
          </p:cNvSpPr>
          <p:nvPr>
            <p:ph type="ftr" sz="quarter" idx="11"/>
          </p:nvPr>
        </p:nvSpPr>
        <p:spPr/>
        <p:txBody>
          <a:bodyPr/>
          <a:lstStyle>
            <a:lvl1pPr>
              <a:defRPr b="1"/>
            </a:lvl1pPr>
          </a:lstStyle>
          <a:p>
            <a:pPr>
              <a:defRPr/>
            </a:pPr>
            <a:endParaRPr lang="en-US"/>
          </a:p>
        </p:txBody>
      </p:sp>
      <p:sp>
        <p:nvSpPr>
          <p:cNvPr id="7" name="Rectangle 7"/>
          <p:cNvSpPr>
            <a:spLocks noGrp="1" noChangeArrowheads="1"/>
          </p:cNvSpPr>
          <p:nvPr>
            <p:ph type="sldNum" sz="quarter" idx="12"/>
          </p:nvPr>
        </p:nvSpPr>
        <p:spPr/>
        <p:txBody>
          <a:bodyPr/>
          <a:lstStyle>
            <a:lvl1pPr>
              <a:defRPr b="1"/>
            </a:lvl1pPr>
          </a:lstStyle>
          <a:p>
            <a:pPr>
              <a:defRPr/>
            </a:pPr>
            <a:fld id="{BF506C76-512B-9544-B6DD-4B27E9AD3FCE}" type="slidenum">
              <a:rPr lang="en-US"/>
              <a:pPr>
                <a:defRPr/>
              </a:pPr>
              <a:t>‹#›</a:t>
            </a:fld>
            <a:endParaRPr lang="en-US"/>
          </a:p>
        </p:txBody>
      </p:sp>
    </p:spTree>
    <p:extLst>
      <p:ext uri="{BB962C8B-B14F-4D97-AF65-F5344CB8AC3E}">
        <p14:creationId xmlns:p14="http://schemas.microsoft.com/office/powerpoint/2010/main" val="1291424980"/>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p:txBody>
          <a:bodyPr/>
          <a:lstStyle>
            <a:lvl1pPr>
              <a:defRPr b="1"/>
            </a:lvl1pPr>
          </a:lstStyle>
          <a:p>
            <a:pPr>
              <a:defRPr/>
            </a:pPr>
            <a:endParaRPr lang="en-US"/>
          </a:p>
        </p:txBody>
      </p:sp>
      <p:sp>
        <p:nvSpPr>
          <p:cNvPr id="6" name="Rectangle 6"/>
          <p:cNvSpPr>
            <a:spLocks noGrp="1" noChangeArrowheads="1"/>
          </p:cNvSpPr>
          <p:nvPr>
            <p:ph type="ftr" sz="quarter" idx="11"/>
          </p:nvPr>
        </p:nvSpPr>
        <p:spPr/>
        <p:txBody>
          <a:bodyPr/>
          <a:lstStyle>
            <a:lvl1pPr>
              <a:defRPr b="1"/>
            </a:lvl1pPr>
          </a:lstStyle>
          <a:p>
            <a:pPr>
              <a:defRPr/>
            </a:pPr>
            <a:endParaRPr lang="en-US"/>
          </a:p>
        </p:txBody>
      </p:sp>
      <p:sp>
        <p:nvSpPr>
          <p:cNvPr id="7" name="Rectangle 7"/>
          <p:cNvSpPr>
            <a:spLocks noGrp="1" noChangeArrowheads="1"/>
          </p:cNvSpPr>
          <p:nvPr>
            <p:ph type="sldNum" sz="quarter" idx="12"/>
          </p:nvPr>
        </p:nvSpPr>
        <p:spPr/>
        <p:txBody>
          <a:bodyPr/>
          <a:lstStyle>
            <a:lvl1pPr>
              <a:defRPr b="1"/>
            </a:lvl1pPr>
          </a:lstStyle>
          <a:p>
            <a:pPr>
              <a:defRPr/>
            </a:pPr>
            <a:fld id="{B7247A56-A21C-ED4C-8172-B752B779C97E}" type="slidenum">
              <a:rPr lang="en-US"/>
              <a:pPr>
                <a:defRPr/>
              </a:pPr>
              <a:t>‹#›</a:t>
            </a:fld>
            <a:endParaRPr lang="en-US"/>
          </a:p>
        </p:txBody>
      </p:sp>
    </p:spTree>
    <p:extLst>
      <p:ext uri="{BB962C8B-B14F-4D97-AF65-F5344CB8AC3E}">
        <p14:creationId xmlns:p14="http://schemas.microsoft.com/office/powerpoint/2010/main" val="1940949088"/>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b="1"/>
            </a:lvl1pPr>
          </a:lstStyle>
          <a:p>
            <a:pPr>
              <a:defRPr/>
            </a:pPr>
            <a:endParaRPr lang="en-US"/>
          </a:p>
        </p:txBody>
      </p:sp>
      <p:sp>
        <p:nvSpPr>
          <p:cNvPr id="5" name="Rectangle 6"/>
          <p:cNvSpPr>
            <a:spLocks noGrp="1" noChangeArrowheads="1"/>
          </p:cNvSpPr>
          <p:nvPr>
            <p:ph type="ftr" sz="quarter" idx="11"/>
          </p:nvPr>
        </p:nvSpPr>
        <p:spPr/>
        <p:txBody>
          <a:bodyPr/>
          <a:lstStyle>
            <a:lvl1pPr>
              <a:defRPr b="1"/>
            </a:lvl1pPr>
          </a:lstStyle>
          <a:p>
            <a:pPr>
              <a:defRPr/>
            </a:pPr>
            <a:endParaRPr lang="en-US"/>
          </a:p>
        </p:txBody>
      </p:sp>
      <p:sp>
        <p:nvSpPr>
          <p:cNvPr id="6" name="Rectangle 7"/>
          <p:cNvSpPr>
            <a:spLocks noGrp="1" noChangeArrowheads="1"/>
          </p:cNvSpPr>
          <p:nvPr>
            <p:ph type="sldNum" sz="quarter" idx="12"/>
          </p:nvPr>
        </p:nvSpPr>
        <p:spPr/>
        <p:txBody>
          <a:bodyPr/>
          <a:lstStyle>
            <a:lvl1pPr>
              <a:defRPr b="1"/>
            </a:lvl1pPr>
          </a:lstStyle>
          <a:p>
            <a:pPr>
              <a:defRPr/>
            </a:pPr>
            <a:fld id="{97F17B0C-8DD5-9A4C-AC3A-32E00C6F5CAE}" type="slidenum">
              <a:rPr lang="en-US"/>
              <a:pPr>
                <a:defRPr/>
              </a:pPr>
              <a:t>‹#›</a:t>
            </a:fld>
            <a:endParaRPr lang="en-US"/>
          </a:p>
        </p:txBody>
      </p:sp>
    </p:spTree>
    <p:extLst>
      <p:ext uri="{BB962C8B-B14F-4D97-AF65-F5344CB8AC3E}">
        <p14:creationId xmlns:p14="http://schemas.microsoft.com/office/powerpoint/2010/main" val="3555764388"/>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b="1"/>
            </a:lvl1pPr>
          </a:lstStyle>
          <a:p>
            <a:pPr>
              <a:defRPr/>
            </a:pPr>
            <a:endParaRPr lang="en-US"/>
          </a:p>
        </p:txBody>
      </p:sp>
      <p:sp>
        <p:nvSpPr>
          <p:cNvPr id="5" name="Rectangle 6"/>
          <p:cNvSpPr>
            <a:spLocks noGrp="1" noChangeArrowheads="1"/>
          </p:cNvSpPr>
          <p:nvPr>
            <p:ph type="ftr" sz="quarter" idx="11"/>
          </p:nvPr>
        </p:nvSpPr>
        <p:spPr/>
        <p:txBody>
          <a:bodyPr/>
          <a:lstStyle>
            <a:lvl1pPr>
              <a:defRPr b="1"/>
            </a:lvl1pPr>
          </a:lstStyle>
          <a:p>
            <a:pPr>
              <a:defRPr/>
            </a:pPr>
            <a:endParaRPr lang="en-US"/>
          </a:p>
        </p:txBody>
      </p:sp>
      <p:sp>
        <p:nvSpPr>
          <p:cNvPr id="6" name="Rectangle 7"/>
          <p:cNvSpPr>
            <a:spLocks noGrp="1" noChangeArrowheads="1"/>
          </p:cNvSpPr>
          <p:nvPr>
            <p:ph type="sldNum" sz="quarter" idx="12"/>
          </p:nvPr>
        </p:nvSpPr>
        <p:spPr/>
        <p:txBody>
          <a:bodyPr/>
          <a:lstStyle>
            <a:lvl1pPr>
              <a:defRPr b="1"/>
            </a:lvl1pPr>
          </a:lstStyle>
          <a:p>
            <a:pPr>
              <a:defRPr/>
            </a:pPr>
            <a:fld id="{9C527823-844E-0E43-ACC9-A17D3A1092DE}" type="slidenum">
              <a:rPr lang="en-US"/>
              <a:pPr>
                <a:defRPr/>
              </a:pPr>
              <a:t>‹#›</a:t>
            </a:fld>
            <a:endParaRPr lang="en-US"/>
          </a:p>
        </p:txBody>
      </p:sp>
    </p:spTree>
    <p:extLst>
      <p:ext uri="{BB962C8B-B14F-4D97-AF65-F5344CB8AC3E}">
        <p14:creationId xmlns:p14="http://schemas.microsoft.com/office/powerpoint/2010/main" val="1821018689"/>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dt" sz="half" idx="10"/>
          </p:nvPr>
        </p:nvSpPr>
        <p:spPr/>
        <p:txBody>
          <a:bodyPr/>
          <a:lstStyle>
            <a:lvl1pPr>
              <a:defRPr b="1"/>
            </a:lvl1pPr>
          </a:lstStyle>
          <a:p>
            <a:pPr>
              <a:defRPr/>
            </a:pPr>
            <a:endParaRPr lang="en-US"/>
          </a:p>
        </p:txBody>
      </p:sp>
      <p:sp>
        <p:nvSpPr>
          <p:cNvPr id="7" name="Rectangle 6"/>
          <p:cNvSpPr>
            <a:spLocks noGrp="1" noChangeArrowheads="1"/>
          </p:cNvSpPr>
          <p:nvPr>
            <p:ph type="ftr" sz="quarter" idx="11"/>
          </p:nvPr>
        </p:nvSpPr>
        <p:spPr/>
        <p:txBody>
          <a:bodyPr/>
          <a:lstStyle>
            <a:lvl1pPr>
              <a:defRPr b="1"/>
            </a:lvl1pPr>
          </a:lstStyle>
          <a:p>
            <a:pPr>
              <a:defRPr/>
            </a:pPr>
            <a:endParaRPr lang="en-US"/>
          </a:p>
        </p:txBody>
      </p:sp>
      <p:sp>
        <p:nvSpPr>
          <p:cNvPr id="8" name="Rectangle 7"/>
          <p:cNvSpPr>
            <a:spLocks noGrp="1" noChangeArrowheads="1"/>
          </p:cNvSpPr>
          <p:nvPr>
            <p:ph type="sldNum" sz="quarter" idx="12"/>
          </p:nvPr>
        </p:nvSpPr>
        <p:spPr/>
        <p:txBody>
          <a:bodyPr/>
          <a:lstStyle>
            <a:lvl1pPr>
              <a:defRPr b="1"/>
            </a:lvl1pPr>
          </a:lstStyle>
          <a:p>
            <a:pPr>
              <a:defRPr/>
            </a:pPr>
            <a:fld id="{FDCDEE32-822F-054B-8004-FA929A9B4FDF}" type="slidenum">
              <a:rPr lang="en-US"/>
              <a:pPr>
                <a:defRPr/>
              </a:pPr>
              <a:t>‹#›</a:t>
            </a:fld>
            <a:endParaRPr lang="en-US"/>
          </a:p>
        </p:txBody>
      </p:sp>
    </p:spTree>
    <p:extLst>
      <p:ext uri="{BB962C8B-B14F-4D97-AF65-F5344CB8AC3E}">
        <p14:creationId xmlns:p14="http://schemas.microsoft.com/office/powerpoint/2010/main" val="4204140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1"/>
          <p:cNvSpPr>
            <a:spLocks noGrp="1" noChangeArrowheads="1"/>
          </p:cNvSpPr>
          <p:nvPr>
            <p:ph type="dt" sz="half" idx="10"/>
          </p:nvPr>
        </p:nvSpPr>
        <p:spPr>
          <a:ln/>
        </p:spPr>
        <p:txBody>
          <a:bodyPr/>
          <a:lstStyle>
            <a:lvl1pPr>
              <a:defRPr/>
            </a:lvl1pPr>
          </a:lstStyle>
          <a:p>
            <a:pPr>
              <a:defRPr/>
            </a:pPr>
            <a:endParaRPr lang="en-US"/>
          </a:p>
        </p:txBody>
      </p:sp>
      <p:sp>
        <p:nvSpPr>
          <p:cNvPr id="8" name="Rectangle 22"/>
          <p:cNvSpPr>
            <a:spLocks noGrp="1" noChangeArrowheads="1"/>
          </p:cNvSpPr>
          <p:nvPr>
            <p:ph type="ftr" sz="quarter" idx="11"/>
          </p:nvPr>
        </p:nvSpPr>
        <p:spPr>
          <a:ln/>
        </p:spPr>
        <p:txBody>
          <a:bodyPr/>
          <a:lstStyle>
            <a:lvl1pPr>
              <a:defRPr/>
            </a:lvl1pPr>
          </a:lstStyle>
          <a:p>
            <a:pPr>
              <a:defRPr/>
            </a:pPr>
            <a:endParaRPr lang="en-US"/>
          </a:p>
        </p:txBody>
      </p:sp>
      <p:sp>
        <p:nvSpPr>
          <p:cNvPr id="9" name="Rectangle 23"/>
          <p:cNvSpPr>
            <a:spLocks noGrp="1" noChangeArrowheads="1"/>
          </p:cNvSpPr>
          <p:nvPr>
            <p:ph type="sldNum" sz="quarter" idx="12"/>
          </p:nvPr>
        </p:nvSpPr>
        <p:spPr>
          <a:ln/>
        </p:spPr>
        <p:txBody>
          <a:bodyPr/>
          <a:lstStyle>
            <a:lvl1pPr>
              <a:defRPr/>
            </a:lvl1pPr>
          </a:lstStyle>
          <a:p>
            <a:pPr>
              <a:defRPr/>
            </a:pPr>
            <a:fld id="{DC11CE8F-3D0B-6C4E-883B-8263A9F7C257}" type="slidenum">
              <a:rPr lang="en-US"/>
              <a:pPr>
                <a:defRPr/>
              </a:pPr>
              <a:t>‹#›</a:t>
            </a:fld>
            <a:endParaRPr lang="en-US"/>
          </a:p>
        </p:txBody>
      </p:sp>
    </p:spTree>
    <p:extLst>
      <p:ext uri="{BB962C8B-B14F-4D97-AF65-F5344CB8AC3E}">
        <p14:creationId xmlns:p14="http://schemas.microsoft.com/office/powerpoint/2010/main" val="19482885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99023D4A-A513-0444-BBA7-BB4FCCD79B54}" type="slidenum">
              <a:rPr lang="en-GB"/>
              <a:pPr>
                <a:defRPr/>
              </a:pPr>
              <a:t>‹#›</a:t>
            </a:fld>
            <a:endParaRPr lang="en-GB"/>
          </a:p>
        </p:txBody>
      </p:sp>
    </p:spTree>
    <p:extLst>
      <p:ext uri="{BB962C8B-B14F-4D97-AF65-F5344CB8AC3E}">
        <p14:creationId xmlns:p14="http://schemas.microsoft.com/office/powerpoint/2010/main" val="1165893835"/>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ltGray">
          <a:xfrm>
            <a:off x="0" y="0"/>
            <a:ext cx="825500" cy="6858000"/>
          </a:xfrm>
          <a:prstGeom prst="rect">
            <a:avLst/>
          </a:prstGeom>
          <a:solidFill>
            <a:schemeClr val="tx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000" b="1" i="0" dirty="0">
              <a:solidFill>
                <a:srgbClr val="CCECFF"/>
              </a:solidFill>
              <a:latin typeface="Arial" panose="020B0604020202020204" pitchFamily="34" charset="0"/>
            </a:endParaRPr>
          </a:p>
        </p:txBody>
      </p:sp>
      <p:sp>
        <p:nvSpPr>
          <p:cNvPr id="5" name="Rectangle 4"/>
          <p:cNvSpPr>
            <a:spLocks noChangeArrowheads="1"/>
          </p:cNvSpPr>
          <p:nvPr/>
        </p:nvSpPr>
        <p:spPr bwMode="ltGray">
          <a:xfrm>
            <a:off x="0" y="3543300"/>
            <a:ext cx="3343275" cy="122238"/>
          </a:xfrm>
          <a:prstGeom prst="rect">
            <a:avLst/>
          </a:prstGeom>
          <a:solidFill>
            <a:schemeClr val="bg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000" b="1" i="0" dirty="0">
              <a:solidFill>
                <a:srgbClr val="CCECFF"/>
              </a:solidFill>
              <a:latin typeface="Arial" panose="020B0604020202020204" pitchFamily="34" charset="0"/>
            </a:endParaRPr>
          </a:p>
        </p:txBody>
      </p:sp>
      <p:sp>
        <p:nvSpPr>
          <p:cNvPr id="137219" name="Rectangle 3"/>
          <p:cNvSpPr>
            <a:spLocks noGrp="1" noChangeArrowheads="1"/>
          </p:cNvSpPr>
          <p:nvPr>
            <p:ph type="ctrTitle"/>
          </p:nvPr>
        </p:nvSpPr>
        <p:spPr>
          <a:xfrm>
            <a:off x="685800" y="2133600"/>
            <a:ext cx="7772400" cy="1143000"/>
          </a:xfrm>
        </p:spPr>
        <p:txBody>
          <a:bodyPr/>
          <a:lstStyle>
            <a:lvl1pPr>
              <a:defRPr b="1" i="0">
                <a:cs typeface="Arial" panose="020B0604020202020204" pitchFamily="34" charset="0"/>
              </a:defRPr>
            </a:lvl1pPr>
          </a:lstStyle>
          <a:p>
            <a:pPr lvl="0"/>
            <a:r>
              <a:rPr lang="en-GB" noProof="0" dirty="0"/>
              <a:t>Click to edit Master title style</a:t>
            </a:r>
          </a:p>
        </p:txBody>
      </p:sp>
      <p:sp>
        <p:nvSpPr>
          <p:cNvPr id="137220" name="Rectangle 4"/>
          <p:cNvSpPr>
            <a:spLocks noGrp="1" noChangeArrowheads="1"/>
          </p:cNvSpPr>
          <p:nvPr>
            <p:ph type="subTitle" idx="1"/>
          </p:nvPr>
        </p:nvSpPr>
        <p:spPr>
          <a:xfrm>
            <a:off x="1447800" y="3886200"/>
            <a:ext cx="6400800" cy="1752600"/>
          </a:xfrm>
        </p:spPr>
        <p:txBody>
          <a:bodyPr/>
          <a:lstStyle>
            <a:lvl1pPr marL="0" indent="0" algn="ctr">
              <a:buFontTx/>
              <a:buNone/>
              <a:defRPr b="1" i="0">
                <a:cs typeface="Arial" panose="020B0604020202020204" pitchFamily="34" charset="0"/>
              </a:defRPr>
            </a:lvl1pPr>
          </a:lstStyle>
          <a:p>
            <a:pPr lvl="0"/>
            <a:r>
              <a:rPr lang="en-GB" noProof="0" dirty="0"/>
              <a:t>Click to edit Master subtitle style</a:t>
            </a:r>
          </a:p>
        </p:txBody>
      </p:sp>
      <p:sp>
        <p:nvSpPr>
          <p:cNvPr id="6" name="Rectangle 5"/>
          <p:cNvSpPr>
            <a:spLocks noGrp="1" noChangeArrowheads="1"/>
          </p:cNvSpPr>
          <p:nvPr>
            <p:ph type="dt" sz="half" idx="10"/>
          </p:nvPr>
        </p:nvSpPr>
        <p:spPr/>
        <p:txBody>
          <a:bodyPr/>
          <a:lstStyle>
            <a:lvl1pPr>
              <a:defRPr b="1" i="0">
                <a:solidFill>
                  <a:srgbClr val="CCECFF"/>
                </a:solidFill>
                <a:latin typeface="Arial" panose="020B0604020202020204" pitchFamily="34" charset="0"/>
                <a:cs typeface="Arial" panose="020B0604020202020204" pitchFamily="34" charset="0"/>
              </a:defRPr>
            </a:lvl1pPr>
          </a:lstStyle>
          <a:p>
            <a:pPr>
              <a:defRPr/>
            </a:pPr>
            <a:endParaRPr lang="en-GB" dirty="0"/>
          </a:p>
        </p:txBody>
      </p:sp>
      <p:sp>
        <p:nvSpPr>
          <p:cNvPr id="7" name="Rectangle 6"/>
          <p:cNvSpPr>
            <a:spLocks noGrp="1" noChangeArrowheads="1"/>
          </p:cNvSpPr>
          <p:nvPr>
            <p:ph type="ftr" sz="quarter" idx="11"/>
          </p:nvPr>
        </p:nvSpPr>
        <p:spPr/>
        <p:txBody>
          <a:bodyPr/>
          <a:lstStyle>
            <a:lvl1pPr>
              <a:defRPr b="1" i="0">
                <a:solidFill>
                  <a:srgbClr val="CCECFF"/>
                </a:solidFill>
                <a:latin typeface="Arial" panose="020B0604020202020204" pitchFamily="34" charset="0"/>
                <a:cs typeface="Arial" panose="020B0604020202020204" pitchFamily="34" charset="0"/>
              </a:defRPr>
            </a:lvl1pPr>
          </a:lstStyle>
          <a:p>
            <a:pPr>
              <a:defRPr/>
            </a:pPr>
            <a:endParaRPr lang="en-GB" dirty="0"/>
          </a:p>
        </p:txBody>
      </p:sp>
      <p:sp>
        <p:nvSpPr>
          <p:cNvPr id="8" name="Rectangle 7"/>
          <p:cNvSpPr>
            <a:spLocks noGrp="1" noChangeArrowheads="1"/>
          </p:cNvSpPr>
          <p:nvPr>
            <p:ph type="sldNum" sz="quarter" idx="12"/>
          </p:nvPr>
        </p:nvSpPr>
        <p:spPr/>
        <p:txBody>
          <a:bodyPr/>
          <a:lstStyle>
            <a:lvl1pPr>
              <a:defRPr b="1" i="0">
                <a:solidFill>
                  <a:srgbClr val="CCECFF"/>
                </a:solidFill>
                <a:latin typeface="Arial" panose="020B0604020202020204" pitchFamily="34" charset="0"/>
              </a:defRPr>
            </a:lvl1pPr>
          </a:lstStyle>
          <a:p>
            <a:pPr>
              <a:defRPr/>
            </a:pPr>
            <a:fld id="{F8E5EF64-0069-2C41-AE1A-C6DCE79991EF}" type="slidenum">
              <a:rPr lang="en-GB" smtClean="0"/>
              <a:pPr>
                <a:defRPr/>
              </a:pPr>
              <a:t>‹#›</a:t>
            </a:fld>
            <a:endParaRPr lang="en-GB" dirty="0"/>
          </a:p>
        </p:txBody>
      </p:sp>
    </p:spTree>
    <p:extLst>
      <p:ext uri="{BB962C8B-B14F-4D97-AF65-F5344CB8AC3E}">
        <p14:creationId xmlns:p14="http://schemas.microsoft.com/office/powerpoint/2010/main" val="55185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2500"/>
                            </p:stCondLst>
                            <p:childTnLst>
                              <p:par>
                                <p:cTn id="9" presetID="22" presetClass="entr" presetSubtype="2" fill="hold" grpId="0" nodeType="afterEffect">
                                  <p:stCondLst>
                                    <p:cond delay="300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Layout>
</file>

<file path=ppt/slideLayouts/slideLayout5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A17DA47-C487-3F42-8BA2-E2ECA0FC4C6F}" type="slidenum">
              <a:rPr lang="en-GB" smtClean="0"/>
              <a:pPr>
                <a:defRPr/>
              </a:pPr>
              <a:t>‹#›</a:t>
            </a:fld>
            <a:endParaRPr lang="en-GB" dirty="0"/>
          </a:p>
        </p:txBody>
      </p:sp>
    </p:spTree>
    <p:extLst>
      <p:ext uri="{BB962C8B-B14F-4D97-AF65-F5344CB8AC3E}">
        <p14:creationId xmlns:p14="http://schemas.microsoft.com/office/powerpoint/2010/main" val="1732427237"/>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A64972E8-6D5C-9B4E-8F85-4B7FDFE8980A}" type="slidenum">
              <a:rPr lang="en-GB" smtClean="0"/>
              <a:pPr>
                <a:defRPr/>
              </a:pPr>
              <a:t>‹#›</a:t>
            </a:fld>
            <a:endParaRPr lang="en-GB" dirty="0"/>
          </a:p>
        </p:txBody>
      </p:sp>
    </p:spTree>
    <p:extLst>
      <p:ext uri="{BB962C8B-B14F-4D97-AF65-F5344CB8AC3E}">
        <p14:creationId xmlns:p14="http://schemas.microsoft.com/office/powerpoint/2010/main" val="1973976113"/>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7A98FE63-6D72-CF4C-A9AB-5C7B28829610}" type="slidenum">
              <a:rPr lang="en-GB" smtClean="0"/>
              <a:pPr>
                <a:defRPr/>
              </a:pPr>
              <a:t>‹#›</a:t>
            </a:fld>
            <a:endParaRPr lang="en-GB" dirty="0"/>
          </a:p>
        </p:txBody>
      </p:sp>
    </p:spTree>
    <p:extLst>
      <p:ext uri="{BB962C8B-B14F-4D97-AF65-F5344CB8AC3E}">
        <p14:creationId xmlns:p14="http://schemas.microsoft.com/office/powerpoint/2010/main" val="4082146640"/>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364BDB6-C193-D848-9D98-4C33BFFFE720}" type="slidenum">
              <a:rPr lang="en-GB" smtClean="0"/>
              <a:pPr>
                <a:defRPr/>
              </a:pPr>
              <a:t>‹#›</a:t>
            </a:fld>
            <a:endParaRPr lang="en-GB" dirty="0"/>
          </a:p>
        </p:txBody>
      </p:sp>
    </p:spTree>
    <p:extLst>
      <p:ext uri="{BB962C8B-B14F-4D97-AF65-F5344CB8AC3E}">
        <p14:creationId xmlns:p14="http://schemas.microsoft.com/office/powerpoint/2010/main" val="3305409048"/>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A1A5B8CC-7B3E-B848-A652-DE9BA9F2AAC3}" type="slidenum">
              <a:rPr lang="en-GB" smtClean="0"/>
              <a:pPr>
                <a:defRPr/>
              </a:pPr>
              <a:t>‹#›</a:t>
            </a:fld>
            <a:endParaRPr lang="en-GB" dirty="0"/>
          </a:p>
        </p:txBody>
      </p:sp>
    </p:spTree>
    <p:extLst>
      <p:ext uri="{BB962C8B-B14F-4D97-AF65-F5344CB8AC3E}">
        <p14:creationId xmlns:p14="http://schemas.microsoft.com/office/powerpoint/2010/main" val="2456364489"/>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7B552F8A-C366-8A40-AA9C-40CE475CFD0A}" type="slidenum">
              <a:rPr lang="en-GB" smtClean="0"/>
              <a:pPr>
                <a:defRPr/>
              </a:pPr>
              <a:t>‹#›</a:t>
            </a:fld>
            <a:endParaRPr lang="en-GB" dirty="0"/>
          </a:p>
        </p:txBody>
      </p:sp>
    </p:spTree>
    <p:extLst>
      <p:ext uri="{BB962C8B-B14F-4D97-AF65-F5344CB8AC3E}">
        <p14:creationId xmlns:p14="http://schemas.microsoft.com/office/powerpoint/2010/main" val="3740552073"/>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cs typeface="Arial" panose="020B0604020202020204" pitchFamily="34" charset="0"/>
              </a:defRPr>
            </a:lvl1pPr>
            <a:lvl2pPr>
              <a:defRPr sz="2800" b="1" i="0">
                <a:cs typeface="Arial" panose="020B0604020202020204" pitchFamily="34" charset="0"/>
              </a:defRPr>
            </a:lvl2pPr>
            <a:lvl3pPr>
              <a:defRPr sz="2400" b="1" i="0">
                <a:cs typeface="Arial" panose="020B0604020202020204" pitchFamily="34" charset="0"/>
              </a:defRPr>
            </a:lvl3pPr>
            <a:lvl4pPr>
              <a:defRPr sz="2000" b="1" i="0">
                <a:cs typeface="Arial" panose="020B0604020202020204" pitchFamily="34" charset="0"/>
              </a:defRPr>
            </a:lvl4pPr>
            <a:lvl5pPr>
              <a:defRPr sz="2000" b="1" i="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72B0B60-C692-3D41-893D-B1D2BC077AD7}" type="slidenum">
              <a:rPr lang="en-GB" smtClean="0"/>
              <a:pPr>
                <a:defRPr/>
              </a:pPr>
              <a:t>‹#›</a:t>
            </a:fld>
            <a:endParaRPr lang="en-GB" dirty="0"/>
          </a:p>
        </p:txBody>
      </p:sp>
    </p:spTree>
    <p:extLst>
      <p:ext uri="{BB962C8B-B14F-4D97-AF65-F5344CB8AC3E}">
        <p14:creationId xmlns:p14="http://schemas.microsoft.com/office/powerpoint/2010/main" val="3003604426"/>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2F15369-765E-DA49-BAA8-7964D267EF99}" type="slidenum">
              <a:rPr lang="en-GB" smtClean="0"/>
              <a:pPr>
                <a:defRPr/>
              </a:pPr>
              <a:t>‹#›</a:t>
            </a:fld>
            <a:endParaRPr lang="en-GB" dirty="0"/>
          </a:p>
        </p:txBody>
      </p:sp>
    </p:spTree>
    <p:extLst>
      <p:ext uri="{BB962C8B-B14F-4D97-AF65-F5344CB8AC3E}">
        <p14:creationId xmlns:p14="http://schemas.microsoft.com/office/powerpoint/2010/main" val="1749699738"/>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0660AAE-BE1F-534F-B7F4-0C507A881B76}" type="slidenum">
              <a:rPr lang="en-GB" smtClean="0"/>
              <a:pPr>
                <a:defRPr/>
              </a:pPr>
              <a:t>‹#›</a:t>
            </a:fld>
            <a:endParaRPr lang="en-GB" dirty="0"/>
          </a:p>
        </p:txBody>
      </p:sp>
    </p:spTree>
    <p:extLst>
      <p:ext uri="{BB962C8B-B14F-4D97-AF65-F5344CB8AC3E}">
        <p14:creationId xmlns:p14="http://schemas.microsoft.com/office/powerpoint/2010/main" val="305595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A4986A3A-E448-7B47-99CD-0EB888E095E8}" type="slidenum">
              <a:rPr lang="en-GB"/>
              <a:pPr>
                <a:defRPr/>
              </a:pPr>
              <a:t>‹#›</a:t>
            </a:fld>
            <a:endParaRPr lang="en-GB"/>
          </a:p>
        </p:txBody>
      </p:sp>
    </p:spTree>
    <p:extLst>
      <p:ext uri="{BB962C8B-B14F-4D97-AF65-F5344CB8AC3E}">
        <p14:creationId xmlns:p14="http://schemas.microsoft.com/office/powerpoint/2010/main" val="1269192824"/>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457200"/>
            <a:ext cx="2057400" cy="5638800"/>
          </a:xfrm>
        </p:spPr>
        <p:txBody>
          <a:bodyPr vert="eaVert"/>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228600" y="457200"/>
            <a:ext cx="6019800" cy="5638800"/>
          </a:xfrm>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1708EB4-440C-6849-AD85-EDBB257DBB2B}" type="slidenum">
              <a:rPr lang="en-GB" smtClean="0"/>
              <a:pPr>
                <a:defRPr/>
              </a:pPr>
              <a:t>‹#›</a:t>
            </a:fld>
            <a:endParaRPr lang="en-GB" dirty="0"/>
          </a:p>
        </p:txBody>
      </p:sp>
    </p:spTree>
    <p:extLst>
      <p:ext uri="{BB962C8B-B14F-4D97-AF65-F5344CB8AC3E}">
        <p14:creationId xmlns:p14="http://schemas.microsoft.com/office/powerpoint/2010/main" val="2665843044"/>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90513" y="2546350"/>
            <a:ext cx="711200" cy="474663"/>
            <a:chOff x="720" y="336"/>
            <a:chExt cx="624" cy="432"/>
          </a:xfrm>
        </p:grpSpPr>
        <p:sp>
          <p:nvSpPr>
            <p:cNvPr id="5" name="Rectangle 3"/>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000" b="1" i="0" dirty="0">
                <a:solidFill>
                  <a:srgbClr val="000000"/>
                </a:solidFill>
                <a:latin typeface="Arial" panose="020B0604020202020204" pitchFamily="34" charset="0"/>
                <a:cs typeface="Arial" panose="020B0604020202020204" pitchFamily="34" charset="0"/>
              </a:endParaRPr>
            </a:p>
          </p:txBody>
        </p:sp>
        <p:sp>
          <p:nvSpPr>
            <p:cNvPr id="6" name="Rectangle 4"/>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000" b="1" i="0" dirty="0">
                <a:solidFill>
                  <a:srgbClr val="000000"/>
                </a:solidFill>
                <a:latin typeface="Arial" panose="020B0604020202020204" pitchFamily="34" charset="0"/>
                <a:cs typeface="Arial" panose="020B0604020202020204" pitchFamily="34" charset="0"/>
              </a:endParaRPr>
            </a:p>
          </p:txBody>
        </p:sp>
      </p:grpSp>
      <p:grpSp>
        <p:nvGrpSpPr>
          <p:cNvPr id="7" name="Group 5"/>
          <p:cNvGrpSpPr>
            <a:grpSpLocks/>
          </p:cNvGrpSpPr>
          <p:nvPr/>
        </p:nvGrpSpPr>
        <p:grpSpPr bwMode="auto">
          <a:xfrm>
            <a:off x="414338" y="2968625"/>
            <a:ext cx="738187" cy="474663"/>
            <a:chOff x="912" y="2640"/>
            <a:chExt cx="672" cy="432"/>
          </a:xfrm>
        </p:grpSpPr>
        <p:sp>
          <p:nvSpPr>
            <p:cNvPr id="8" name="Rectangle 6"/>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000" b="1" i="0" dirty="0">
                <a:solidFill>
                  <a:srgbClr val="000000"/>
                </a:solidFill>
                <a:latin typeface="Arial" panose="020B0604020202020204" pitchFamily="34" charset="0"/>
                <a:cs typeface="Arial" panose="020B0604020202020204" pitchFamily="34" charset="0"/>
              </a:endParaRPr>
            </a:p>
          </p:txBody>
        </p:sp>
        <p:sp>
          <p:nvSpPr>
            <p:cNvPr id="9" name="Rectangle 7"/>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000" b="1" i="0" dirty="0">
                <a:solidFill>
                  <a:srgbClr val="000000"/>
                </a:solidFill>
                <a:latin typeface="Arial" panose="020B0604020202020204" pitchFamily="34" charset="0"/>
                <a:cs typeface="Arial" panose="020B0604020202020204" pitchFamily="34" charset="0"/>
              </a:endParaRPr>
            </a:p>
          </p:txBody>
        </p:sp>
      </p:grpSp>
      <p:sp>
        <p:nvSpPr>
          <p:cNvPr id="10" name="Rectangle 8"/>
          <p:cNvSpPr>
            <a:spLocks noChangeArrowheads="1"/>
          </p:cNvSpPr>
          <p:nvPr/>
        </p:nvSpPr>
        <p:spPr bwMode="auto">
          <a:xfrm>
            <a:off x="0" y="28956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000" b="1" i="0" dirty="0">
              <a:solidFill>
                <a:srgbClr val="000000"/>
              </a:solidFill>
              <a:latin typeface="Arial" panose="020B0604020202020204" pitchFamily="34" charset="0"/>
              <a:cs typeface="Arial" panose="020B0604020202020204" pitchFamily="34" charset="0"/>
            </a:endParaRPr>
          </a:p>
        </p:txBody>
      </p:sp>
      <p:sp>
        <p:nvSpPr>
          <p:cNvPr id="11" name="Rectangle 9"/>
          <p:cNvSpPr>
            <a:spLocks noChangeArrowheads="1"/>
          </p:cNvSpPr>
          <p:nvPr/>
        </p:nvSpPr>
        <p:spPr bwMode="auto">
          <a:xfrm>
            <a:off x="635000" y="2438400"/>
            <a:ext cx="31750" cy="10525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000" b="1" i="0" dirty="0">
              <a:solidFill>
                <a:srgbClr val="000000"/>
              </a:solidFill>
              <a:latin typeface="Arial" panose="020B0604020202020204" pitchFamily="34" charset="0"/>
              <a:cs typeface="Arial" panose="020B0604020202020204" pitchFamily="34" charset="0"/>
            </a:endParaRPr>
          </a:p>
        </p:txBody>
      </p:sp>
      <p:sp>
        <p:nvSpPr>
          <p:cNvPr id="12" name="Rectangle 15"/>
          <p:cNvSpPr>
            <a:spLocks noChangeArrowheads="1"/>
          </p:cNvSpPr>
          <p:nvPr/>
        </p:nvSpPr>
        <p:spPr bwMode="gray">
          <a:xfrm flipV="1">
            <a:off x="315913" y="3265488"/>
            <a:ext cx="8683625" cy="46037"/>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wrap="none" anchor="ctr"/>
          <a:lstStyle/>
          <a:p>
            <a:pPr algn="ctr"/>
            <a:endParaRPr kumimoji="1" lang="en-US" b="1" i="0" dirty="0">
              <a:solidFill>
                <a:srgbClr val="000000"/>
              </a:solidFill>
              <a:latin typeface="Arial" panose="020B0604020202020204" pitchFamily="34" charset="0"/>
              <a:cs typeface="Arial" panose="020B0604020202020204" pitchFamily="34" charset="0"/>
            </a:endParaRPr>
          </a:p>
        </p:txBody>
      </p:sp>
      <p:sp>
        <p:nvSpPr>
          <p:cNvPr id="335882" name="Rectangle 10"/>
          <p:cNvSpPr>
            <a:spLocks noGrp="1" noChangeArrowheads="1"/>
          </p:cNvSpPr>
          <p:nvPr>
            <p:ph type="ctrTitle"/>
          </p:nvPr>
        </p:nvSpPr>
        <p:spPr>
          <a:xfrm>
            <a:off x="990600" y="1828800"/>
            <a:ext cx="7772400" cy="1143000"/>
          </a:xfrm>
        </p:spPr>
        <p:txBody>
          <a:bodyPr/>
          <a:lstStyle>
            <a:lvl1pPr>
              <a:defRPr b="1" i="0">
                <a:latin typeface="Arial" panose="020B0604020202020204" pitchFamily="34" charset="0"/>
              </a:defRPr>
            </a:lvl1pPr>
          </a:lstStyle>
          <a:p>
            <a:pPr lvl="0"/>
            <a:r>
              <a:rPr lang="en-US" noProof="0" dirty="0"/>
              <a:t>Click to edit Master title style</a:t>
            </a:r>
          </a:p>
        </p:txBody>
      </p:sp>
      <p:sp>
        <p:nvSpPr>
          <p:cNvPr id="335883" name="Rectangle 11"/>
          <p:cNvSpPr>
            <a:spLocks noGrp="1" noChangeArrowheads="1"/>
          </p:cNvSpPr>
          <p:nvPr>
            <p:ph type="subTitle" idx="1"/>
          </p:nvPr>
        </p:nvSpPr>
        <p:spPr>
          <a:xfrm>
            <a:off x="1371600" y="3886200"/>
            <a:ext cx="6400800" cy="1752600"/>
          </a:xfrm>
        </p:spPr>
        <p:txBody>
          <a:bodyPr/>
          <a:lstStyle>
            <a:lvl1pPr marL="0" indent="0" algn="ctr">
              <a:buFont typeface="Wingdings" charset="0"/>
              <a:buNone/>
              <a:defRPr b="1" i="0">
                <a:latin typeface="Arial" panose="020B0604020202020204" pitchFamily="34" charset="0"/>
              </a:defRPr>
            </a:lvl1pPr>
          </a:lstStyle>
          <a:p>
            <a:pPr lvl="0"/>
            <a:r>
              <a:rPr lang="en-US" noProof="0" dirty="0"/>
              <a:t>Click to edit Master subtitle style</a:t>
            </a:r>
          </a:p>
        </p:txBody>
      </p:sp>
      <p:sp>
        <p:nvSpPr>
          <p:cNvPr id="13" name="Rectangle 12"/>
          <p:cNvSpPr>
            <a:spLocks noGrp="1" noChangeArrowheads="1"/>
          </p:cNvSpPr>
          <p:nvPr>
            <p:ph type="dt" sz="half" idx="10"/>
          </p:nvPr>
        </p:nvSpPr>
        <p:spPr>
          <a:xfrm>
            <a:off x="990600" y="6248400"/>
            <a:ext cx="1905000" cy="457200"/>
          </a:xfrm>
        </p:spPr>
        <p:txBody>
          <a:bodyPr/>
          <a:lstStyle>
            <a:lvl1pPr>
              <a:defRPr b="1" i="0">
                <a:solidFill>
                  <a:srgbClr val="1C1C1C"/>
                </a:solidFill>
                <a:latin typeface="Engravers MT" charset="0"/>
                <a:cs typeface="Arial" panose="020B0604020202020204" pitchFamily="34" charset="0"/>
              </a:defRPr>
            </a:lvl1pPr>
          </a:lstStyle>
          <a:p>
            <a:pPr>
              <a:defRPr/>
            </a:pPr>
            <a:endParaRPr lang="en-US" dirty="0"/>
          </a:p>
        </p:txBody>
      </p:sp>
      <p:sp>
        <p:nvSpPr>
          <p:cNvPr id="14" name="Rectangle 13"/>
          <p:cNvSpPr>
            <a:spLocks noGrp="1" noChangeArrowheads="1"/>
          </p:cNvSpPr>
          <p:nvPr>
            <p:ph type="ftr" sz="quarter" idx="11"/>
          </p:nvPr>
        </p:nvSpPr>
        <p:spPr>
          <a:xfrm>
            <a:off x="3429000" y="6248400"/>
            <a:ext cx="2895600" cy="457200"/>
          </a:xfrm>
        </p:spPr>
        <p:txBody>
          <a:bodyPr/>
          <a:lstStyle>
            <a:lvl1pPr>
              <a:defRPr b="1" i="0">
                <a:solidFill>
                  <a:srgbClr val="1C1C1C"/>
                </a:solidFill>
                <a:latin typeface="Engravers MT" charset="0"/>
                <a:cs typeface="Arial" panose="020B0604020202020204" pitchFamily="34" charset="0"/>
              </a:defRPr>
            </a:lvl1pPr>
          </a:lstStyle>
          <a:p>
            <a:pPr>
              <a:defRPr/>
            </a:pPr>
            <a:endParaRPr lang="en-US" dirty="0"/>
          </a:p>
        </p:txBody>
      </p:sp>
      <p:sp>
        <p:nvSpPr>
          <p:cNvPr id="15" name="Rectangle 14"/>
          <p:cNvSpPr>
            <a:spLocks noGrp="1" noChangeArrowheads="1"/>
          </p:cNvSpPr>
          <p:nvPr>
            <p:ph type="sldNum" sz="quarter" idx="12"/>
          </p:nvPr>
        </p:nvSpPr>
        <p:spPr>
          <a:xfrm>
            <a:off x="6858000" y="6248400"/>
            <a:ext cx="1905000" cy="457200"/>
          </a:xfrm>
        </p:spPr>
        <p:txBody>
          <a:bodyPr/>
          <a:lstStyle>
            <a:lvl1pPr>
              <a:defRPr b="1">
                <a:solidFill>
                  <a:srgbClr val="1C1C1C"/>
                </a:solidFill>
                <a:latin typeface="Engravers MT" charset="0"/>
              </a:defRPr>
            </a:lvl1pPr>
          </a:lstStyle>
          <a:p>
            <a:pPr>
              <a:defRPr/>
            </a:pPr>
            <a:fld id="{2B38861C-5F39-9143-9874-0249FAC7CC05}" type="slidenum">
              <a:rPr lang="en-US"/>
              <a:pPr>
                <a:defRPr/>
              </a:pPr>
              <a:t>‹#›</a:t>
            </a:fld>
            <a:endParaRPr lang="en-US"/>
          </a:p>
        </p:txBody>
      </p:sp>
    </p:spTree>
    <p:extLst>
      <p:ext uri="{BB962C8B-B14F-4D97-AF65-F5344CB8AC3E}">
        <p14:creationId xmlns:p14="http://schemas.microsoft.com/office/powerpoint/2010/main" val="2552957782"/>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1"/>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5" name="Rectangle 12"/>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6" name="Rectangle 13"/>
          <p:cNvSpPr>
            <a:spLocks noGrp="1" noChangeArrowheads="1"/>
          </p:cNvSpPr>
          <p:nvPr>
            <p:ph type="sldNum" sz="quarter" idx="12"/>
          </p:nvPr>
        </p:nvSpPr>
        <p:spPr/>
        <p:txBody>
          <a:bodyPr/>
          <a:lstStyle>
            <a:lvl1pPr>
              <a:defRPr b="1">
                <a:latin typeface="Engravers MT" charset="0"/>
              </a:defRPr>
            </a:lvl1pPr>
          </a:lstStyle>
          <a:p>
            <a:pPr>
              <a:defRPr/>
            </a:pPr>
            <a:fld id="{33FDFA1B-74DE-CA46-BC45-FF43B9841AA0}" type="slidenum">
              <a:rPr lang="en-US"/>
              <a:pPr>
                <a:defRPr/>
              </a:pPr>
              <a:t>‹#›</a:t>
            </a:fld>
            <a:endParaRPr lang="en-US"/>
          </a:p>
        </p:txBody>
      </p:sp>
    </p:spTree>
    <p:extLst>
      <p:ext uri="{BB962C8B-B14F-4D97-AF65-F5344CB8AC3E}">
        <p14:creationId xmlns:p14="http://schemas.microsoft.com/office/powerpoint/2010/main" val="489554985"/>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1"/>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5" name="Rectangle 12"/>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6" name="Rectangle 13"/>
          <p:cNvSpPr>
            <a:spLocks noGrp="1" noChangeArrowheads="1"/>
          </p:cNvSpPr>
          <p:nvPr>
            <p:ph type="sldNum" sz="quarter" idx="12"/>
          </p:nvPr>
        </p:nvSpPr>
        <p:spPr/>
        <p:txBody>
          <a:bodyPr/>
          <a:lstStyle>
            <a:lvl1pPr>
              <a:defRPr b="1">
                <a:latin typeface="Engravers MT" charset="0"/>
              </a:defRPr>
            </a:lvl1pPr>
          </a:lstStyle>
          <a:p>
            <a:pPr>
              <a:defRPr/>
            </a:pPr>
            <a:fld id="{BF723C91-6C23-4744-BCC3-6EAC5EC8D299}" type="slidenum">
              <a:rPr lang="en-US"/>
              <a:pPr>
                <a:defRPr/>
              </a:pPr>
              <a:t>‹#›</a:t>
            </a:fld>
            <a:endParaRPr lang="en-US"/>
          </a:p>
        </p:txBody>
      </p:sp>
    </p:spTree>
    <p:extLst>
      <p:ext uri="{BB962C8B-B14F-4D97-AF65-F5344CB8AC3E}">
        <p14:creationId xmlns:p14="http://schemas.microsoft.com/office/powerpoint/2010/main" val="857902807"/>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182688" y="2017713"/>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45088" y="2017713"/>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1"/>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6" name="Rectangle 12"/>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7" name="Rectangle 13"/>
          <p:cNvSpPr>
            <a:spLocks noGrp="1" noChangeArrowheads="1"/>
          </p:cNvSpPr>
          <p:nvPr>
            <p:ph type="sldNum" sz="quarter" idx="12"/>
          </p:nvPr>
        </p:nvSpPr>
        <p:spPr/>
        <p:txBody>
          <a:bodyPr/>
          <a:lstStyle>
            <a:lvl1pPr>
              <a:defRPr b="1">
                <a:latin typeface="Engravers MT" charset="0"/>
              </a:defRPr>
            </a:lvl1pPr>
          </a:lstStyle>
          <a:p>
            <a:pPr>
              <a:defRPr/>
            </a:pPr>
            <a:fld id="{A4792408-A895-A245-A45C-D4DB9DA06939}" type="slidenum">
              <a:rPr lang="en-US"/>
              <a:pPr>
                <a:defRPr/>
              </a:pPr>
              <a:t>‹#›</a:t>
            </a:fld>
            <a:endParaRPr lang="en-US"/>
          </a:p>
        </p:txBody>
      </p:sp>
    </p:spTree>
    <p:extLst>
      <p:ext uri="{BB962C8B-B14F-4D97-AF65-F5344CB8AC3E}">
        <p14:creationId xmlns:p14="http://schemas.microsoft.com/office/powerpoint/2010/main" val="2430175491"/>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1"/>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8" name="Rectangle 12"/>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9" name="Rectangle 13"/>
          <p:cNvSpPr>
            <a:spLocks noGrp="1" noChangeArrowheads="1"/>
          </p:cNvSpPr>
          <p:nvPr>
            <p:ph type="sldNum" sz="quarter" idx="12"/>
          </p:nvPr>
        </p:nvSpPr>
        <p:spPr/>
        <p:txBody>
          <a:bodyPr/>
          <a:lstStyle>
            <a:lvl1pPr>
              <a:defRPr b="1">
                <a:latin typeface="Engravers MT" charset="0"/>
              </a:defRPr>
            </a:lvl1pPr>
          </a:lstStyle>
          <a:p>
            <a:pPr>
              <a:defRPr/>
            </a:pPr>
            <a:fld id="{4667F7E2-45F5-5845-AB47-99466B3C6FC7}" type="slidenum">
              <a:rPr lang="en-US"/>
              <a:pPr>
                <a:defRPr/>
              </a:pPr>
              <a:t>‹#›</a:t>
            </a:fld>
            <a:endParaRPr lang="en-US"/>
          </a:p>
        </p:txBody>
      </p:sp>
    </p:spTree>
    <p:extLst>
      <p:ext uri="{BB962C8B-B14F-4D97-AF65-F5344CB8AC3E}">
        <p14:creationId xmlns:p14="http://schemas.microsoft.com/office/powerpoint/2010/main" val="2541999484"/>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1"/>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4" name="Rectangle 12"/>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5" name="Rectangle 13"/>
          <p:cNvSpPr>
            <a:spLocks noGrp="1" noChangeArrowheads="1"/>
          </p:cNvSpPr>
          <p:nvPr>
            <p:ph type="sldNum" sz="quarter" idx="12"/>
          </p:nvPr>
        </p:nvSpPr>
        <p:spPr/>
        <p:txBody>
          <a:bodyPr/>
          <a:lstStyle>
            <a:lvl1pPr>
              <a:defRPr b="1">
                <a:latin typeface="Engravers MT" charset="0"/>
              </a:defRPr>
            </a:lvl1pPr>
          </a:lstStyle>
          <a:p>
            <a:pPr>
              <a:defRPr/>
            </a:pPr>
            <a:fld id="{A20E9016-1BBF-CA4F-862D-C453EA53EF70}" type="slidenum">
              <a:rPr lang="en-US"/>
              <a:pPr>
                <a:defRPr/>
              </a:pPr>
              <a:t>‹#›</a:t>
            </a:fld>
            <a:endParaRPr lang="en-US"/>
          </a:p>
        </p:txBody>
      </p:sp>
    </p:spTree>
    <p:extLst>
      <p:ext uri="{BB962C8B-B14F-4D97-AF65-F5344CB8AC3E}">
        <p14:creationId xmlns:p14="http://schemas.microsoft.com/office/powerpoint/2010/main" val="323750153"/>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3" name="Rectangle 12"/>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4" name="Rectangle 13"/>
          <p:cNvSpPr>
            <a:spLocks noGrp="1" noChangeArrowheads="1"/>
          </p:cNvSpPr>
          <p:nvPr>
            <p:ph type="sldNum" sz="quarter" idx="12"/>
          </p:nvPr>
        </p:nvSpPr>
        <p:spPr/>
        <p:txBody>
          <a:bodyPr/>
          <a:lstStyle>
            <a:lvl1pPr>
              <a:defRPr b="1">
                <a:latin typeface="Engravers MT" charset="0"/>
              </a:defRPr>
            </a:lvl1pPr>
          </a:lstStyle>
          <a:p>
            <a:pPr>
              <a:defRPr/>
            </a:pPr>
            <a:fld id="{C37E1BE2-B3BF-0A4C-9C80-A175BE995057}" type="slidenum">
              <a:rPr lang="en-US"/>
              <a:pPr>
                <a:defRPr/>
              </a:pPr>
              <a:t>‹#›</a:t>
            </a:fld>
            <a:endParaRPr lang="en-US"/>
          </a:p>
        </p:txBody>
      </p:sp>
    </p:spTree>
    <p:extLst>
      <p:ext uri="{BB962C8B-B14F-4D97-AF65-F5344CB8AC3E}">
        <p14:creationId xmlns:p14="http://schemas.microsoft.com/office/powerpoint/2010/main" val="3016297320"/>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1"/>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6" name="Rectangle 12"/>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7" name="Rectangle 13"/>
          <p:cNvSpPr>
            <a:spLocks noGrp="1" noChangeArrowheads="1"/>
          </p:cNvSpPr>
          <p:nvPr>
            <p:ph type="sldNum" sz="quarter" idx="12"/>
          </p:nvPr>
        </p:nvSpPr>
        <p:spPr/>
        <p:txBody>
          <a:bodyPr/>
          <a:lstStyle>
            <a:lvl1pPr>
              <a:defRPr b="1">
                <a:latin typeface="Engravers MT" charset="0"/>
              </a:defRPr>
            </a:lvl1pPr>
          </a:lstStyle>
          <a:p>
            <a:pPr>
              <a:defRPr/>
            </a:pPr>
            <a:fld id="{AB686E1F-4CD4-F447-A99A-76A2605C86EB}" type="slidenum">
              <a:rPr lang="en-US"/>
              <a:pPr>
                <a:defRPr/>
              </a:pPr>
              <a:t>‹#›</a:t>
            </a:fld>
            <a:endParaRPr lang="en-US"/>
          </a:p>
        </p:txBody>
      </p:sp>
    </p:spTree>
    <p:extLst>
      <p:ext uri="{BB962C8B-B14F-4D97-AF65-F5344CB8AC3E}">
        <p14:creationId xmlns:p14="http://schemas.microsoft.com/office/powerpoint/2010/main" val="1365805076"/>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1"/>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6" name="Rectangle 12"/>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7" name="Rectangle 13"/>
          <p:cNvSpPr>
            <a:spLocks noGrp="1" noChangeArrowheads="1"/>
          </p:cNvSpPr>
          <p:nvPr>
            <p:ph type="sldNum" sz="quarter" idx="12"/>
          </p:nvPr>
        </p:nvSpPr>
        <p:spPr/>
        <p:txBody>
          <a:bodyPr/>
          <a:lstStyle>
            <a:lvl1pPr>
              <a:defRPr b="1">
                <a:latin typeface="Engravers MT" charset="0"/>
              </a:defRPr>
            </a:lvl1pPr>
          </a:lstStyle>
          <a:p>
            <a:pPr>
              <a:defRPr/>
            </a:pPr>
            <a:fld id="{C9A1A0BF-A8F7-7D42-B1C1-FF127D6B0CBA}" type="slidenum">
              <a:rPr lang="en-US"/>
              <a:pPr>
                <a:defRPr/>
              </a:pPr>
              <a:t>‹#›</a:t>
            </a:fld>
            <a:endParaRPr lang="en-US"/>
          </a:p>
        </p:txBody>
      </p:sp>
    </p:spTree>
    <p:extLst>
      <p:ext uri="{BB962C8B-B14F-4D97-AF65-F5344CB8AC3E}">
        <p14:creationId xmlns:p14="http://schemas.microsoft.com/office/powerpoint/2010/main" val="25607490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7" name="Rectangle 6"/>
          <p:cNvSpPr>
            <a:spLocks noGrp="1" noChangeArrowheads="1"/>
          </p:cNvSpPr>
          <p:nvPr>
            <p:ph type="sldNum" sz="quarter" idx="12"/>
          </p:nvPr>
        </p:nvSpPr>
        <p:spPr/>
        <p:txBody>
          <a:bodyPr/>
          <a:lstStyle>
            <a:lvl1pPr>
              <a:defRPr b="1">
                <a:latin typeface="Engravers MT" charset="0"/>
              </a:defRPr>
            </a:lvl1pPr>
          </a:lstStyle>
          <a:p>
            <a:pPr>
              <a:defRPr/>
            </a:pPr>
            <a:fld id="{5CA04E0F-77BD-A14D-9E90-1B636BD8176C}" type="slidenum">
              <a:rPr lang="en-GB"/>
              <a:pPr>
                <a:defRPr/>
              </a:pPr>
              <a:t>‹#›</a:t>
            </a:fld>
            <a:endParaRPr lang="en-GB"/>
          </a:p>
        </p:txBody>
      </p:sp>
    </p:spTree>
    <p:extLst>
      <p:ext uri="{BB962C8B-B14F-4D97-AF65-F5344CB8AC3E}">
        <p14:creationId xmlns:p14="http://schemas.microsoft.com/office/powerpoint/2010/main" val="841703948"/>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1"/>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5" name="Rectangle 12"/>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6" name="Rectangle 13"/>
          <p:cNvSpPr>
            <a:spLocks noGrp="1" noChangeArrowheads="1"/>
          </p:cNvSpPr>
          <p:nvPr>
            <p:ph type="sldNum" sz="quarter" idx="12"/>
          </p:nvPr>
        </p:nvSpPr>
        <p:spPr/>
        <p:txBody>
          <a:bodyPr/>
          <a:lstStyle>
            <a:lvl1pPr>
              <a:defRPr b="1">
                <a:latin typeface="Engravers MT" charset="0"/>
              </a:defRPr>
            </a:lvl1pPr>
          </a:lstStyle>
          <a:p>
            <a:pPr>
              <a:defRPr/>
            </a:pPr>
            <a:fld id="{C34056FD-E867-424A-9EA9-6161FC3611AD}" type="slidenum">
              <a:rPr lang="en-US"/>
              <a:pPr>
                <a:defRPr/>
              </a:pPr>
              <a:t>‹#›</a:t>
            </a:fld>
            <a:endParaRPr lang="en-US"/>
          </a:p>
        </p:txBody>
      </p:sp>
    </p:spTree>
    <p:extLst>
      <p:ext uri="{BB962C8B-B14F-4D97-AF65-F5344CB8AC3E}">
        <p14:creationId xmlns:p14="http://schemas.microsoft.com/office/powerpoint/2010/main" val="2641179767"/>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150938" y="617538"/>
            <a:ext cx="5700712" cy="551497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1"/>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5" name="Rectangle 12"/>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6" name="Rectangle 13"/>
          <p:cNvSpPr>
            <a:spLocks noGrp="1" noChangeArrowheads="1"/>
          </p:cNvSpPr>
          <p:nvPr>
            <p:ph type="sldNum" sz="quarter" idx="12"/>
          </p:nvPr>
        </p:nvSpPr>
        <p:spPr/>
        <p:txBody>
          <a:bodyPr/>
          <a:lstStyle>
            <a:lvl1pPr>
              <a:defRPr b="1">
                <a:latin typeface="Engravers MT" charset="0"/>
              </a:defRPr>
            </a:lvl1pPr>
          </a:lstStyle>
          <a:p>
            <a:pPr>
              <a:defRPr/>
            </a:pPr>
            <a:fld id="{FA0F3FFD-833F-9742-BB9A-7903010D8890}" type="slidenum">
              <a:rPr lang="en-US"/>
              <a:pPr>
                <a:defRPr/>
              </a:pPr>
              <a:t>‹#›</a:t>
            </a:fld>
            <a:endParaRPr lang="en-US"/>
          </a:p>
        </p:txBody>
      </p:sp>
    </p:spTree>
    <p:extLst>
      <p:ext uri="{BB962C8B-B14F-4D97-AF65-F5344CB8AC3E}">
        <p14:creationId xmlns:p14="http://schemas.microsoft.com/office/powerpoint/2010/main" val="144939492"/>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8763" cy="6851650"/>
            <a:chOff x="1" y="0"/>
            <a:chExt cx="5763" cy="4316"/>
          </a:xfrm>
        </p:grpSpPr>
        <p:sp>
          <p:nvSpPr>
            <p:cNvPr id="5" name="Freeform 1027"/>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6" name="Freeform 1028"/>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7" name="Freeform 1029"/>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grpSp>
          <p:nvGrpSpPr>
            <p:cNvPr id="8" name="Group 1030"/>
            <p:cNvGrpSpPr>
              <a:grpSpLocks/>
            </p:cNvGrpSpPr>
            <p:nvPr/>
          </p:nvGrpSpPr>
          <p:grpSpPr bwMode="auto">
            <a:xfrm>
              <a:off x="288" y="0"/>
              <a:ext cx="5098" cy="4316"/>
              <a:chOff x="288" y="0"/>
              <a:chExt cx="5098" cy="4316"/>
            </a:xfrm>
          </p:grpSpPr>
          <p:sp>
            <p:nvSpPr>
              <p:cNvPr id="28" name="Freeform 1031"/>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29" name="Freeform 1032"/>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0" name="Freeform 1033"/>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1" name="Freeform 1034"/>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2" name="Freeform 1035"/>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3" name="Freeform 1036"/>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4" name="Freeform 1037"/>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 name="Freeform 1038"/>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6" name="Freeform 1039"/>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7" name="Freeform 1040"/>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8" name="Freeform 1041"/>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9" name="Freeform 1042"/>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40" name="Freeform 1043"/>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grpSp>
        <p:sp>
          <p:nvSpPr>
            <p:cNvPr id="9" name="Freeform 1044"/>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0" name="Freeform 1045"/>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1" name="Freeform 1046"/>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2" name="Freeform 1047"/>
            <p:cNvSpPr>
              <a:spLocks/>
            </p:cNvSpPr>
            <p:nvPr/>
          </p:nvSpPr>
          <p:spPr bwMode="hidden">
            <a:xfrm>
              <a:off x="5041" y="0"/>
              <a:ext cx="719" cy="845"/>
            </a:xfrm>
            <a:custGeom>
              <a:avLst/>
              <a:gdLst>
                <a:gd name="T0" fmla="*/ 741 w 717"/>
                <a:gd name="T1" fmla="*/ 845 h 845"/>
                <a:gd name="T2" fmla="*/ 741 w 717"/>
                <a:gd name="T3" fmla="*/ 821 h 845"/>
                <a:gd name="T4" fmla="*/ 598 w 717"/>
                <a:gd name="T5" fmla="*/ 605 h 845"/>
                <a:gd name="T6" fmla="*/ 418 w 717"/>
                <a:gd name="T7" fmla="*/ 396 h 845"/>
                <a:gd name="T8" fmla="*/ 233 w 717"/>
                <a:gd name="T9" fmla="*/ 192 h 845"/>
                <a:gd name="T10" fmla="*/ 17 w 717"/>
                <a:gd name="T11" fmla="*/ 0 h 845"/>
                <a:gd name="T12" fmla="*/ 0 w 717"/>
                <a:gd name="T13" fmla="*/ 0 h 845"/>
                <a:gd name="T14" fmla="*/ 221 w 717"/>
                <a:gd name="T15" fmla="*/ 198 h 845"/>
                <a:gd name="T16" fmla="*/ 412 w 717"/>
                <a:gd name="T17" fmla="*/ 408 h 845"/>
                <a:gd name="T18" fmla="*/ 592 w 717"/>
                <a:gd name="T19" fmla="*/ 623 h 845"/>
                <a:gd name="T20" fmla="*/ 741 w 717"/>
                <a:gd name="T21" fmla="*/ 845 h 845"/>
                <a:gd name="T22" fmla="*/ 741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3" name="Freeform 1048"/>
            <p:cNvSpPr>
              <a:spLocks/>
            </p:cNvSpPr>
            <p:nvPr/>
          </p:nvSpPr>
          <p:spPr bwMode="hidden">
            <a:xfrm>
              <a:off x="5352" y="0"/>
              <a:ext cx="408" cy="414"/>
            </a:xfrm>
            <a:custGeom>
              <a:avLst/>
              <a:gdLst>
                <a:gd name="T0" fmla="*/ 419 w 407"/>
                <a:gd name="T1" fmla="*/ 414 h 414"/>
                <a:gd name="T2" fmla="*/ 419 w 407"/>
                <a:gd name="T3" fmla="*/ 396 h 414"/>
                <a:gd name="T4" fmla="*/ 234 w 407"/>
                <a:gd name="T5" fmla="*/ 192 h 414"/>
                <a:gd name="T6" fmla="*/ 12 w 407"/>
                <a:gd name="T7" fmla="*/ 0 h 414"/>
                <a:gd name="T8" fmla="*/ 0 w 407"/>
                <a:gd name="T9" fmla="*/ 0 h 414"/>
                <a:gd name="T10" fmla="*/ 108 w 407"/>
                <a:gd name="T11" fmla="*/ 102 h 414"/>
                <a:gd name="T12" fmla="*/ 228 w 407"/>
                <a:gd name="T13" fmla="*/ 204 h 414"/>
                <a:gd name="T14" fmla="*/ 419 w 407"/>
                <a:gd name="T15" fmla="*/ 414 h 414"/>
                <a:gd name="T16" fmla="*/ 419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4" name="Freeform 1049"/>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5" name="Freeform 1050"/>
            <p:cNvSpPr>
              <a:spLocks/>
            </p:cNvSpPr>
            <p:nvPr/>
          </p:nvSpPr>
          <p:spPr bwMode="hidden">
            <a:xfrm>
              <a:off x="6" y="0"/>
              <a:ext cx="588" cy="599"/>
            </a:xfrm>
            <a:custGeom>
              <a:avLst/>
              <a:gdLst>
                <a:gd name="T0" fmla="*/ 610 w 586"/>
                <a:gd name="T1" fmla="*/ 0 h 599"/>
                <a:gd name="T2" fmla="*/ 592 w 586"/>
                <a:gd name="T3" fmla="*/ 0 h 599"/>
                <a:gd name="T4" fmla="*/ 419 w 586"/>
                <a:gd name="T5" fmla="*/ 132 h 599"/>
                <a:gd name="T6" fmla="*/ 269 w 586"/>
                <a:gd name="T7" fmla="*/ 270 h 599"/>
                <a:gd name="T8" fmla="*/ 120 w 586"/>
                <a:gd name="T9" fmla="*/ 420 h 599"/>
                <a:gd name="T10" fmla="*/ 0 w 586"/>
                <a:gd name="T11" fmla="*/ 575 h 599"/>
                <a:gd name="T12" fmla="*/ 0 w 586"/>
                <a:gd name="T13" fmla="*/ 599 h 599"/>
                <a:gd name="T14" fmla="*/ 120 w 586"/>
                <a:gd name="T15" fmla="*/ 432 h 599"/>
                <a:gd name="T16" fmla="*/ 269 w 586"/>
                <a:gd name="T17" fmla="*/ 282 h 599"/>
                <a:gd name="T18" fmla="*/ 425 w 586"/>
                <a:gd name="T19" fmla="*/ 138 h 599"/>
                <a:gd name="T20" fmla="*/ 610 w 586"/>
                <a:gd name="T21" fmla="*/ 0 h 599"/>
                <a:gd name="T22" fmla="*/ 61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6" name="Freeform 1051"/>
            <p:cNvSpPr>
              <a:spLocks/>
            </p:cNvSpPr>
            <p:nvPr/>
          </p:nvSpPr>
          <p:spPr bwMode="hidden">
            <a:xfrm>
              <a:off x="6" y="0"/>
              <a:ext cx="270" cy="252"/>
            </a:xfrm>
            <a:custGeom>
              <a:avLst/>
              <a:gdLst>
                <a:gd name="T0" fmla="*/ 281 w 269"/>
                <a:gd name="T1" fmla="*/ 0 h 252"/>
                <a:gd name="T2" fmla="*/ 263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81 w 269"/>
                <a:gd name="T15" fmla="*/ 0 h 252"/>
                <a:gd name="T16" fmla="*/ 281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7" name="Line 1052"/>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i="0" dirty="0">
                <a:latin typeface="Arial" panose="020B0604020202020204" pitchFamily="34" charset="0"/>
              </a:endParaRPr>
            </a:p>
          </p:txBody>
        </p:sp>
        <p:sp>
          <p:nvSpPr>
            <p:cNvPr id="18" name="Line 1053"/>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i="0" dirty="0">
                <a:latin typeface="Arial" panose="020B0604020202020204" pitchFamily="34" charset="0"/>
              </a:endParaRPr>
            </a:p>
          </p:txBody>
        </p:sp>
        <p:sp>
          <p:nvSpPr>
            <p:cNvPr id="19" name="Line 1054"/>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b="1" i="0" dirty="0">
                <a:latin typeface="Arial" panose="020B0604020202020204" pitchFamily="34" charset="0"/>
              </a:endParaRPr>
            </a:p>
          </p:txBody>
        </p:sp>
        <p:grpSp>
          <p:nvGrpSpPr>
            <p:cNvPr id="20" name="Group 1055"/>
            <p:cNvGrpSpPr>
              <a:grpSpLocks/>
            </p:cNvGrpSpPr>
            <p:nvPr/>
          </p:nvGrpSpPr>
          <p:grpSpPr bwMode="auto">
            <a:xfrm>
              <a:off x="1" y="392"/>
              <a:ext cx="5758" cy="1571"/>
              <a:chOff x="1" y="392"/>
              <a:chExt cx="5758" cy="1571"/>
            </a:xfrm>
          </p:grpSpPr>
          <p:sp>
            <p:nvSpPr>
              <p:cNvPr id="23" name="Line 1056"/>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i="0" dirty="0">
                  <a:latin typeface="Arial" panose="020B0604020202020204" pitchFamily="34" charset="0"/>
                </a:endParaRPr>
              </a:p>
            </p:txBody>
          </p:sp>
          <p:sp>
            <p:nvSpPr>
              <p:cNvPr id="24" name="Line 1057"/>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i="0" dirty="0">
                  <a:latin typeface="Arial" panose="020B0604020202020204" pitchFamily="34" charset="0"/>
                </a:endParaRPr>
              </a:p>
            </p:txBody>
          </p:sp>
          <p:sp>
            <p:nvSpPr>
              <p:cNvPr id="25" name="Line 1058"/>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i="0" dirty="0">
                  <a:latin typeface="Arial" panose="020B0604020202020204" pitchFamily="34" charset="0"/>
                </a:endParaRPr>
              </a:p>
            </p:txBody>
          </p:sp>
          <p:sp>
            <p:nvSpPr>
              <p:cNvPr id="26" name="Line 1059"/>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i="0" dirty="0">
                  <a:latin typeface="Arial" panose="020B0604020202020204" pitchFamily="34" charset="0"/>
                </a:endParaRPr>
              </a:p>
            </p:txBody>
          </p:sp>
          <p:sp>
            <p:nvSpPr>
              <p:cNvPr id="27" name="Line 1060"/>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i="0" dirty="0">
                  <a:latin typeface="Arial" panose="020B0604020202020204" pitchFamily="34" charset="0"/>
                </a:endParaRPr>
              </a:p>
            </p:txBody>
          </p:sp>
        </p:grpSp>
        <p:sp>
          <p:nvSpPr>
            <p:cNvPr id="21" name="Line 1061"/>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b="1" i="0" dirty="0">
                <a:latin typeface="Arial" panose="020B0604020202020204" pitchFamily="34" charset="0"/>
              </a:endParaRPr>
            </a:p>
          </p:txBody>
        </p:sp>
        <p:sp>
          <p:nvSpPr>
            <p:cNvPr id="22" name="Line 1062"/>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b="1" i="0" dirty="0">
                <a:latin typeface="Arial" panose="020B0604020202020204" pitchFamily="34" charset="0"/>
              </a:endParaRPr>
            </a:p>
          </p:txBody>
        </p:sp>
      </p:grpSp>
      <p:sp>
        <p:nvSpPr>
          <p:cNvPr id="358439" name="Rectangle 1063"/>
          <p:cNvSpPr>
            <a:spLocks noGrp="1" noChangeArrowheads="1"/>
          </p:cNvSpPr>
          <p:nvPr>
            <p:ph type="ctrTitle" sz="quarter"/>
          </p:nvPr>
        </p:nvSpPr>
        <p:spPr>
          <a:xfrm>
            <a:off x="685800" y="1692275"/>
            <a:ext cx="7772400" cy="1736725"/>
          </a:xfrm>
        </p:spPr>
        <p:txBody>
          <a:bodyPr anchor="b"/>
          <a:lstStyle>
            <a:lvl1pPr>
              <a:defRPr sz="5400" b="1" i="0">
                <a:latin typeface="Arial" panose="020B0604020202020204" pitchFamily="34" charset="0"/>
              </a:defRPr>
            </a:lvl1pPr>
          </a:lstStyle>
          <a:p>
            <a:pPr lvl="0"/>
            <a:r>
              <a:rPr lang="en-US" noProof="0" dirty="0"/>
              <a:t>Click to edit Master title style</a:t>
            </a:r>
          </a:p>
        </p:txBody>
      </p:sp>
      <p:sp>
        <p:nvSpPr>
          <p:cNvPr id="358440" name="Rectangle 1064"/>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41" name="Rectangle 1065"/>
          <p:cNvSpPr>
            <a:spLocks noGrp="1" noChangeArrowheads="1"/>
          </p:cNvSpPr>
          <p:nvPr>
            <p:ph type="dt" sz="quarter" idx="10"/>
          </p:nvPr>
        </p:nvSpPr>
        <p:spPr/>
        <p:txBody>
          <a:bodyPr/>
          <a:lstStyle>
            <a:lvl1pPr>
              <a:defRPr b="1" i="0">
                <a:cs typeface="Arial" panose="020B0604020202020204" pitchFamily="34" charset="0"/>
              </a:defRPr>
            </a:lvl1pPr>
          </a:lstStyle>
          <a:p>
            <a:pPr>
              <a:defRPr/>
            </a:pPr>
            <a:endParaRPr lang="en-US" dirty="0"/>
          </a:p>
        </p:txBody>
      </p:sp>
      <p:sp>
        <p:nvSpPr>
          <p:cNvPr id="42" name="Rectangle 1066"/>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43" name="Rectangle 1067"/>
          <p:cNvSpPr>
            <a:spLocks noGrp="1" noChangeArrowheads="1"/>
          </p:cNvSpPr>
          <p:nvPr>
            <p:ph type="sldNum" sz="quarter" idx="12"/>
          </p:nvPr>
        </p:nvSpPr>
        <p:spPr/>
        <p:txBody>
          <a:bodyPr/>
          <a:lstStyle>
            <a:lvl1pPr>
              <a:defRPr b="1"/>
            </a:lvl1pPr>
          </a:lstStyle>
          <a:p>
            <a:pPr>
              <a:defRPr/>
            </a:pPr>
            <a:fld id="{12678C5C-AE06-8C46-AB2E-F1884F0E366F}" type="slidenum">
              <a:rPr lang="en-US"/>
              <a:pPr>
                <a:defRPr/>
              </a:pPr>
              <a:t>‹#›</a:t>
            </a:fld>
            <a:endParaRPr lang="en-US"/>
          </a:p>
        </p:txBody>
      </p:sp>
    </p:spTree>
    <p:extLst>
      <p:ext uri="{BB962C8B-B14F-4D97-AF65-F5344CB8AC3E}">
        <p14:creationId xmlns:p14="http://schemas.microsoft.com/office/powerpoint/2010/main" val="1131881575"/>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5"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6" name="Rectangle 1066"/>
          <p:cNvSpPr>
            <a:spLocks noGrp="1" noChangeArrowheads="1"/>
          </p:cNvSpPr>
          <p:nvPr>
            <p:ph type="sldNum" sz="quarter" idx="12"/>
          </p:nvPr>
        </p:nvSpPr>
        <p:spPr/>
        <p:txBody>
          <a:bodyPr/>
          <a:lstStyle>
            <a:lvl1pPr>
              <a:defRPr b="1"/>
            </a:lvl1pPr>
          </a:lstStyle>
          <a:p>
            <a:pPr>
              <a:defRPr/>
            </a:pPr>
            <a:fld id="{4027ADEA-82BF-BB4E-822D-074E26F335A5}" type="slidenum">
              <a:rPr lang="en-US"/>
              <a:pPr>
                <a:defRPr/>
              </a:pPr>
              <a:t>‹#›</a:t>
            </a:fld>
            <a:endParaRPr lang="en-US"/>
          </a:p>
        </p:txBody>
      </p:sp>
    </p:spTree>
    <p:extLst>
      <p:ext uri="{BB962C8B-B14F-4D97-AF65-F5344CB8AC3E}">
        <p14:creationId xmlns:p14="http://schemas.microsoft.com/office/powerpoint/2010/main" val="1893730081"/>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5"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6" name="Rectangle 1066"/>
          <p:cNvSpPr>
            <a:spLocks noGrp="1" noChangeArrowheads="1"/>
          </p:cNvSpPr>
          <p:nvPr>
            <p:ph type="sldNum" sz="quarter" idx="12"/>
          </p:nvPr>
        </p:nvSpPr>
        <p:spPr/>
        <p:txBody>
          <a:bodyPr/>
          <a:lstStyle>
            <a:lvl1pPr>
              <a:defRPr b="1"/>
            </a:lvl1pPr>
          </a:lstStyle>
          <a:p>
            <a:pPr>
              <a:defRPr/>
            </a:pPr>
            <a:fld id="{2AF80064-B26C-6E45-A116-8FBF62CB72BE}" type="slidenum">
              <a:rPr lang="en-US"/>
              <a:pPr>
                <a:defRPr/>
              </a:pPr>
              <a:t>‹#›</a:t>
            </a:fld>
            <a:endParaRPr lang="en-US"/>
          </a:p>
        </p:txBody>
      </p:sp>
    </p:spTree>
    <p:extLst>
      <p:ext uri="{BB962C8B-B14F-4D97-AF65-F5344CB8AC3E}">
        <p14:creationId xmlns:p14="http://schemas.microsoft.com/office/powerpoint/2010/main" val="3728459441"/>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6"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7" name="Rectangle 1066"/>
          <p:cNvSpPr>
            <a:spLocks noGrp="1" noChangeArrowheads="1"/>
          </p:cNvSpPr>
          <p:nvPr>
            <p:ph type="sldNum" sz="quarter" idx="12"/>
          </p:nvPr>
        </p:nvSpPr>
        <p:spPr/>
        <p:txBody>
          <a:bodyPr/>
          <a:lstStyle>
            <a:lvl1pPr>
              <a:defRPr b="1"/>
            </a:lvl1pPr>
          </a:lstStyle>
          <a:p>
            <a:pPr>
              <a:defRPr/>
            </a:pPr>
            <a:fld id="{2675CD22-1B6A-314C-9EBD-50A55D1D723C}" type="slidenum">
              <a:rPr lang="en-US"/>
              <a:pPr>
                <a:defRPr/>
              </a:pPr>
              <a:t>‹#›</a:t>
            </a:fld>
            <a:endParaRPr lang="en-US"/>
          </a:p>
        </p:txBody>
      </p:sp>
    </p:spTree>
    <p:extLst>
      <p:ext uri="{BB962C8B-B14F-4D97-AF65-F5344CB8AC3E}">
        <p14:creationId xmlns:p14="http://schemas.microsoft.com/office/powerpoint/2010/main" val="2247343224"/>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8"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9" name="Rectangle 1066"/>
          <p:cNvSpPr>
            <a:spLocks noGrp="1" noChangeArrowheads="1"/>
          </p:cNvSpPr>
          <p:nvPr>
            <p:ph type="sldNum" sz="quarter" idx="12"/>
          </p:nvPr>
        </p:nvSpPr>
        <p:spPr/>
        <p:txBody>
          <a:bodyPr/>
          <a:lstStyle>
            <a:lvl1pPr>
              <a:defRPr b="1"/>
            </a:lvl1pPr>
          </a:lstStyle>
          <a:p>
            <a:pPr>
              <a:defRPr/>
            </a:pPr>
            <a:fld id="{453D1EEC-7018-E040-9C55-E71A111D2357}" type="slidenum">
              <a:rPr lang="en-US"/>
              <a:pPr>
                <a:defRPr/>
              </a:pPr>
              <a:t>‹#›</a:t>
            </a:fld>
            <a:endParaRPr lang="en-US"/>
          </a:p>
        </p:txBody>
      </p:sp>
    </p:spTree>
    <p:extLst>
      <p:ext uri="{BB962C8B-B14F-4D97-AF65-F5344CB8AC3E}">
        <p14:creationId xmlns:p14="http://schemas.microsoft.com/office/powerpoint/2010/main" val="3370283322"/>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4"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5" name="Rectangle 1066"/>
          <p:cNvSpPr>
            <a:spLocks noGrp="1" noChangeArrowheads="1"/>
          </p:cNvSpPr>
          <p:nvPr>
            <p:ph type="sldNum" sz="quarter" idx="12"/>
          </p:nvPr>
        </p:nvSpPr>
        <p:spPr/>
        <p:txBody>
          <a:bodyPr/>
          <a:lstStyle>
            <a:lvl1pPr>
              <a:defRPr b="1"/>
            </a:lvl1pPr>
          </a:lstStyle>
          <a:p>
            <a:pPr>
              <a:defRPr/>
            </a:pPr>
            <a:fld id="{2ADD49AF-38D8-BB43-8DE8-BFB4C3CE1D3C}" type="slidenum">
              <a:rPr lang="en-US"/>
              <a:pPr>
                <a:defRPr/>
              </a:pPr>
              <a:t>‹#›</a:t>
            </a:fld>
            <a:endParaRPr lang="en-US"/>
          </a:p>
        </p:txBody>
      </p:sp>
    </p:spTree>
    <p:extLst>
      <p:ext uri="{BB962C8B-B14F-4D97-AF65-F5344CB8AC3E}">
        <p14:creationId xmlns:p14="http://schemas.microsoft.com/office/powerpoint/2010/main" val="2703007520"/>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3"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4" name="Rectangle 1066"/>
          <p:cNvSpPr>
            <a:spLocks noGrp="1" noChangeArrowheads="1"/>
          </p:cNvSpPr>
          <p:nvPr>
            <p:ph type="sldNum" sz="quarter" idx="12"/>
          </p:nvPr>
        </p:nvSpPr>
        <p:spPr/>
        <p:txBody>
          <a:bodyPr/>
          <a:lstStyle>
            <a:lvl1pPr>
              <a:defRPr b="1"/>
            </a:lvl1pPr>
          </a:lstStyle>
          <a:p>
            <a:pPr>
              <a:defRPr/>
            </a:pPr>
            <a:fld id="{BB333D03-A5CA-3E47-9A9F-76859954F791}" type="slidenum">
              <a:rPr lang="en-US"/>
              <a:pPr>
                <a:defRPr/>
              </a:pPr>
              <a:t>‹#›</a:t>
            </a:fld>
            <a:endParaRPr lang="en-US"/>
          </a:p>
        </p:txBody>
      </p:sp>
    </p:spTree>
    <p:extLst>
      <p:ext uri="{BB962C8B-B14F-4D97-AF65-F5344CB8AC3E}">
        <p14:creationId xmlns:p14="http://schemas.microsoft.com/office/powerpoint/2010/main" val="3840781555"/>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6"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7" name="Rectangle 1066"/>
          <p:cNvSpPr>
            <a:spLocks noGrp="1" noChangeArrowheads="1"/>
          </p:cNvSpPr>
          <p:nvPr>
            <p:ph type="sldNum" sz="quarter" idx="12"/>
          </p:nvPr>
        </p:nvSpPr>
        <p:spPr/>
        <p:txBody>
          <a:bodyPr/>
          <a:lstStyle>
            <a:lvl1pPr>
              <a:defRPr b="1"/>
            </a:lvl1pPr>
          </a:lstStyle>
          <a:p>
            <a:pPr>
              <a:defRPr/>
            </a:pPr>
            <a:fld id="{77DD4B8D-FA68-EC42-A85B-1E30DE12C3AD}" type="slidenum">
              <a:rPr lang="en-US"/>
              <a:pPr>
                <a:defRPr/>
              </a:pPr>
              <a:t>‹#›</a:t>
            </a:fld>
            <a:endParaRPr lang="en-US"/>
          </a:p>
        </p:txBody>
      </p:sp>
    </p:spTree>
    <p:extLst>
      <p:ext uri="{BB962C8B-B14F-4D97-AF65-F5344CB8AC3E}">
        <p14:creationId xmlns:p14="http://schemas.microsoft.com/office/powerpoint/2010/main" val="41205680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8"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9" name="Rectangle 6"/>
          <p:cNvSpPr>
            <a:spLocks noGrp="1" noChangeArrowheads="1"/>
          </p:cNvSpPr>
          <p:nvPr>
            <p:ph type="sldNum" sz="quarter" idx="12"/>
          </p:nvPr>
        </p:nvSpPr>
        <p:spPr/>
        <p:txBody>
          <a:bodyPr/>
          <a:lstStyle>
            <a:lvl1pPr>
              <a:defRPr b="1">
                <a:latin typeface="Engravers MT" charset="0"/>
              </a:defRPr>
            </a:lvl1pPr>
          </a:lstStyle>
          <a:p>
            <a:pPr>
              <a:defRPr/>
            </a:pPr>
            <a:fld id="{D77FCCFE-CFCE-BD4D-BA48-9E837F0137D8}" type="slidenum">
              <a:rPr lang="en-GB"/>
              <a:pPr>
                <a:defRPr/>
              </a:pPr>
              <a:t>‹#›</a:t>
            </a:fld>
            <a:endParaRPr lang="en-GB"/>
          </a:p>
        </p:txBody>
      </p:sp>
    </p:spTree>
    <p:extLst>
      <p:ext uri="{BB962C8B-B14F-4D97-AF65-F5344CB8AC3E}">
        <p14:creationId xmlns:p14="http://schemas.microsoft.com/office/powerpoint/2010/main" val="67837000"/>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6"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7" name="Rectangle 1066"/>
          <p:cNvSpPr>
            <a:spLocks noGrp="1" noChangeArrowheads="1"/>
          </p:cNvSpPr>
          <p:nvPr>
            <p:ph type="sldNum" sz="quarter" idx="12"/>
          </p:nvPr>
        </p:nvSpPr>
        <p:spPr/>
        <p:txBody>
          <a:bodyPr/>
          <a:lstStyle>
            <a:lvl1pPr>
              <a:defRPr b="1"/>
            </a:lvl1pPr>
          </a:lstStyle>
          <a:p>
            <a:pPr>
              <a:defRPr/>
            </a:pPr>
            <a:fld id="{30809CF0-60DC-104E-B6A0-593B6E7D4265}" type="slidenum">
              <a:rPr lang="en-US"/>
              <a:pPr>
                <a:defRPr/>
              </a:pPr>
              <a:t>‹#›</a:t>
            </a:fld>
            <a:endParaRPr lang="en-US"/>
          </a:p>
        </p:txBody>
      </p:sp>
    </p:spTree>
    <p:extLst>
      <p:ext uri="{BB962C8B-B14F-4D97-AF65-F5344CB8AC3E}">
        <p14:creationId xmlns:p14="http://schemas.microsoft.com/office/powerpoint/2010/main" val="2363138490"/>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5"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6" name="Rectangle 1066"/>
          <p:cNvSpPr>
            <a:spLocks noGrp="1" noChangeArrowheads="1"/>
          </p:cNvSpPr>
          <p:nvPr>
            <p:ph type="sldNum" sz="quarter" idx="12"/>
          </p:nvPr>
        </p:nvSpPr>
        <p:spPr/>
        <p:txBody>
          <a:bodyPr/>
          <a:lstStyle>
            <a:lvl1pPr>
              <a:defRPr b="1"/>
            </a:lvl1pPr>
          </a:lstStyle>
          <a:p>
            <a:pPr>
              <a:defRPr/>
            </a:pPr>
            <a:fld id="{D857A32B-411F-3E44-88BC-91155C66CBA3}" type="slidenum">
              <a:rPr lang="en-US"/>
              <a:pPr>
                <a:defRPr/>
              </a:pPr>
              <a:t>‹#›</a:t>
            </a:fld>
            <a:endParaRPr lang="en-US"/>
          </a:p>
        </p:txBody>
      </p:sp>
    </p:spTree>
    <p:extLst>
      <p:ext uri="{BB962C8B-B14F-4D97-AF65-F5344CB8AC3E}">
        <p14:creationId xmlns:p14="http://schemas.microsoft.com/office/powerpoint/2010/main" val="4222089294"/>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5"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6" name="Rectangle 1066"/>
          <p:cNvSpPr>
            <a:spLocks noGrp="1" noChangeArrowheads="1"/>
          </p:cNvSpPr>
          <p:nvPr>
            <p:ph type="sldNum" sz="quarter" idx="12"/>
          </p:nvPr>
        </p:nvSpPr>
        <p:spPr/>
        <p:txBody>
          <a:bodyPr/>
          <a:lstStyle>
            <a:lvl1pPr>
              <a:defRPr b="1"/>
            </a:lvl1pPr>
          </a:lstStyle>
          <a:p>
            <a:pPr>
              <a:defRPr/>
            </a:pPr>
            <a:fld id="{C6F1733D-7910-6F49-B54E-0FDFFF8EAD52}" type="slidenum">
              <a:rPr lang="en-US"/>
              <a:pPr>
                <a:defRPr/>
              </a:pPr>
              <a:t>‹#›</a:t>
            </a:fld>
            <a:endParaRPr lang="en-US"/>
          </a:p>
        </p:txBody>
      </p:sp>
    </p:spTree>
    <p:extLst>
      <p:ext uri="{BB962C8B-B14F-4D97-AF65-F5344CB8AC3E}">
        <p14:creationId xmlns:p14="http://schemas.microsoft.com/office/powerpoint/2010/main" val="2143251694"/>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760" cy="4320"/>
              <a:chOff x="0" y="0"/>
              <a:chExt cx="5760" cy="4320"/>
            </a:xfrm>
          </p:grpSpPr>
          <p:sp>
            <p:nvSpPr>
              <p:cNvPr id="7" name="Rectangle 4"/>
              <p:cNvSpPr>
                <a:spLocks noChangeArrowheads="1"/>
              </p:cNvSpPr>
              <p:nvPr userDrawn="1"/>
            </p:nvSpPr>
            <p:spPr bwMode="ltGray">
              <a:xfrm>
                <a:off x="0" y="1248"/>
                <a:ext cx="5760" cy="1104"/>
              </a:xfrm>
              <a:prstGeom prst="rect">
                <a:avLst/>
              </a:prstGeom>
              <a:solidFill>
                <a:schemeClr val="accent2"/>
              </a:solidFill>
              <a:ln w="9525">
                <a:noFill/>
                <a:miter lim="800000"/>
                <a:headEnd/>
                <a:tailEnd/>
              </a:ln>
              <a:effectLst/>
            </p:spPr>
            <p:txBody>
              <a:bodyPr wrap="none" anchor="ctr"/>
              <a:lstStyle/>
              <a:p>
                <a:pPr>
                  <a:defRPr/>
                </a:pPr>
                <a:endParaRPr lang="en-US" b="1" i="0" dirty="0">
                  <a:effectLst>
                    <a:outerShdw blurRad="38100" dist="38100" dir="2700000" algn="tl">
                      <a:srgbClr val="000000">
                        <a:alpha val="43137"/>
                      </a:srgbClr>
                    </a:outerShdw>
                  </a:effectLst>
                  <a:latin typeface="Arial" panose="020B0604020202020204" pitchFamily="34" charset="0"/>
                  <a:ea typeface="+mn-ea"/>
                  <a:cs typeface="+mn-cs"/>
                </a:endParaRPr>
              </a:p>
            </p:txBody>
          </p:sp>
          <p:sp>
            <p:nvSpPr>
              <p:cNvPr id="8" name="Rectangle 5" descr="Cacback"/>
              <p:cNvSpPr>
                <a:spLocks noChangeArrowheads="1"/>
              </p:cNvSpPr>
              <p:nvPr userDrawn="1"/>
            </p:nvSpPr>
            <p:spPr bwMode="ltGray">
              <a:xfrm>
                <a:off x="0" y="0"/>
                <a:ext cx="1119" cy="4320"/>
              </a:xfrm>
              <a:prstGeom prst="rect">
                <a:avLst/>
              </a:prstGeom>
              <a:blipFill dpi="0" rotWithShape="0">
                <a:blip r:embed="rId2"/>
                <a:srcRect/>
                <a:tile tx="0" ty="0" sx="100000" sy="100000" flip="none" algn="tl"/>
              </a:blipFill>
              <a:ln w="9525">
                <a:noFill/>
                <a:miter lim="800000"/>
                <a:headEnd/>
                <a:tailEnd/>
              </a:ln>
              <a:effectLst/>
            </p:spPr>
            <p:txBody>
              <a:bodyPr wrap="none" anchor="ctr"/>
              <a:lstStyle/>
              <a:p>
                <a:pPr>
                  <a:defRPr/>
                </a:pPr>
                <a:endParaRPr lang="en-US" b="1" i="0" dirty="0">
                  <a:effectLst>
                    <a:outerShdw blurRad="38100" dist="38100" dir="2700000" algn="tl">
                      <a:srgbClr val="000000">
                        <a:alpha val="43137"/>
                      </a:srgbClr>
                    </a:outerShdw>
                  </a:effectLst>
                  <a:latin typeface="Arial" panose="020B0604020202020204" pitchFamily="34" charset="0"/>
                  <a:ea typeface="+mn-ea"/>
                  <a:cs typeface="+mn-cs"/>
                </a:endParaRPr>
              </a:p>
            </p:txBody>
          </p:sp>
        </p:grpSp>
        <p:sp>
          <p:nvSpPr>
            <p:cNvPr id="6" name="Rectangle 6"/>
            <p:cNvSpPr>
              <a:spLocks noChangeArrowheads="1"/>
            </p:cNvSpPr>
            <p:nvPr/>
          </p:nvSpPr>
          <p:spPr bwMode="white">
            <a:xfrm>
              <a:off x="816" y="2592"/>
              <a:ext cx="701" cy="1728"/>
            </a:xfrm>
            <a:prstGeom prst="rect">
              <a:avLst/>
            </a:prstGeom>
            <a:solidFill>
              <a:schemeClr val="bg1">
                <a:alpha val="50000"/>
              </a:schemeClr>
            </a:solidFill>
            <a:ln w="9525">
              <a:noFill/>
              <a:miter lim="800000"/>
              <a:headEnd/>
              <a:tailEnd/>
            </a:ln>
            <a:effectLst/>
          </p:spPr>
          <p:txBody>
            <a:bodyPr wrap="none" anchor="ctr"/>
            <a:lstStyle/>
            <a:p>
              <a:pPr>
                <a:defRPr/>
              </a:pPr>
              <a:endParaRPr lang="en-US" b="1" i="0" dirty="0">
                <a:effectLst>
                  <a:outerShdw blurRad="38100" dist="38100" dir="2700000" algn="tl">
                    <a:srgbClr val="000000">
                      <a:alpha val="43137"/>
                    </a:srgbClr>
                  </a:outerShdw>
                </a:effectLst>
                <a:latin typeface="Arial" panose="020B0604020202020204" pitchFamily="34" charset="0"/>
                <a:ea typeface="+mn-ea"/>
                <a:cs typeface="+mn-cs"/>
              </a:endParaRPr>
            </a:p>
          </p:txBody>
        </p:sp>
      </p:grpSp>
      <p:grpSp>
        <p:nvGrpSpPr>
          <p:cNvPr id="9" name="Group 7"/>
          <p:cNvGrpSpPr>
            <a:grpSpLocks/>
          </p:cNvGrpSpPr>
          <p:nvPr/>
        </p:nvGrpSpPr>
        <p:grpSpPr bwMode="auto">
          <a:xfrm>
            <a:off x="0" y="1371600"/>
            <a:ext cx="8405813" cy="1246188"/>
            <a:chOff x="0" y="864"/>
            <a:chExt cx="5295" cy="785"/>
          </a:xfrm>
        </p:grpSpPr>
        <p:sp>
          <p:nvSpPr>
            <p:cNvPr id="10" name="Freeform 8"/>
            <p:cNvSpPr>
              <a:spLocks/>
            </p:cNvSpPr>
            <p:nvPr userDrawn="1"/>
          </p:nvSpPr>
          <p:spPr bwMode="auto">
            <a:xfrm rot="-507431">
              <a:off x="0" y="1477"/>
              <a:ext cx="1059" cy="172"/>
            </a:xfrm>
            <a:custGeom>
              <a:avLst/>
              <a:gdLst/>
              <a:ahLst/>
              <a:cxnLst>
                <a:cxn ang="0">
                  <a:pos x="1059" y="0"/>
                </a:cxn>
                <a:cxn ang="0">
                  <a:pos x="147" y="144"/>
                </a:cxn>
                <a:cxn ang="0">
                  <a:pos x="177" y="171"/>
                </a:cxn>
                <a:cxn ang="0">
                  <a:pos x="1059" y="24"/>
                </a:cxn>
                <a:cxn ang="0">
                  <a:pos x="1059" y="0"/>
                </a:cxn>
              </a:cxnLst>
              <a:rect l="0" t="0" r="r" b="b"/>
              <a:pathLst>
                <a:path w="1059" h="172">
                  <a:moveTo>
                    <a:pt x="1059" y="0"/>
                  </a:moveTo>
                  <a:cubicBezTo>
                    <a:pt x="543" y="45"/>
                    <a:pt x="291" y="112"/>
                    <a:pt x="147" y="144"/>
                  </a:cubicBezTo>
                  <a:cubicBezTo>
                    <a:pt x="0" y="172"/>
                    <a:pt x="153" y="147"/>
                    <a:pt x="177" y="171"/>
                  </a:cubicBezTo>
                  <a:cubicBezTo>
                    <a:pt x="329" y="151"/>
                    <a:pt x="339" y="99"/>
                    <a:pt x="1059" y="24"/>
                  </a:cubicBezTo>
                  <a:cubicBezTo>
                    <a:pt x="1059" y="24"/>
                    <a:pt x="1059" y="0"/>
                    <a:pt x="1059" y="0"/>
                  </a:cubicBezTo>
                  <a:close/>
                </a:path>
              </a:pathLst>
            </a:custGeom>
            <a:gradFill rotWithShape="0">
              <a:gsLst>
                <a:gs pos="0">
                  <a:schemeClr val="accent1"/>
                </a:gs>
                <a:gs pos="100000">
                  <a:schemeClr val="bg2"/>
                </a:gs>
              </a:gsLst>
              <a:lin ang="0" scaled="1"/>
            </a:gradFill>
            <a:ln w="9525" cap="flat" cmpd="sng">
              <a:noFill/>
              <a:prstDash val="solid"/>
              <a:round/>
              <a:headEnd type="none" w="med" len="med"/>
              <a:tailEnd type="none" w="med" len="med"/>
            </a:ln>
            <a:effectLst/>
          </p:spPr>
          <p:txBody>
            <a:bodyPr wrap="none" anchor="ctr"/>
            <a:lstStyle/>
            <a:p>
              <a:pPr>
                <a:defRPr/>
              </a:pPr>
              <a:endParaRPr lang="en-US" b="1" i="0" dirty="0">
                <a:effectLst>
                  <a:outerShdw blurRad="38100" dist="38100" dir="2700000" algn="tl">
                    <a:srgbClr val="000000">
                      <a:alpha val="43137"/>
                    </a:srgbClr>
                  </a:outerShdw>
                </a:effectLst>
                <a:latin typeface="Arial" panose="020B0604020202020204" pitchFamily="34" charset="0"/>
                <a:ea typeface="+mn-ea"/>
                <a:cs typeface="+mn-cs"/>
              </a:endParaRPr>
            </a:p>
          </p:txBody>
        </p:sp>
        <p:sp>
          <p:nvSpPr>
            <p:cNvPr id="11" name="Freeform 9"/>
            <p:cNvSpPr>
              <a:spLocks/>
            </p:cNvSpPr>
            <p:nvPr userDrawn="1"/>
          </p:nvSpPr>
          <p:spPr bwMode="auto">
            <a:xfrm rot="-507431">
              <a:off x="1173" y="864"/>
              <a:ext cx="4122" cy="630"/>
            </a:xfrm>
            <a:custGeom>
              <a:avLst/>
              <a:gdLst/>
              <a:ahLst/>
              <a:cxnLst>
                <a:cxn ang="0">
                  <a:pos x="0" y="204"/>
                </a:cxn>
                <a:cxn ang="0">
                  <a:pos x="3544" y="348"/>
                </a:cxn>
                <a:cxn ang="0">
                  <a:pos x="3680" y="630"/>
                </a:cxn>
                <a:cxn ang="0">
                  <a:pos x="3616" y="624"/>
                </a:cxn>
                <a:cxn ang="0">
                  <a:pos x="3534" y="368"/>
                </a:cxn>
                <a:cxn ang="0">
                  <a:pos x="17" y="231"/>
                </a:cxn>
                <a:cxn ang="0">
                  <a:pos x="0" y="204"/>
                </a:cxn>
              </a:cxnLst>
              <a:rect l="0" t="0" r="r" b="b"/>
              <a:pathLst>
                <a:path w="4122" h="630">
                  <a:moveTo>
                    <a:pt x="0" y="204"/>
                  </a:moveTo>
                  <a:cubicBezTo>
                    <a:pt x="255" y="198"/>
                    <a:pt x="1686" y="0"/>
                    <a:pt x="3544" y="348"/>
                  </a:cubicBezTo>
                  <a:cubicBezTo>
                    <a:pt x="4122" y="464"/>
                    <a:pt x="3754" y="614"/>
                    <a:pt x="3680" y="630"/>
                  </a:cubicBezTo>
                  <a:cubicBezTo>
                    <a:pt x="3680" y="630"/>
                    <a:pt x="3642" y="626"/>
                    <a:pt x="3616" y="624"/>
                  </a:cubicBezTo>
                  <a:cubicBezTo>
                    <a:pt x="3678" y="612"/>
                    <a:pt x="4118" y="488"/>
                    <a:pt x="3534" y="368"/>
                  </a:cubicBezTo>
                  <a:cubicBezTo>
                    <a:pt x="2029" y="98"/>
                    <a:pt x="696" y="156"/>
                    <a:pt x="17" y="231"/>
                  </a:cubicBezTo>
                  <a:cubicBezTo>
                    <a:pt x="17" y="231"/>
                    <a:pt x="0" y="204"/>
                    <a:pt x="0" y="204"/>
                  </a:cubicBezTo>
                  <a:close/>
                </a:path>
              </a:pathLst>
            </a:custGeom>
            <a:solidFill>
              <a:schemeClr val="bg2"/>
            </a:solidFill>
            <a:ln w="9525">
              <a:noFill/>
              <a:round/>
              <a:headEnd/>
              <a:tailEnd/>
            </a:ln>
            <a:effectLst/>
          </p:spPr>
          <p:txBody>
            <a:bodyPr wrap="none" anchor="ctr"/>
            <a:lstStyle/>
            <a:p>
              <a:pPr>
                <a:defRPr/>
              </a:pPr>
              <a:endParaRPr lang="en-US" b="1" i="0" dirty="0">
                <a:effectLst>
                  <a:outerShdw blurRad="38100" dist="38100" dir="2700000" algn="tl">
                    <a:srgbClr val="000000">
                      <a:alpha val="43137"/>
                    </a:srgbClr>
                  </a:outerShdw>
                </a:effectLst>
                <a:latin typeface="Arial" panose="020B0604020202020204" pitchFamily="34" charset="0"/>
                <a:ea typeface="+mn-ea"/>
                <a:cs typeface="+mn-cs"/>
              </a:endParaRPr>
            </a:p>
          </p:txBody>
        </p:sp>
        <p:grpSp>
          <p:nvGrpSpPr>
            <p:cNvPr id="12" name="Group 10"/>
            <p:cNvGrpSpPr>
              <a:grpSpLocks/>
            </p:cNvGrpSpPr>
            <p:nvPr userDrawn="1"/>
          </p:nvGrpSpPr>
          <p:grpSpPr bwMode="auto">
            <a:xfrm>
              <a:off x="1008" y="1248"/>
              <a:ext cx="288" cy="288"/>
              <a:chOff x="1033" y="326"/>
              <a:chExt cx="192" cy="192"/>
            </a:xfrm>
          </p:grpSpPr>
          <p:sp>
            <p:nvSpPr>
              <p:cNvPr id="13" name="Oval 11"/>
              <p:cNvSpPr>
                <a:spLocks noChangeArrowheads="1"/>
              </p:cNvSpPr>
              <p:nvPr/>
            </p:nvSpPr>
            <p:spPr bwMode="auto">
              <a:xfrm>
                <a:off x="1033" y="326"/>
                <a:ext cx="192" cy="192"/>
              </a:xfrm>
              <a:prstGeom prst="ellipse">
                <a:avLst/>
              </a:prstGeom>
              <a:gradFill rotWithShape="0">
                <a:gsLst>
                  <a:gs pos="0">
                    <a:schemeClr val="bg2"/>
                  </a:gs>
                  <a:gs pos="100000">
                    <a:srgbClr val="000000"/>
                  </a:gs>
                </a:gsLst>
                <a:path path="shape">
                  <a:fillToRect l="50000" t="50000" r="50000" b="50000"/>
                </a:path>
              </a:gradFill>
              <a:ln w="9525">
                <a:noFill/>
                <a:round/>
                <a:headEnd/>
                <a:tailEnd/>
              </a:ln>
              <a:effectLst/>
            </p:spPr>
            <p:txBody>
              <a:bodyPr wrap="none" anchor="ctr"/>
              <a:lstStyle/>
              <a:p>
                <a:pPr>
                  <a:defRPr/>
                </a:pPr>
                <a:endParaRPr lang="en-US" b="1" i="0" dirty="0">
                  <a:effectLst>
                    <a:outerShdw blurRad="38100" dist="38100" dir="2700000" algn="tl">
                      <a:srgbClr val="000000">
                        <a:alpha val="43137"/>
                      </a:srgbClr>
                    </a:outerShdw>
                  </a:effectLst>
                  <a:latin typeface="Arial" panose="020B0604020202020204" pitchFamily="34" charset="0"/>
                  <a:ea typeface="+mn-ea"/>
                  <a:cs typeface="+mn-cs"/>
                </a:endParaRPr>
              </a:p>
            </p:txBody>
          </p:sp>
          <p:sp>
            <p:nvSpPr>
              <p:cNvPr id="14" name="Oval 12"/>
              <p:cNvSpPr>
                <a:spLocks noChangeArrowheads="1"/>
              </p:cNvSpPr>
              <p:nvPr/>
            </p:nvSpPr>
            <p:spPr bwMode="auto">
              <a:xfrm>
                <a:off x="1129" y="377"/>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b="1" i="0" dirty="0">
                  <a:effectLst>
                    <a:outerShdw blurRad="38100" dist="38100" dir="2700000" algn="tl">
                      <a:srgbClr val="000000">
                        <a:alpha val="43137"/>
                      </a:srgbClr>
                    </a:outerShdw>
                  </a:effectLst>
                  <a:latin typeface="Arial" panose="020B0604020202020204" pitchFamily="34" charset="0"/>
                  <a:ea typeface="+mn-ea"/>
                  <a:cs typeface="+mn-cs"/>
                </a:endParaRPr>
              </a:p>
            </p:txBody>
          </p:sp>
          <p:sp>
            <p:nvSpPr>
              <p:cNvPr id="15" name="Oval 13"/>
              <p:cNvSpPr>
                <a:spLocks noChangeArrowheads="1"/>
              </p:cNvSpPr>
              <p:nvPr/>
            </p:nvSpPr>
            <p:spPr bwMode="auto">
              <a:xfrm>
                <a:off x="1063" y="350"/>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b="1" i="0" dirty="0">
                  <a:effectLst>
                    <a:outerShdw blurRad="38100" dist="38100" dir="2700000" algn="tl">
                      <a:srgbClr val="000000">
                        <a:alpha val="43137"/>
                      </a:srgbClr>
                    </a:outerShdw>
                  </a:effectLst>
                  <a:latin typeface="Arial" panose="020B0604020202020204" pitchFamily="34" charset="0"/>
                  <a:ea typeface="+mn-ea"/>
                  <a:cs typeface="+mn-cs"/>
                </a:endParaRPr>
              </a:p>
            </p:txBody>
          </p:sp>
          <p:sp>
            <p:nvSpPr>
              <p:cNvPr id="16" name="Oval 14"/>
              <p:cNvSpPr>
                <a:spLocks noChangeArrowheads="1"/>
              </p:cNvSpPr>
              <p:nvPr/>
            </p:nvSpPr>
            <p:spPr bwMode="auto">
              <a:xfrm>
                <a:off x="1063" y="404"/>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b="1" i="0" dirty="0">
                  <a:effectLst>
                    <a:outerShdw blurRad="38100" dist="38100" dir="2700000" algn="tl">
                      <a:srgbClr val="000000">
                        <a:alpha val="43137"/>
                      </a:srgbClr>
                    </a:outerShdw>
                  </a:effectLst>
                  <a:latin typeface="Arial" panose="020B0604020202020204" pitchFamily="34" charset="0"/>
                  <a:ea typeface="+mn-ea"/>
                  <a:cs typeface="+mn-cs"/>
                </a:endParaRPr>
              </a:p>
            </p:txBody>
          </p:sp>
          <p:sp>
            <p:nvSpPr>
              <p:cNvPr id="17" name="Oval 15"/>
              <p:cNvSpPr>
                <a:spLocks noChangeArrowheads="1"/>
              </p:cNvSpPr>
              <p:nvPr/>
            </p:nvSpPr>
            <p:spPr bwMode="auto">
              <a:xfrm>
                <a:off x="1108" y="422"/>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b="1" i="0" dirty="0">
                  <a:effectLst>
                    <a:outerShdw blurRad="38100" dist="38100" dir="2700000" algn="tl">
                      <a:srgbClr val="000000">
                        <a:alpha val="43137"/>
                      </a:srgbClr>
                    </a:outerShdw>
                  </a:effectLst>
                  <a:latin typeface="Arial" panose="020B0604020202020204" pitchFamily="34" charset="0"/>
                  <a:ea typeface="+mn-ea"/>
                  <a:cs typeface="+mn-cs"/>
                </a:endParaRPr>
              </a:p>
            </p:txBody>
          </p:sp>
          <p:sp>
            <p:nvSpPr>
              <p:cNvPr id="18" name="Oval 16"/>
              <p:cNvSpPr>
                <a:spLocks noChangeArrowheads="1"/>
              </p:cNvSpPr>
              <p:nvPr/>
            </p:nvSpPr>
            <p:spPr bwMode="auto">
              <a:xfrm>
                <a:off x="1168" y="416"/>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b="1" i="0" dirty="0">
                  <a:effectLst>
                    <a:outerShdw blurRad="38100" dist="38100" dir="2700000" algn="tl">
                      <a:srgbClr val="000000">
                        <a:alpha val="43137"/>
                      </a:srgbClr>
                    </a:outerShdw>
                  </a:effectLst>
                  <a:latin typeface="Arial" panose="020B0604020202020204" pitchFamily="34" charset="0"/>
                  <a:ea typeface="+mn-ea"/>
                  <a:cs typeface="+mn-cs"/>
                </a:endParaRPr>
              </a:p>
            </p:txBody>
          </p:sp>
          <p:sp>
            <p:nvSpPr>
              <p:cNvPr id="19" name="Oval 17"/>
              <p:cNvSpPr>
                <a:spLocks noChangeArrowheads="1"/>
              </p:cNvSpPr>
              <p:nvPr/>
            </p:nvSpPr>
            <p:spPr bwMode="auto">
              <a:xfrm>
                <a:off x="1120" y="461"/>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b="1" i="0" dirty="0">
                  <a:effectLst>
                    <a:outerShdw blurRad="38100" dist="38100" dir="2700000" algn="tl">
                      <a:srgbClr val="000000">
                        <a:alpha val="43137"/>
                      </a:srgbClr>
                    </a:outerShdw>
                  </a:effectLst>
                  <a:latin typeface="Arial" panose="020B0604020202020204" pitchFamily="34" charset="0"/>
                  <a:ea typeface="+mn-ea"/>
                  <a:cs typeface="+mn-cs"/>
                </a:endParaRPr>
              </a:p>
            </p:txBody>
          </p:sp>
          <p:sp>
            <p:nvSpPr>
              <p:cNvPr id="20" name="Oval 18"/>
              <p:cNvSpPr>
                <a:spLocks noChangeArrowheads="1"/>
              </p:cNvSpPr>
              <p:nvPr/>
            </p:nvSpPr>
            <p:spPr bwMode="auto">
              <a:xfrm>
                <a:off x="1063" y="452"/>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b="1" i="0" dirty="0">
                  <a:effectLst>
                    <a:outerShdw blurRad="38100" dist="38100" dir="2700000" algn="tl">
                      <a:srgbClr val="000000">
                        <a:alpha val="43137"/>
                      </a:srgbClr>
                    </a:outerShdw>
                  </a:effectLst>
                  <a:latin typeface="Arial" panose="020B0604020202020204" pitchFamily="34" charset="0"/>
                  <a:ea typeface="+mn-ea"/>
                  <a:cs typeface="+mn-cs"/>
                </a:endParaRPr>
              </a:p>
            </p:txBody>
          </p:sp>
          <p:sp>
            <p:nvSpPr>
              <p:cNvPr id="21" name="Oval 19"/>
              <p:cNvSpPr>
                <a:spLocks noChangeArrowheads="1"/>
              </p:cNvSpPr>
              <p:nvPr/>
            </p:nvSpPr>
            <p:spPr bwMode="auto">
              <a:xfrm>
                <a:off x="1117" y="329"/>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b="1" i="0" dirty="0">
                  <a:effectLst>
                    <a:outerShdw blurRad="38100" dist="38100" dir="2700000" algn="tl">
                      <a:srgbClr val="000000">
                        <a:alpha val="43137"/>
                      </a:srgbClr>
                    </a:outerShdw>
                  </a:effectLst>
                  <a:latin typeface="Arial" panose="020B0604020202020204" pitchFamily="34" charset="0"/>
                  <a:ea typeface="+mn-ea"/>
                  <a:cs typeface="+mn-cs"/>
                </a:endParaRPr>
              </a:p>
            </p:txBody>
          </p:sp>
        </p:grpSp>
      </p:grpSp>
      <p:sp>
        <p:nvSpPr>
          <p:cNvPr id="172052" name="Rectangle 20"/>
          <p:cNvSpPr>
            <a:spLocks noGrp="1" noChangeArrowheads="1"/>
          </p:cNvSpPr>
          <p:nvPr>
            <p:ph type="ctrTitle"/>
          </p:nvPr>
        </p:nvSpPr>
        <p:spPr>
          <a:xfrm>
            <a:off x="1828800" y="2133600"/>
            <a:ext cx="7315200" cy="1600200"/>
          </a:xfrm>
        </p:spPr>
        <p:txBody>
          <a:bodyPr/>
          <a:lstStyle>
            <a:lvl1pPr algn="l">
              <a:defRPr/>
            </a:lvl1pPr>
          </a:lstStyle>
          <a:p>
            <a:r>
              <a:rPr lang="en-US"/>
              <a:t>Click to edit Master title style</a:t>
            </a:r>
          </a:p>
        </p:txBody>
      </p:sp>
      <p:sp>
        <p:nvSpPr>
          <p:cNvPr id="172053" name="Rectangle 21"/>
          <p:cNvSpPr>
            <a:spLocks noGrp="1" noChangeArrowheads="1"/>
          </p:cNvSpPr>
          <p:nvPr>
            <p:ph type="subTitle" idx="1"/>
          </p:nvPr>
        </p:nvSpPr>
        <p:spPr>
          <a:xfrm>
            <a:off x="1371600" y="4267200"/>
            <a:ext cx="6400800" cy="1752600"/>
          </a:xfrm>
        </p:spPr>
        <p:txBody>
          <a:bodyPr/>
          <a:lstStyle>
            <a:lvl1pPr marL="0" indent="0">
              <a:buFontTx/>
              <a:buNone/>
              <a:defRPr b="1" i="0">
                <a:latin typeface="Arial" panose="020B0604020202020204" pitchFamily="34" charset="0"/>
              </a:defRPr>
            </a:lvl1pPr>
          </a:lstStyle>
          <a:p>
            <a:r>
              <a:rPr lang="en-US" dirty="0"/>
              <a:t>Click to edit Master subtitle style</a:t>
            </a:r>
          </a:p>
        </p:txBody>
      </p:sp>
      <p:sp>
        <p:nvSpPr>
          <p:cNvPr id="22" name="Rectangle 22"/>
          <p:cNvSpPr>
            <a:spLocks noGrp="1" noChangeArrowheads="1"/>
          </p:cNvSpPr>
          <p:nvPr>
            <p:ph type="dt" sz="half" idx="10"/>
          </p:nvPr>
        </p:nvSpPr>
        <p:spPr>
          <a:xfrm>
            <a:off x="1371600" y="6248400"/>
            <a:ext cx="1905000" cy="457200"/>
          </a:xfrm>
        </p:spPr>
        <p:txBody>
          <a:bodyPr/>
          <a:lstStyle>
            <a:lvl1pPr>
              <a:defRPr/>
            </a:lvl1pPr>
          </a:lstStyle>
          <a:p>
            <a:pPr>
              <a:defRPr/>
            </a:pPr>
            <a:endParaRPr lang="en-US"/>
          </a:p>
        </p:txBody>
      </p:sp>
      <p:sp>
        <p:nvSpPr>
          <p:cNvPr id="23" name="Rectangle 23"/>
          <p:cNvSpPr>
            <a:spLocks noGrp="1" noChangeArrowheads="1"/>
          </p:cNvSpPr>
          <p:nvPr>
            <p:ph type="ftr" sz="quarter" idx="11"/>
          </p:nvPr>
        </p:nvSpPr>
        <p:spPr>
          <a:xfrm>
            <a:off x="3733800" y="6248400"/>
            <a:ext cx="2895600" cy="457200"/>
          </a:xfrm>
        </p:spPr>
        <p:txBody>
          <a:bodyPr/>
          <a:lstStyle>
            <a:lvl1pPr>
              <a:defRPr/>
            </a:lvl1pPr>
          </a:lstStyle>
          <a:p>
            <a:pPr>
              <a:defRPr/>
            </a:pPr>
            <a:endParaRPr lang="en-US"/>
          </a:p>
        </p:txBody>
      </p:sp>
      <p:sp>
        <p:nvSpPr>
          <p:cNvPr id="24" name="Rectangle 24"/>
          <p:cNvSpPr>
            <a:spLocks noGrp="1" noChangeArrowheads="1"/>
          </p:cNvSpPr>
          <p:nvPr>
            <p:ph type="sldNum" sz="quarter" idx="12"/>
          </p:nvPr>
        </p:nvSpPr>
        <p:spPr>
          <a:xfrm>
            <a:off x="7086600" y="6248400"/>
            <a:ext cx="1905000" cy="457200"/>
          </a:xfrm>
        </p:spPr>
        <p:txBody>
          <a:bodyPr/>
          <a:lstStyle>
            <a:lvl1pPr>
              <a:defRPr/>
            </a:lvl1pPr>
          </a:lstStyle>
          <a:p>
            <a:pPr>
              <a:defRPr/>
            </a:pPr>
            <a:fld id="{7843B5DF-8CF0-414C-AA3A-92B9DF7F6258}" type="slidenum">
              <a:rPr lang="en-US"/>
              <a:pPr>
                <a:defRPr/>
              </a:pPr>
              <a:t>‹#›</a:t>
            </a:fld>
            <a:endParaRPr lang="en-US"/>
          </a:p>
        </p:txBody>
      </p:sp>
    </p:spTree>
    <p:extLst>
      <p:ext uri="{BB962C8B-B14F-4D97-AF65-F5344CB8AC3E}">
        <p14:creationId xmlns:p14="http://schemas.microsoft.com/office/powerpoint/2010/main" val="385465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E67C5B9A-3205-A64A-A795-59EBD00C71BA}" type="slidenum">
              <a:rPr lang="en-US"/>
              <a:pPr>
                <a:defRPr/>
              </a:pPr>
              <a:t>‹#›</a:t>
            </a:fld>
            <a:endParaRPr lang="en-US"/>
          </a:p>
        </p:txBody>
      </p:sp>
    </p:spTree>
    <p:extLst>
      <p:ext uri="{BB962C8B-B14F-4D97-AF65-F5344CB8AC3E}">
        <p14:creationId xmlns:p14="http://schemas.microsoft.com/office/powerpoint/2010/main" val="2786101"/>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5190F02D-DD85-8443-9DD7-C353E0876793}" type="slidenum">
              <a:rPr lang="en-US"/>
              <a:pPr>
                <a:defRPr/>
              </a:pPr>
              <a:t>‹#›</a:t>
            </a:fld>
            <a:endParaRPr lang="en-US"/>
          </a:p>
        </p:txBody>
      </p:sp>
    </p:spTree>
    <p:extLst>
      <p:ext uri="{BB962C8B-B14F-4D97-AF65-F5344CB8AC3E}">
        <p14:creationId xmlns:p14="http://schemas.microsoft.com/office/powerpoint/2010/main" val="724350357"/>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EFD8FA71-0A4C-2846-8F32-A1444B67AD6B}" type="slidenum">
              <a:rPr lang="en-US"/>
              <a:pPr>
                <a:defRPr/>
              </a:pPr>
              <a:t>‹#›</a:t>
            </a:fld>
            <a:endParaRPr lang="en-US"/>
          </a:p>
        </p:txBody>
      </p:sp>
    </p:spTree>
    <p:extLst>
      <p:ext uri="{BB962C8B-B14F-4D97-AF65-F5344CB8AC3E}">
        <p14:creationId xmlns:p14="http://schemas.microsoft.com/office/powerpoint/2010/main" val="452834947"/>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1"/>
          <p:cNvSpPr>
            <a:spLocks noGrp="1" noChangeArrowheads="1"/>
          </p:cNvSpPr>
          <p:nvPr>
            <p:ph type="dt" sz="half" idx="10"/>
          </p:nvPr>
        </p:nvSpPr>
        <p:spPr>
          <a:ln/>
        </p:spPr>
        <p:txBody>
          <a:bodyPr/>
          <a:lstStyle>
            <a:lvl1pPr>
              <a:defRPr/>
            </a:lvl1pPr>
          </a:lstStyle>
          <a:p>
            <a:pPr>
              <a:defRPr/>
            </a:pPr>
            <a:endParaRPr lang="en-US"/>
          </a:p>
        </p:txBody>
      </p:sp>
      <p:sp>
        <p:nvSpPr>
          <p:cNvPr id="8" name="Rectangle 22"/>
          <p:cNvSpPr>
            <a:spLocks noGrp="1" noChangeArrowheads="1"/>
          </p:cNvSpPr>
          <p:nvPr>
            <p:ph type="ftr" sz="quarter" idx="11"/>
          </p:nvPr>
        </p:nvSpPr>
        <p:spPr>
          <a:ln/>
        </p:spPr>
        <p:txBody>
          <a:bodyPr/>
          <a:lstStyle>
            <a:lvl1pPr>
              <a:defRPr/>
            </a:lvl1pPr>
          </a:lstStyle>
          <a:p>
            <a:pPr>
              <a:defRPr/>
            </a:pPr>
            <a:endParaRPr lang="en-US"/>
          </a:p>
        </p:txBody>
      </p:sp>
      <p:sp>
        <p:nvSpPr>
          <p:cNvPr id="9" name="Rectangle 23"/>
          <p:cNvSpPr>
            <a:spLocks noGrp="1" noChangeArrowheads="1"/>
          </p:cNvSpPr>
          <p:nvPr>
            <p:ph type="sldNum" sz="quarter" idx="12"/>
          </p:nvPr>
        </p:nvSpPr>
        <p:spPr>
          <a:ln/>
        </p:spPr>
        <p:txBody>
          <a:bodyPr/>
          <a:lstStyle>
            <a:lvl1pPr>
              <a:defRPr/>
            </a:lvl1pPr>
          </a:lstStyle>
          <a:p>
            <a:pPr>
              <a:defRPr/>
            </a:pPr>
            <a:fld id="{DC11CE8F-3D0B-6C4E-883B-8263A9F7C257}" type="slidenum">
              <a:rPr lang="en-US"/>
              <a:pPr>
                <a:defRPr/>
              </a:pPr>
              <a:t>‹#›</a:t>
            </a:fld>
            <a:endParaRPr lang="en-US"/>
          </a:p>
        </p:txBody>
      </p:sp>
    </p:spTree>
    <p:extLst>
      <p:ext uri="{BB962C8B-B14F-4D97-AF65-F5344CB8AC3E}">
        <p14:creationId xmlns:p14="http://schemas.microsoft.com/office/powerpoint/2010/main" val="4231016907"/>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1"/>
          <p:cNvSpPr>
            <a:spLocks noGrp="1" noChangeArrowheads="1"/>
          </p:cNvSpPr>
          <p:nvPr>
            <p:ph type="dt" sz="half" idx="10"/>
          </p:nvPr>
        </p:nvSpPr>
        <p:spPr>
          <a:ln/>
        </p:spPr>
        <p:txBody>
          <a:bodyPr/>
          <a:lstStyle>
            <a:lvl1pPr>
              <a:defRPr/>
            </a:lvl1pPr>
          </a:lstStyle>
          <a:p>
            <a:pPr>
              <a:defRPr/>
            </a:pPr>
            <a:endParaRPr lang="en-US"/>
          </a:p>
        </p:txBody>
      </p:sp>
      <p:sp>
        <p:nvSpPr>
          <p:cNvPr id="4" name="Rectangle 22"/>
          <p:cNvSpPr>
            <a:spLocks noGrp="1" noChangeArrowheads="1"/>
          </p:cNvSpPr>
          <p:nvPr>
            <p:ph type="ftr" sz="quarter" idx="11"/>
          </p:nvPr>
        </p:nvSpPr>
        <p:spPr>
          <a:ln/>
        </p:spPr>
        <p:txBody>
          <a:bodyPr/>
          <a:lstStyle>
            <a:lvl1pPr>
              <a:defRPr/>
            </a:lvl1pPr>
          </a:lstStyle>
          <a:p>
            <a:pPr>
              <a:defRPr/>
            </a:pPr>
            <a:endParaRPr lang="en-US"/>
          </a:p>
        </p:txBody>
      </p:sp>
      <p:sp>
        <p:nvSpPr>
          <p:cNvPr id="5" name="Rectangle 23"/>
          <p:cNvSpPr>
            <a:spLocks noGrp="1" noChangeArrowheads="1"/>
          </p:cNvSpPr>
          <p:nvPr>
            <p:ph type="sldNum" sz="quarter" idx="12"/>
          </p:nvPr>
        </p:nvSpPr>
        <p:spPr>
          <a:ln/>
        </p:spPr>
        <p:txBody>
          <a:bodyPr/>
          <a:lstStyle>
            <a:lvl1pPr>
              <a:defRPr/>
            </a:lvl1pPr>
          </a:lstStyle>
          <a:p>
            <a:pPr>
              <a:defRPr/>
            </a:pPr>
            <a:fld id="{A9310E00-14DA-1949-9044-9707830BE543}" type="slidenum">
              <a:rPr lang="en-US"/>
              <a:pPr>
                <a:defRPr/>
              </a:pPr>
              <a:t>‹#›</a:t>
            </a:fld>
            <a:endParaRPr lang="en-US"/>
          </a:p>
        </p:txBody>
      </p:sp>
    </p:spTree>
    <p:extLst>
      <p:ext uri="{BB962C8B-B14F-4D97-AF65-F5344CB8AC3E}">
        <p14:creationId xmlns:p14="http://schemas.microsoft.com/office/powerpoint/2010/main" val="2425467014"/>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1"/>
          <p:cNvSpPr>
            <a:spLocks noGrp="1" noChangeArrowheads="1"/>
          </p:cNvSpPr>
          <p:nvPr>
            <p:ph type="dt" sz="half" idx="10"/>
          </p:nvPr>
        </p:nvSpPr>
        <p:spPr>
          <a:ln/>
        </p:spPr>
        <p:txBody>
          <a:bodyPr/>
          <a:lstStyle>
            <a:lvl1pPr>
              <a:defRPr/>
            </a:lvl1pPr>
          </a:lstStyle>
          <a:p>
            <a:pPr>
              <a:defRPr/>
            </a:pPr>
            <a:endParaRPr lang="en-US"/>
          </a:p>
        </p:txBody>
      </p:sp>
      <p:sp>
        <p:nvSpPr>
          <p:cNvPr id="3" name="Rectangle 22"/>
          <p:cNvSpPr>
            <a:spLocks noGrp="1" noChangeArrowheads="1"/>
          </p:cNvSpPr>
          <p:nvPr>
            <p:ph type="ftr" sz="quarter" idx="11"/>
          </p:nvPr>
        </p:nvSpPr>
        <p:spPr>
          <a:ln/>
        </p:spPr>
        <p:txBody>
          <a:bodyPr/>
          <a:lstStyle>
            <a:lvl1pPr>
              <a:defRPr/>
            </a:lvl1pPr>
          </a:lstStyle>
          <a:p>
            <a:pPr>
              <a:defRPr/>
            </a:pPr>
            <a:endParaRPr lang="en-US"/>
          </a:p>
        </p:txBody>
      </p:sp>
      <p:sp>
        <p:nvSpPr>
          <p:cNvPr id="4" name="Rectangle 23"/>
          <p:cNvSpPr>
            <a:spLocks noGrp="1" noChangeArrowheads="1"/>
          </p:cNvSpPr>
          <p:nvPr>
            <p:ph type="sldNum" sz="quarter" idx="12"/>
          </p:nvPr>
        </p:nvSpPr>
        <p:spPr>
          <a:ln/>
        </p:spPr>
        <p:txBody>
          <a:bodyPr/>
          <a:lstStyle>
            <a:lvl1pPr>
              <a:defRPr/>
            </a:lvl1pPr>
          </a:lstStyle>
          <a:p>
            <a:pPr>
              <a:defRPr/>
            </a:pPr>
            <a:fld id="{AE7222A9-6732-A549-95E1-AF8D2029F55C}" type="slidenum">
              <a:rPr lang="en-US"/>
              <a:pPr>
                <a:defRPr/>
              </a:pPr>
              <a:t>‹#›</a:t>
            </a:fld>
            <a:endParaRPr lang="en-US"/>
          </a:p>
        </p:txBody>
      </p:sp>
    </p:spTree>
    <p:extLst>
      <p:ext uri="{BB962C8B-B14F-4D97-AF65-F5344CB8AC3E}">
        <p14:creationId xmlns:p14="http://schemas.microsoft.com/office/powerpoint/2010/main" val="31860689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4"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6"/>
          <p:cNvSpPr>
            <a:spLocks noGrp="1" noChangeArrowheads="1"/>
          </p:cNvSpPr>
          <p:nvPr>
            <p:ph type="sldNum" sz="quarter" idx="12"/>
          </p:nvPr>
        </p:nvSpPr>
        <p:spPr/>
        <p:txBody>
          <a:bodyPr/>
          <a:lstStyle>
            <a:lvl1pPr>
              <a:defRPr b="1">
                <a:latin typeface="Engravers MT" charset="0"/>
              </a:defRPr>
            </a:lvl1pPr>
          </a:lstStyle>
          <a:p>
            <a:pPr>
              <a:defRPr/>
            </a:pPr>
            <a:fld id="{08DBC9BF-F848-E048-82D7-105B73911BFA}" type="slidenum">
              <a:rPr lang="en-GB"/>
              <a:pPr>
                <a:defRPr/>
              </a:pPr>
              <a:t>‹#›</a:t>
            </a:fld>
            <a:endParaRPr lang="en-GB"/>
          </a:p>
        </p:txBody>
      </p:sp>
    </p:spTree>
    <p:extLst>
      <p:ext uri="{BB962C8B-B14F-4D97-AF65-F5344CB8AC3E}">
        <p14:creationId xmlns:p14="http://schemas.microsoft.com/office/powerpoint/2010/main" val="3153045236"/>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DADB6B9D-94AC-3249-B470-BAF5410F6EEC}" type="slidenum">
              <a:rPr lang="en-US"/>
              <a:pPr>
                <a:defRPr/>
              </a:pPr>
              <a:t>‹#›</a:t>
            </a:fld>
            <a:endParaRPr lang="en-US"/>
          </a:p>
        </p:txBody>
      </p:sp>
    </p:spTree>
    <p:extLst>
      <p:ext uri="{BB962C8B-B14F-4D97-AF65-F5344CB8AC3E}">
        <p14:creationId xmlns:p14="http://schemas.microsoft.com/office/powerpoint/2010/main" val="462619892"/>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2622B3DD-3192-6546-860D-7126FDF82FC2}" type="slidenum">
              <a:rPr lang="en-US"/>
              <a:pPr>
                <a:defRPr/>
              </a:pPr>
              <a:t>‹#›</a:t>
            </a:fld>
            <a:endParaRPr lang="en-US"/>
          </a:p>
        </p:txBody>
      </p:sp>
    </p:spTree>
    <p:extLst>
      <p:ext uri="{BB962C8B-B14F-4D97-AF65-F5344CB8AC3E}">
        <p14:creationId xmlns:p14="http://schemas.microsoft.com/office/powerpoint/2010/main" val="3988584140"/>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E8A8839D-B1F8-B445-A6D6-0F07D3E1BB13}" type="slidenum">
              <a:rPr lang="en-US"/>
              <a:pPr>
                <a:defRPr/>
              </a:pPr>
              <a:t>‹#›</a:t>
            </a:fld>
            <a:endParaRPr lang="en-US"/>
          </a:p>
        </p:txBody>
      </p:sp>
    </p:spTree>
    <p:extLst>
      <p:ext uri="{BB962C8B-B14F-4D97-AF65-F5344CB8AC3E}">
        <p14:creationId xmlns:p14="http://schemas.microsoft.com/office/powerpoint/2010/main" val="1578985111"/>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67525" y="457200"/>
            <a:ext cx="2058988"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6029325" cy="56388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5F08AEA2-C696-C744-A750-8542A4644211}" type="slidenum">
              <a:rPr lang="en-US"/>
              <a:pPr>
                <a:defRPr/>
              </a:pPr>
              <a:t>‹#›</a:t>
            </a:fld>
            <a:endParaRPr lang="en-US"/>
          </a:p>
        </p:txBody>
      </p:sp>
    </p:spTree>
    <p:extLst>
      <p:ext uri="{BB962C8B-B14F-4D97-AF65-F5344CB8AC3E}">
        <p14:creationId xmlns:p14="http://schemas.microsoft.com/office/powerpoint/2010/main" val="431441276"/>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457200"/>
            <a:ext cx="8240713" cy="5638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21"/>
          <p:cNvSpPr>
            <a:spLocks noGrp="1" noChangeArrowheads="1"/>
          </p:cNvSpPr>
          <p:nvPr>
            <p:ph type="dt" sz="half" idx="10"/>
          </p:nvPr>
        </p:nvSpPr>
        <p:spPr>
          <a:ln/>
        </p:spPr>
        <p:txBody>
          <a:bodyPr/>
          <a:lstStyle>
            <a:lvl1pPr>
              <a:defRPr/>
            </a:lvl1pPr>
          </a:lstStyle>
          <a:p>
            <a:pPr>
              <a:defRPr/>
            </a:pPr>
            <a:endParaRPr lang="en-US"/>
          </a:p>
        </p:txBody>
      </p:sp>
      <p:sp>
        <p:nvSpPr>
          <p:cNvPr id="4" name="Rectangle 22"/>
          <p:cNvSpPr>
            <a:spLocks noGrp="1" noChangeArrowheads="1"/>
          </p:cNvSpPr>
          <p:nvPr>
            <p:ph type="ftr" sz="quarter" idx="11"/>
          </p:nvPr>
        </p:nvSpPr>
        <p:spPr>
          <a:ln/>
        </p:spPr>
        <p:txBody>
          <a:bodyPr/>
          <a:lstStyle>
            <a:lvl1pPr>
              <a:defRPr/>
            </a:lvl1pPr>
          </a:lstStyle>
          <a:p>
            <a:pPr>
              <a:defRPr/>
            </a:pPr>
            <a:endParaRPr lang="en-US"/>
          </a:p>
        </p:txBody>
      </p:sp>
      <p:sp>
        <p:nvSpPr>
          <p:cNvPr id="5" name="Rectangle 23"/>
          <p:cNvSpPr>
            <a:spLocks noGrp="1" noChangeArrowheads="1"/>
          </p:cNvSpPr>
          <p:nvPr>
            <p:ph type="sldNum" sz="quarter" idx="12"/>
          </p:nvPr>
        </p:nvSpPr>
        <p:spPr>
          <a:ln/>
        </p:spPr>
        <p:txBody>
          <a:bodyPr/>
          <a:lstStyle>
            <a:lvl1pPr>
              <a:defRPr/>
            </a:lvl1pPr>
          </a:lstStyle>
          <a:p>
            <a:pPr>
              <a:defRPr/>
            </a:pPr>
            <a:fld id="{B1C475F2-7647-1941-A5AF-5D04A28750B1}" type="slidenum">
              <a:rPr lang="en-US"/>
              <a:pPr>
                <a:defRPr/>
              </a:pPr>
              <a:t>‹#›</a:t>
            </a:fld>
            <a:endParaRPr lang="en-US"/>
          </a:p>
        </p:txBody>
      </p:sp>
    </p:spTree>
    <p:extLst>
      <p:ext uri="{BB962C8B-B14F-4D97-AF65-F5344CB8AC3E}">
        <p14:creationId xmlns:p14="http://schemas.microsoft.com/office/powerpoint/2010/main" val="411273459"/>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4113" y="4572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lvl1pPr>
              <a:defRPr b="1" i="0">
                <a:latin typeface="Arial" panose="020B0604020202020204" pitchFamily="34" charset="0"/>
              </a:defRPr>
            </a:lvl1pPr>
          </a:lstStyle>
          <a:p>
            <a:pPr lvl="0"/>
            <a:endParaRPr lang="en-US" noProof="0" dirty="0"/>
          </a:p>
        </p:txBody>
      </p:sp>
      <p:sp>
        <p:nvSpPr>
          <p:cNvPr id="4" name="Text Placeholder 3"/>
          <p:cNvSpPr>
            <a:spLocks noGrp="1"/>
          </p:cNvSpPr>
          <p:nvPr>
            <p:ph type="body" sz="half" idx="2"/>
          </p:nvPr>
        </p:nvSpPr>
        <p:spPr>
          <a:xfrm>
            <a:off x="4648200" y="1981200"/>
            <a:ext cx="3810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81159D34-EC33-434A-BE66-7DAF9F40F426}" type="slidenum">
              <a:rPr lang="en-US"/>
              <a:pPr>
                <a:defRPr/>
              </a:pPr>
              <a:t>‹#›</a:t>
            </a:fld>
            <a:endParaRPr lang="en-US"/>
          </a:p>
        </p:txBody>
      </p:sp>
    </p:spTree>
    <p:extLst>
      <p:ext uri="{BB962C8B-B14F-4D97-AF65-F5344CB8AC3E}">
        <p14:creationId xmlns:p14="http://schemas.microsoft.com/office/powerpoint/2010/main" val="1298011818"/>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154113" y="4572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981200"/>
            <a:ext cx="3810000" cy="4114800"/>
          </a:xfrm>
        </p:spPr>
        <p:txBody>
          <a:bodyPr/>
          <a:lstStyle>
            <a:lvl1pPr>
              <a:defRPr b="1" i="0">
                <a:latin typeface="Arial" panose="020B0604020202020204" pitchFamily="34" charset="0"/>
              </a:defRPr>
            </a:lvl1pPr>
          </a:lstStyle>
          <a:p>
            <a:pPr lvl="0"/>
            <a:endParaRPr lang="en-US" noProof="0" dirty="0"/>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261FDC9A-43CB-F644-9A2B-3250F569F00F}" type="slidenum">
              <a:rPr lang="en-US"/>
              <a:pPr>
                <a:defRPr/>
              </a:pPr>
              <a:t>‹#›</a:t>
            </a:fld>
            <a:endParaRPr lang="en-US"/>
          </a:p>
        </p:txBody>
      </p:sp>
    </p:spTree>
    <p:extLst>
      <p:ext uri="{BB962C8B-B14F-4D97-AF65-F5344CB8AC3E}">
        <p14:creationId xmlns:p14="http://schemas.microsoft.com/office/powerpoint/2010/main" val="3101374097"/>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gd name="T0" fmla="*/ 5830 w 5740"/>
                <a:gd name="T1" fmla="*/ 33 h 4316"/>
                <a:gd name="T2" fmla="*/ 0 w 5740"/>
                <a:gd name="T3" fmla="*/ 33 h 4316"/>
                <a:gd name="T4" fmla="*/ 0 w 5740"/>
                <a:gd name="T5" fmla="*/ 0 h 4316"/>
                <a:gd name="T6" fmla="*/ 5830 w 5740"/>
                <a:gd name="T7" fmla="*/ 0 h 4316"/>
                <a:gd name="T8" fmla="*/ 5830 w 5740"/>
                <a:gd name="T9" fmla="*/ 33 h 4316"/>
                <a:gd name="T10" fmla="*/ 5830 w 5740"/>
                <a:gd name="T11" fmla="*/ 33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grpSp>
          <p:nvGrpSpPr>
            <p:cNvPr id="6" name="Group 4"/>
            <p:cNvGrpSpPr>
              <a:grpSpLocks/>
            </p:cNvGrpSpPr>
            <p:nvPr/>
          </p:nvGrpSpPr>
          <p:grpSpPr bwMode="auto">
            <a:xfrm>
              <a:off x="1776" y="3024"/>
              <a:ext cx="3929" cy="1290"/>
              <a:chOff x="1776" y="3024"/>
              <a:chExt cx="3929" cy="1290"/>
            </a:xfrm>
          </p:grpSpPr>
          <p:grpSp>
            <p:nvGrpSpPr>
              <p:cNvPr id="7" name="Group 5"/>
              <p:cNvGrpSpPr>
                <a:grpSpLocks/>
              </p:cNvGrpSpPr>
              <p:nvPr/>
            </p:nvGrpSpPr>
            <p:grpSpPr bwMode="auto">
              <a:xfrm>
                <a:off x="2268" y="3934"/>
                <a:ext cx="638" cy="377"/>
                <a:chOff x="2268" y="3934"/>
                <a:chExt cx="638" cy="377"/>
              </a:xfrm>
            </p:grpSpPr>
            <p:sp>
              <p:nvSpPr>
                <p:cNvPr id="60"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61"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62"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63"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64"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65"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66"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67"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w="9525">
                  <a:noFill/>
                  <a:round/>
                  <a:headEnd/>
                  <a:tailEnd/>
                </a:ln>
                <a:effectLst/>
              </p:spPr>
              <p:txBody>
                <a:bodyPr/>
                <a:lstStyle/>
                <a:p>
                  <a:pPr>
                    <a:defRPr/>
                  </a:pPr>
                  <a:endParaRPr lang="en-US">
                    <a:latin typeface="Times" pitchFamily="24" charset="0"/>
                    <a:ea typeface="+mn-ea"/>
                    <a:cs typeface="+mn-cs"/>
                  </a:endParaRPr>
                </a:p>
              </p:txBody>
            </p:sp>
          </p:grpSp>
          <p:sp>
            <p:nvSpPr>
              <p:cNvPr id="8"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w="9525">
                <a:noFill/>
                <a:round/>
                <a:headEnd/>
                <a:tailEnd/>
              </a:ln>
              <a:effectLst/>
            </p:spPr>
            <p:txBody>
              <a:bodyPr/>
              <a:lstStyle/>
              <a:p>
                <a:pPr>
                  <a:defRPr/>
                </a:pPr>
                <a:endParaRPr lang="en-US">
                  <a:latin typeface="Times" pitchFamily="24" charset="0"/>
                  <a:ea typeface="+mn-ea"/>
                  <a:cs typeface="+mn-cs"/>
                </a:endParaRPr>
              </a:p>
            </p:txBody>
          </p:sp>
          <p:sp>
            <p:nvSpPr>
              <p:cNvPr id="9"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10"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11"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12"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13" name="Freeform 1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14" name="Freeform 2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w="9525">
                <a:noFill/>
                <a:round/>
                <a:headEnd/>
                <a:tailEnd/>
              </a:ln>
            </p:spPr>
            <p:txBody>
              <a:bodyPr/>
              <a:lstStyle/>
              <a:p>
                <a:pPr>
                  <a:defRPr/>
                </a:pPr>
                <a:endParaRPr lang="en-US">
                  <a:latin typeface="Times" pitchFamily="24" charset="0"/>
                  <a:ea typeface="+mn-ea"/>
                  <a:cs typeface="+mn-cs"/>
                </a:endParaRPr>
              </a:p>
            </p:txBody>
          </p:sp>
          <p:sp>
            <p:nvSpPr>
              <p:cNvPr id="15" name="Freeform 2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16" name="Freeform 2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w="9525">
                <a:noFill/>
                <a:round/>
                <a:headEnd/>
                <a:tailEnd/>
              </a:ln>
            </p:spPr>
            <p:txBody>
              <a:bodyPr/>
              <a:lstStyle/>
              <a:p>
                <a:pPr>
                  <a:defRPr/>
                </a:pPr>
                <a:endParaRPr lang="en-US">
                  <a:latin typeface="Times" pitchFamily="24" charset="0"/>
                  <a:ea typeface="+mn-ea"/>
                  <a:cs typeface="+mn-cs"/>
                </a:endParaRPr>
              </a:p>
            </p:txBody>
          </p:sp>
          <p:sp>
            <p:nvSpPr>
              <p:cNvPr id="17" name="Freeform 2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w="9525">
                <a:noFill/>
                <a:round/>
                <a:headEnd/>
                <a:tailEnd/>
              </a:ln>
            </p:spPr>
            <p:txBody>
              <a:bodyPr/>
              <a:lstStyle/>
              <a:p>
                <a:pPr>
                  <a:defRPr/>
                </a:pPr>
                <a:endParaRPr lang="en-US">
                  <a:latin typeface="Times" pitchFamily="24" charset="0"/>
                  <a:ea typeface="+mn-ea"/>
                  <a:cs typeface="+mn-cs"/>
                </a:endParaRPr>
              </a:p>
            </p:txBody>
          </p:sp>
          <p:sp>
            <p:nvSpPr>
              <p:cNvPr id="18" name="Freeform 24"/>
              <p:cNvSpPr>
                <a:spLocks/>
              </p:cNvSpPr>
              <p:nvPr/>
            </p:nvSpPr>
            <p:spPr bwMode="hidden">
              <a:xfrm>
                <a:off x="4175" y="4050"/>
                <a:ext cx="180" cy="132"/>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w="9525">
                <a:noFill/>
                <a:round/>
                <a:headEnd/>
                <a:tailEnd/>
              </a:ln>
            </p:spPr>
            <p:txBody>
              <a:bodyPr/>
              <a:lstStyle/>
              <a:p>
                <a:pPr>
                  <a:defRPr/>
                </a:pPr>
                <a:endParaRPr lang="en-US">
                  <a:latin typeface="Times" pitchFamily="24" charset="0"/>
                  <a:ea typeface="+mn-ea"/>
                  <a:cs typeface="+mn-cs"/>
                </a:endParaRPr>
              </a:p>
            </p:txBody>
          </p:sp>
          <p:sp>
            <p:nvSpPr>
              <p:cNvPr id="19"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20"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w="9525">
                <a:noFill/>
                <a:round/>
                <a:headEnd/>
                <a:tailEnd/>
              </a:ln>
            </p:spPr>
            <p:txBody>
              <a:bodyPr/>
              <a:lstStyle/>
              <a:p>
                <a:pPr>
                  <a:defRPr/>
                </a:pPr>
                <a:endParaRPr lang="en-US">
                  <a:latin typeface="Times" pitchFamily="24" charset="0"/>
                  <a:ea typeface="+mn-ea"/>
                  <a:cs typeface="+mn-cs"/>
                </a:endParaRPr>
              </a:p>
            </p:txBody>
          </p:sp>
          <p:sp>
            <p:nvSpPr>
              <p:cNvPr id="21"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w="9525">
                <a:noFill/>
                <a:round/>
                <a:headEnd/>
                <a:tailEnd/>
              </a:ln>
            </p:spPr>
            <p:txBody>
              <a:bodyPr/>
              <a:lstStyle/>
              <a:p>
                <a:pPr>
                  <a:defRPr/>
                </a:pPr>
                <a:endParaRPr lang="en-US">
                  <a:latin typeface="Times" pitchFamily="24" charset="0"/>
                  <a:ea typeface="+mn-ea"/>
                  <a:cs typeface="+mn-cs"/>
                </a:endParaRPr>
              </a:p>
            </p:txBody>
          </p:sp>
          <p:sp>
            <p:nvSpPr>
              <p:cNvPr id="22"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23"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4"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5"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26"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27"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28"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9" name="Freeform 3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30" name="Freeform 3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31" name="Freeform 3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32" name="Freeform 3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33" name="Freeform 3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34" name="Freeform 4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35" name="Freeform 4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36" name="Freeform 4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37" name="Freeform 4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w="9525">
                <a:noFill/>
                <a:round/>
                <a:headEnd/>
                <a:tailEnd/>
              </a:ln>
            </p:spPr>
            <p:txBody>
              <a:bodyPr/>
              <a:lstStyle/>
              <a:p>
                <a:pPr>
                  <a:defRPr/>
                </a:pPr>
                <a:endParaRPr lang="en-US">
                  <a:latin typeface="Times" pitchFamily="24" charset="0"/>
                  <a:ea typeface="+mn-ea"/>
                  <a:cs typeface="+mn-cs"/>
                </a:endParaRPr>
              </a:p>
            </p:txBody>
          </p:sp>
          <p:sp>
            <p:nvSpPr>
              <p:cNvPr id="38" name="Freeform 4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39" name="Freeform 4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40" name="Freeform 46"/>
              <p:cNvSpPr>
                <a:spLocks/>
              </p:cNvSpPr>
              <p:nvPr/>
            </p:nvSpPr>
            <p:spPr bwMode="hidden">
              <a:xfrm>
                <a:off x="5280" y="3186"/>
                <a:ext cx="383" cy="96"/>
              </a:xfrm>
              <a:custGeom>
                <a:avLst/>
                <a:gdLst>
                  <a:gd name="T0" fmla="*/ 214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14 w 382"/>
                  <a:gd name="T19" fmla="*/ 96 h 96"/>
                  <a:gd name="T20" fmla="*/ 268 w 382"/>
                  <a:gd name="T21" fmla="*/ 90 h 96"/>
                  <a:gd name="T22" fmla="*/ 316 w 382"/>
                  <a:gd name="T23" fmla="*/ 84 h 96"/>
                  <a:gd name="T24" fmla="*/ 357 w 382"/>
                  <a:gd name="T25" fmla="*/ 66 h 96"/>
                  <a:gd name="T26" fmla="*/ 387 w 382"/>
                  <a:gd name="T27" fmla="*/ 42 h 96"/>
                  <a:gd name="T28" fmla="*/ 381 w 382"/>
                  <a:gd name="T29" fmla="*/ 42 h 96"/>
                  <a:gd name="T30" fmla="*/ 351 w 382"/>
                  <a:gd name="T31" fmla="*/ 66 h 96"/>
                  <a:gd name="T32" fmla="*/ 310 w 382"/>
                  <a:gd name="T33" fmla="*/ 78 h 96"/>
                  <a:gd name="T34" fmla="*/ 268 w 382"/>
                  <a:gd name="T35" fmla="*/ 90 h 96"/>
                  <a:gd name="T36" fmla="*/ 214 w 382"/>
                  <a:gd name="T37" fmla="*/ 96 h 96"/>
                  <a:gd name="T38" fmla="*/ 214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41" name="Freeform 47"/>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42" name="Freeform 48"/>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43" name="Freeform 49"/>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44" name="Freeform 50"/>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45" name="Freeform 51"/>
              <p:cNvSpPr>
                <a:spLocks/>
              </p:cNvSpPr>
              <p:nvPr/>
            </p:nvSpPr>
            <p:spPr bwMode="hidden">
              <a:xfrm>
                <a:off x="5489" y="3042"/>
                <a:ext cx="186" cy="210"/>
              </a:xfrm>
              <a:custGeom>
                <a:avLst/>
                <a:gdLst>
                  <a:gd name="T0" fmla="*/ 0 w 185"/>
                  <a:gd name="T1" fmla="*/ 6 h 210"/>
                  <a:gd name="T2" fmla="*/ 66 w 185"/>
                  <a:gd name="T3" fmla="*/ 12 h 210"/>
                  <a:gd name="T4" fmla="*/ 124 w 185"/>
                  <a:gd name="T5" fmla="*/ 36 h 210"/>
                  <a:gd name="T6" fmla="*/ 160 w 185"/>
                  <a:gd name="T7" fmla="*/ 72 h 210"/>
                  <a:gd name="T8" fmla="*/ 166 w 185"/>
                  <a:gd name="T9" fmla="*/ 90 h 210"/>
                  <a:gd name="T10" fmla="*/ 172 w 185"/>
                  <a:gd name="T11" fmla="*/ 114 h 210"/>
                  <a:gd name="T12" fmla="*/ 166 w 185"/>
                  <a:gd name="T13" fmla="*/ 138 h 210"/>
                  <a:gd name="T14" fmla="*/ 154 w 185"/>
                  <a:gd name="T15" fmla="*/ 162 h 210"/>
                  <a:gd name="T16" fmla="*/ 124 w 185"/>
                  <a:gd name="T17" fmla="*/ 180 h 210"/>
                  <a:gd name="T18" fmla="*/ 90 w 185"/>
                  <a:gd name="T19" fmla="*/ 198 h 210"/>
                  <a:gd name="T20" fmla="*/ 101 w 185"/>
                  <a:gd name="T21" fmla="*/ 210 h 210"/>
                  <a:gd name="T22" fmla="*/ 136 w 185"/>
                  <a:gd name="T23" fmla="*/ 192 h 210"/>
                  <a:gd name="T24" fmla="*/ 166 w 185"/>
                  <a:gd name="T25" fmla="*/ 168 h 210"/>
                  <a:gd name="T26" fmla="*/ 184 w 185"/>
                  <a:gd name="T27" fmla="*/ 144 h 210"/>
                  <a:gd name="T28" fmla="*/ 190 w 185"/>
                  <a:gd name="T29" fmla="*/ 114 h 210"/>
                  <a:gd name="T30" fmla="*/ 184 w 185"/>
                  <a:gd name="T31" fmla="*/ 90 h 210"/>
                  <a:gd name="T32" fmla="*/ 178 w 185"/>
                  <a:gd name="T33" fmla="*/ 66 h 210"/>
                  <a:gd name="T34" fmla="*/ 160 w 185"/>
                  <a:gd name="T35" fmla="*/ 48 h 210"/>
                  <a:gd name="T36" fmla="*/ 136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46" name="Freeform 52"/>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47"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grpSp>
            <p:nvGrpSpPr>
              <p:cNvPr id="48" name="Group 54"/>
              <p:cNvGrpSpPr>
                <a:grpSpLocks/>
              </p:cNvGrpSpPr>
              <p:nvPr/>
            </p:nvGrpSpPr>
            <p:grpSpPr bwMode="auto">
              <a:xfrm>
                <a:off x="4546" y="3608"/>
                <a:ext cx="518" cy="319"/>
                <a:chOff x="4546" y="3608"/>
                <a:chExt cx="518" cy="319"/>
              </a:xfrm>
            </p:grpSpPr>
            <p:sp>
              <p:nvSpPr>
                <p:cNvPr id="54"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w="9525">
                  <a:noFill/>
                  <a:round/>
                  <a:headEnd/>
                  <a:tailEnd/>
                </a:ln>
                <a:effectLst/>
              </p:spPr>
              <p:txBody>
                <a:bodyPr/>
                <a:lstStyle/>
                <a:p>
                  <a:pPr>
                    <a:defRPr/>
                  </a:pPr>
                  <a:endParaRPr lang="en-US">
                    <a:latin typeface="Times" pitchFamily="24" charset="0"/>
                    <a:ea typeface="+mn-ea"/>
                    <a:cs typeface="+mn-cs"/>
                  </a:endParaRPr>
                </a:p>
              </p:txBody>
            </p:sp>
            <p:sp>
              <p:nvSpPr>
                <p:cNvPr id="55"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56"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57"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58"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59"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grpSp>
          <p:grpSp>
            <p:nvGrpSpPr>
              <p:cNvPr id="49" name="Group 61"/>
              <p:cNvGrpSpPr>
                <a:grpSpLocks/>
              </p:cNvGrpSpPr>
              <p:nvPr/>
            </p:nvGrpSpPr>
            <p:grpSpPr bwMode="auto">
              <a:xfrm>
                <a:off x="5381" y="3085"/>
                <a:ext cx="227" cy="132"/>
                <a:chOff x="5381" y="3085"/>
                <a:chExt cx="227" cy="132"/>
              </a:xfrm>
            </p:grpSpPr>
            <p:sp>
              <p:nvSpPr>
                <p:cNvPr id="50"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51"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52"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53"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grpSp>
        </p:grpSp>
      </p:grpSp>
      <p:sp>
        <p:nvSpPr>
          <p:cNvPr id="4162" name="Rectangle 66"/>
          <p:cNvSpPr>
            <a:spLocks noGrp="1" noChangeArrowheads="1"/>
          </p:cNvSpPr>
          <p:nvPr>
            <p:ph type="ctrTitle" sz="quarter"/>
          </p:nvPr>
        </p:nvSpPr>
        <p:spPr>
          <a:xfrm>
            <a:off x="685800" y="1692275"/>
            <a:ext cx="7772400" cy="1736725"/>
          </a:xfrm>
        </p:spPr>
        <p:txBody>
          <a:bodyPr anchor="b"/>
          <a:lstStyle>
            <a:lvl1pPr>
              <a:defRPr sz="5400" b="1" i="0">
                <a:latin typeface="Arial" panose="020B0604020202020204" pitchFamily="34" charset="0"/>
              </a:defRPr>
            </a:lvl1pPr>
          </a:lstStyle>
          <a:p>
            <a:r>
              <a:rPr lang="en-US" dirty="0"/>
              <a:t>Click to edit Master title style</a:t>
            </a:r>
          </a:p>
        </p:txBody>
      </p:sp>
      <p:sp>
        <p:nvSpPr>
          <p:cNvPr id="4163"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24" charset="2"/>
              <a:buNone/>
              <a:defRPr b="1" i="0">
                <a:latin typeface="Arial" panose="020B0604020202020204" pitchFamily="34" charset="0"/>
              </a:defRPr>
            </a:lvl1pPr>
          </a:lstStyle>
          <a:p>
            <a:r>
              <a:rPr lang="en-US" dirty="0"/>
              <a:t>Click to edit Master subtitle style</a:t>
            </a:r>
          </a:p>
        </p:txBody>
      </p:sp>
      <p:sp>
        <p:nvSpPr>
          <p:cNvPr id="68" name="Rectangle 68"/>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p>
        </p:txBody>
      </p:sp>
      <p:sp>
        <p:nvSpPr>
          <p:cNvPr id="69" name="Rectangle 69"/>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0" name="Rectangle 7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0F3AB2A-23B6-9541-9E8A-D571D0111E31}" type="slidenum">
              <a:rPr lang="en-US" smtClean="0"/>
              <a:pPr>
                <a:defRPr/>
              </a:pPr>
              <a:t>‹#›</a:t>
            </a:fld>
            <a:endParaRPr lang="en-US" dirty="0"/>
          </a:p>
        </p:txBody>
      </p:sp>
    </p:spTree>
    <p:extLst>
      <p:ext uri="{BB962C8B-B14F-4D97-AF65-F5344CB8AC3E}">
        <p14:creationId xmlns:p14="http://schemas.microsoft.com/office/powerpoint/2010/main" val="424468416"/>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F8FBD04-FF27-9E48-A084-1F9BAEFF262D}" type="slidenum">
              <a:rPr lang="en-US" smtClean="0"/>
              <a:pPr>
                <a:defRPr/>
              </a:pPr>
              <a:t>‹#›</a:t>
            </a:fld>
            <a:endParaRPr lang="en-US" dirty="0"/>
          </a:p>
        </p:txBody>
      </p:sp>
    </p:spTree>
    <p:extLst>
      <p:ext uri="{BB962C8B-B14F-4D97-AF65-F5344CB8AC3E}">
        <p14:creationId xmlns:p14="http://schemas.microsoft.com/office/powerpoint/2010/main" val="1068523802"/>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6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8B7A1AB-ED3B-C14B-BB13-5EDC1ED82789}" type="slidenum">
              <a:rPr lang="en-US" smtClean="0"/>
              <a:pPr>
                <a:defRPr/>
              </a:pPr>
              <a:t>‹#›</a:t>
            </a:fld>
            <a:endParaRPr lang="en-US" dirty="0"/>
          </a:p>
        </p:txBody>
      </p:sp>
    </p:spTree>
    <p:extLst>
      <p:ext uri="{BB962C8B-B14F-4D97-AF65-F5344CB8AC3E}">
        <p14:creationId xmlns:p14="http://schemas.microsoft.com/office/powerpoint/2010/main" val="41893012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3"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4" name="Rectangle 6"/>
          <p:cNvSpPr>
            <a:spLocks noGrp="1" noChangeArrowheads="1"/>
          </p:cNvSpPr>
          <p:nvPr>
            <p:ph type="sldNum" sz="quarter" idx="12"/>
          </p:nvPr>
        </p:nvSpPr>
        <p:spPr/>
        <p:txBody>
          <a:bodyPr/>
          <a:lstStyle>
            <a:lvl1pPr>
              <a:defRPr b="1">
                <a:latin typeface="Engravers MT" charset="0"/>
              </a:defRPr>
            </a:lvl1pPr>
          </a:lstStyle>
          <a:p>
            <a:pPr>
              <a:defRPr/>
            </a:pPr>
            <a:fld id="{EC5962A4-9825-A94B-A256-DEF79632B4A4}" type="slidenum">
              <a:rPr lang="en-GB"/>
              <a:pPr>
                <a:defRPr/>
              </a:pPr>
              <a:t>‹#›</a:t>
            </a:fld>
            <a:endParaRPr lang="en-GB"/>
          </a:p>
        </p:txBody>
      </p:sp>
    </p:spTree>
    <p:extLst>
      <p:ext uri="{BB962C8B-B14F-4D97-AF65-F5344CB8AC3E}">
        <p14:creationId xmlns:p14="http://schemas.microsoft.com/office/powerpoint/2010/main" val="3806108564"/>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5FAEC9A-0B9A-C046-884F-19359C153762}" type="slidenum">
              <a:rPr lang="en-US" smtClean="0"/>
              <a:pPr>
                <a:defRPr/>
              </a:pPr>
              <a:t>‹#›</a:t>
            </a:fld>
            <a:endParaRPr lang="en-US" dirty="0"/>
          </a:p>
        </p:txBody>
      </p:sp>
    </p:spTree>
    <p:extLst>
      <p:ext uri="{BB962C8B-B14F-4D97-AF65-F5344CB8AC3E}">
        <p14:creationId xmlns:p14="http://schemas.microsoft.com/office/powerpoint/2010/main" val="624625395"/>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6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0CD7986-8901-2743-80AD-F67C2DDF8E16}" type="slidenum">
              <a:rPr lang="en-US" smtClean="0"/>
              <a:pPr>
                <a:defRPr/>
              </a:pPr>
              <a:t>‹#›</a:t>
            </a:fld>
            <a:endParaRPr lang="en-US" dirty="0"/>
          </a:p>
        </p:txBody>
      </p:sp>
    </p:spTree>
    <p:extLst>
      <p:ext uri="{BB962C8B-B14F-4D97-AF65-F5344CB8AC3E}">
        <p14:creationId xmlns:p14="http://schemas.microsoft.com/office/powerpoint/2010/main" val="50241945"/>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6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556B6A9-5A61-D140-8468-443ED223CEFD}" type="slidenum">
              <a:rPr lang="en-US" smtClean="0"/>
              <a:pPr>
                <a:defRPr/>
              </a:pPr>
              <a:t>‹#›</a:t>
            </a:fld>
            <a:endParaRPr lang="en-US" dirty="0"/>
          </a:p>
        </p:txBody>
      </p:sp>
    </p:spTree>
    <p:extLst>
      <p:ext uri="{BB962C8B-B14F-4D97-AF65-F5344CB8AC3E}">
        <p14:creationId xmlns:p14="http://schemas.microsoft.com/office/powerpoint/2010/main" val="293333623"/>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6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4FA6082-C137-2648-B276-8FE31A227A50}" type="slidenum">
              <a:rPr lang="en-US" smtClean="0"/>
              <a:pPr>
                <a:defRPr/>
              </a:pPr>
              <a:t>‹#›</a:t>
            </a:fld>
            <a:endParaRPr lang="en-US" dirty="0"/>
          </a:p>
        </p:txBody>
      </p:sp>
    </p:spTree>
    <p:extLst>
      <p:ext uri="{BB962C8B-B14F-4D97-AF65-F5344CB8AC3E}">
        <p14:creationId xmlns:p14="http://schemas.microsoft.com/office/powerpoint/2010/main" val="3773832842"/>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6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9F557D1-3C14-B047-BC2F-5C26AD03B6A1}" type="slidenum">
              <a:rPr lang="en-US" smtClean="0"/>
              <a:pPr>
                <a:defRPr/>
              </a:pPr>
              <a:t>‹#›</a:t>
            </a:fld>
            <a:endParaRPr lang="en-US" dirty="0"/>
          </a:p>
        </p:txBody>
      </p:sp>
    </p:spTree>
    <p:extLst>
      <p:ext uri="{BB962C8B-B14F-4D97-AF65-F5344CB8AC3E}">
        <p14:creationId xmlns:p14="http://schemas.microsoft.com/office/powerpoint/2010/main" val="491193744"/>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6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DC7EB68-3B8F-3B4E-B4DC-B15E7A0A6D96}" type="slidenum">
              <a:rPr lang="en-US" smtClean="0"/>
              <a:pPr>
                <a:defRPr/>
              </a:pPr>
              <a:t>‹#›</a:t>
            </a:fld>
            <a:endParaRPr lang="en-US" dirty="0"/>
          </a:p>
        </p:txBody>
      </p:sp>
    </p:spTree>
    <p:extLst>
      <p:ext uri="{BB962C8B-B14F-4D97-AF65-F5344CB8AC3E}">
        <p14:creationId xmlns:p14="http://schemas.microsoft.com/office/powerpoint/2010/main" val="316462051"/>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1C0AAA-5DE6-F842-9788-D3BBA59B6284}" type="slidenum">
              <a:rPr lang="en-US" smtClean="0"/>
              <a:pPr>
                <a:defRPr/>
              </a:pPr>
              <a:t>‹#›</a:t>
            </a:fld>
            <a:endParaRPr lang="en-US" dirty="0"/>
          </a:p>
        </p:txBody>
      </p:sp>
    </p:spTree>
    <p:extLst>
      <p:ext uri="{BB962C8B-B14F-4D97-AF65-F5344CB8AC3E}">
        <p14:creationId xmlns:p14="http://schemas.microsoft.com/office/powerpoint/2010/main" val="3912078066"/>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AD32623-F10E-824D-9C0B-03E50445F16D}" type="slidenum">
              <a:rPr lang="en-US" smtClean="0"/>
              <a:pPr>
                <a:defRPr/>
              </a:pPr>
              <a:t>‹#›</a:t>
            </a:fld>
            <a:endParaRPr lang="en-US" dirty="0"/>
          </a:p>
        </p:txBody>
      </p:sp>
    </p:spTree>
    <p:extLst>
      <p:ext uri="{BB962C8B-B14F-4D97-AF65-F5344CB8AC3E}">
        <p14:creationId xmlns:p14="http://schemas.microsoft.com/office/powerpoint/2010/main" val="1670289310"/>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648200" y="1600200"/>
            <a:ext cx="4038600" cy="45307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09FF255-E2E5-9940-AF97-1F85884987DB}" type="slidenum">
              <a:rPr lang="en-US" smtClean="0"/>
              <a:pPr>
                <a:defRPr/>
              </a:pPr>
              <a:t>‹#›</a:t>
            </a:fld>
            <a:endParaRPr lang="en-US" dirty="0"/>
          </a:p>
        </p:txBody>
      </p:sp>
    </p:spTree>
    <p:extLst>
      <p:ext uri="{BB962C8B-B14F-4D97-AF65-F5344CB8AC3E}">
        <p14:creationId xmlns:p14="http://schemas.microsoft.com/office/powerpoint/2010/main" val="3429810800"/>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3"/>
            <a:ext cx="8229600" cy="1139825"/>
          </a:xfrm>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457200" y="1600200"/>
            <a:ext cx="4038600" cy="21891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0"/>
            <a:ext cx="4038600" cy="21891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57200" y="3941763"/>
            <a:ext cx="4038600" cy="2189162"/>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41763"/>
            <a:ext cx="4038600" cy="2189162"/>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6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0221146-C001-324B-8343-82B86556E392}" type="slidenum">
              <a:rPr lang="en-US" smtClean="0"/>
              <a:pPr>
                <a:defRPr/>
              </a:pPr>
              <a:t>‹#›</a:t>
            </a:fld>
            <a:endParaRPr lang="en-US" dirty="0"/>
          </a:p>
        </p:txBody>
      </p:sp>
    </p:spTree>
    <p:extLst>
      <p:ext uri="{BB962C8B-B14F-4D97-AF65-F5344CB8AC3E}">
        <p14:creationId xmlns:p14="http://schemas.microsoft.com/office/powerpoint/2010/main" val="41531521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7" name="Rectangle 6"/>
          <p:cNvSpPr>
            <a:spLocks noGrp="1" noChangeArrowheads="1"/>
          </p:cNvSpPr>
          <p:nvPr>
            <p:ph type="sldNum" sz="quarter" idx="12"/>
          </p:nvPr>
        </p:nvSpPr>
        <p:spPr/>
        <p:txBody>
          <a:bodyPr/>
          <a:lstStyle>
            <a:lvl1pPr>
              <a:defRPr b="1">
                <a:latin typeface="Engravers MT" charset="0"/>
              </a:defRPr>
            </a:lvl1pPr>
          </a:lstStyle>
          <a:p>
            <a:pPr>
              <a:defRPr/>
            </a:pPr>
            <a:fld id="{BA1573FC-96D6-4B4D-AA4C-D454E481CC15}" type="slidenum">
              <a:rPr lang="en-GB"/>
              <a:pPr>
                <a:defRPr/>
              </a:pPr>
              <a:t>‹#›</a:t>
            </a:fld>
            <a:endParaRPr lang="en-GB"/>
          </a:p>
        </p:txBody>
      </p:sp>
    </p:spTree>
    <p:extLst>
      <p:ext uri="{BB962C8B-B14F-4D97-AF65-F5344CB8AC3E}">
        <p14:creationId xmlns:p14="http://schemas.microsoft.com/office/powerpoint/2010/main" val="1860814359"/>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307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4DD148D-613E-804B-BCF2-DC93AC31865D}" type="slidenum">
              <a:rPr lang="en-US" smtClean="0"/>
              <a:pPr>
                <a:defRPr/>
              </a:pPr>
              <a:t>‹#›</a:t>
            </a:fld>
            <a:endParaRPr lang="en-US" dirty="0"/>
          </a:p>
        </p:txBody>
      </p:sp>
    </p:spTree>
    <p:extLst>
      <p:ext uri="{BB962C8B-B14F-4D97-AF65-F5344CB8AC3E}">
        <p14:creationId xmlns:p14="http://schemas.microsoft.com/office/powerpoint/2010/main" val="1594352906"/>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9"/>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311" indent="0" algn="ctr">
              <a:buNone/>
              <a:defRPr/>
            </a:lvl2pPr>
            <a:lvl3pPr marL="642622" indent="0" algn="ctr">
              <a:buNone/>
              <a:defRPr/>
            </a:lvl3pPr>
            <a:lvl4pPr marL="963934" indent="0" algn="ctr">
              <a:buNone/>
              <a:defRPr/>
            </a:lvl4pPr>
            <a:lvl5pPr marL="1285244" indent="0" algn="ctr">
              <a:buNone/>
              <a:defRPr/>
            </a:lvl5pPr>
            <a:lvl6pPr marL="1606558" indent="0" algn="ctr">
              <a:buNone/>
              <a:defRPr/>
            </a:lvl6pPr>
            <a:lvl7pPr marL="1927869" indent="0" algn="ctr">
              <a:buNone/>
              <a:defRPr/>
            </a:lvl7pPr>
            <a:lvl8pPr marL="2249184" indent="0" algn="ctr">
              <a:buNone/>
              <a:defRPr/>
            </a:lvl8pPr>
            <a:lvl9pPr marL="2570489"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50C5B3E-9547-D642-9855-28DB1B3896AE}" type="slidenum">
              <a:rPr lang="en-US"/>
              <a:pPr/>
              <a:t>‹#›</a:t>
            </a:fld>
            <a:endParaRPr lang="en-US"/>
          </a:p>
        </p:txBody>
      </p:sp>
    </p:spTree>
    <p:extLst>
      <p:ext uri="{BB962C8B-B14F-4D97-AF65-F5344CB8AC3E}">
        <p14:creationId xmlns:p14="http://schemas.microsoft.com/office/powerpoint/2010/main" val="3081458420"/>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F60E381B-319F-DC4E-89C6-E33F56842455}" type="slidenum">
              <a:rPr lang="en-US"/>
              <a:pPr/>
              <a:t>‹#›</a:t>
            </a:fld>
            <a:endParaRPr lang="en-US"/>
          </a:p>
        </p:txBody>
      </p:sp>
    </p:spTree>
    <p:extLst>
      <p:ext uri="{BB962C8B-B14F-4D97-AF65-F5344CB8AC3E}">
        <p14:creationId xmlns:p14="http://schemas.microsoft.com/office/powerpoint/2010/main" val="2077021943"/>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9" y="4406414"/>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9" y="2907086"/>
            <a:ext cx="7772009" cy="1499316"/>
          </a:xfrm>
        </p:spPr>
        <p:txBody>
          <a:bodyPr anchor="b"/>
          <a:lstStyle>
            <a:lvl1pPr marL="0" indent="0">
              <a:buNone/>
              <a:defRPr sz="1400"/>
            </a:lvl1pPr>
            <a:lvl2pPr marL="321311" indent="0">
              <a:buNone/>
              <a:defRPr sz="1300"/>
            </a:lvl2pPr>
            <a:lvl3pPr marL="642622" indent="0">
              <a:buNone/>
              <a:defRPr sz="1100"/>
            </a:lvl3pPr>
            <a:lvl4pPr marL="963934" indent="0">
              <a:buNone/>
              <a:defRPr sz="1000"/>
            </a:lvl4pPr>
            <a:lvl5pPr marL="1285244" indent="0">
              <a:buNone/>
              <a:defRPr sz="1000"/>
            </a:lvl5pPr>
            <a:lvl6pPr marL="1606558" indent="0">
              <a:buNone/>
              <a:defRPr sz="1000"/>
            </a:lvl6pPr>
            <a:lvl7pPr marL="1927869" indent="0">
              <a:buNone/>
              <a:defRPr sz="1000"/>
            </a:lvl7pPr>
            <a:lvl8pPr marL="2249184" indent="0">
              <a:buNone/>
              <a:defRPr sz="1000"/>
            </a:lvl8pPr>
            <a:lvl9pPr marL="2570489"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A5A218F-849F-8A4C-B7AC-53F4AE69ACB7}" type="slidenum">
              <a:rPr lang="en-US"/>
              <a:pPr/>
              <a:t>‹#›</a:t>
            </a:fld>
            <a:endParaRPr lang="en-US"/>
          </a:p>
        </p:txBody>
      </p:sp>
    </p:spTree>
    <p:extLst>
      <p:ext uri="{BB962C8B-B14F-4D97-AF65-F5344CB8AC3E}">
        <p14:creationId xmlns:p14="http://schemas.microsoft.com/office/powerpoint/2010/main" val="1941793909"/>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20" y="1125336"/>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6"/>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977AE0B1-5D10-294D-B1E9-EA9AFEBE2382}" type="slidenum">
              <a:rPr lang="en-US"/>
              <a:pPr/>
              <a:t>‹#›</a:t>
            </a:fld>
            <a:endParaRPr lang="en-US"/>
          </a:p>
        </p:txBody>
      </p:sp>
    </p:spTree>
    <p:extLst>
      <p:ext uri="{BB962C8B-B14F-4D97-AF65-F5344CB8AC3E}">
        <p14:creationId xmlns:p14="http://schemas.microsoft.com/office/powerpoint/2010/main" val="3245541355"/>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15" y="1535040"/>
            <a:ext cx="4040061" cy="639693"/>
          </a:xfrm>
        </p:spPr>
        <p:txBody>
          <a:bodyPr anchor="b"/>
          <a:lstStyle>
            <a:lvl1pPr marL="0" indent="0">
              <a:buNone/>
              <a:defRPr sz="1700" b="1"/>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15"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0CA6B0D9-2619-3C45-B8CA-706F3EF4821C}" type="slidenum">
              <a:rPr lang="en-US"/>
              <a:pPr/>
              <a:t>‹#›</a:t>
            </a:fld>
            <a:endParaRPr lang="en-US"/>
          </a:p>
        </p:txBody>
      </p:sp>
    </p:spTree>
    <p:extLst>
      <p:ext uri="{BB962C8B-B14F-4D97-AF65-F5344CB8AC3E}">
        <p14:creationId xmlns:p14="http://schemas.microsoft.com/office/powerpoint/2010/main" val="3888551520"/>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AF545251-EC3C-D649-B2BD-863F121F397A}" type="slidenum">
              <a:rPr lang="en-US"/>
              <a:pPr/>
              <a:t>‹#›</a:t>
            </a:fld>
            <a:endParaRPr lang="en-US"/>
          </a:p>
        </p:txBody>
      </p:sp>
    </p:spTree>
    <p:extLst>
      <p:ext uri="{BB962C8B-B14F-4D97-AF65-F5344CB8AC3E}">
        <p14:creationId xmlns:p14="http://schemas.microsoft.com/office/powerpoint/2010/main" val="3665189551"/>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3DADEDDB-E0F2-294F-9627-6F85CBA1D62D}" type="slidenum">
              <a:rPr lang="en-US"/>
              <a:pPr/>
              <a:t>‹#›</a:t>
            </a:fld>
            <a:endParaRPr lang="en-US"/>
          </a:p>
        </p:txBody>
      </p:sp>
    </p:spTree>
    <p:extLst>
      <p:ext uri="{BB962C8B-B14F-4D97-AF65-F5344CB8AC3E}">
        <p14:creationId xmlns:p14="http://schemas.microsoft.com/office/powerpoint/2010/main" val="1922139378"/>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5" y="1434565"/>
            <a:ext cx="3007439" cy="4691082"/>
          </a:xfrm>
        </p:spPr>
        <p:txBody>
          <a:bodyPr/>
          <a:lstStyle>
            <a:lvl1pPr marL="0" indent="0">
              <a:buNone/>
              <a:defRPr sz="1000"/>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7081DBFA-4B68-6A42-A7E2-0F2A80FD334F}" type="slidenum">
              <a:rPr lang="en-US"/>
              <a:pPr/>
              <a:t>‹#›</a:t>
            </a:fld>
            <a:endParaRPr lang="en-US"/>
          </a:p>
        </p:txBody>
      </p:sp>
    </p:spTree>
    <p:extLst>
      <p:ext uri="{BB962C8B-B14F-4D97-AF65-F5344CB8AC3E}">
        <p14:creationId xmlns:p14="http://schemas.microsoft.com/office/powerpoint/2010/main" val="2962124144"/>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0"/>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12"/>
            <a:ext cx="5486846" cy="4115023"/>
          </a:xfrm>
        </p:spPr>
        <p:txBody>
          <a:bodyPr/>
          <a:lstStyle>
            <a:lvl1pPr marL="0" indent="0">
              <a:buNone/>
              <a:defRPr sz="2300"/>
            </a:lvl1pPr>
            <a:lvl2pPr marL="321311" indent="0">
              <a:buNone/>
              <a:defRPr sz="2000"/>
            </a:lvl2pPr>
            <a:lvl3pPr marL="642622" indent="0">
              <a:buNone/>
              <a:defRPr sz="1700"/>
            </a:lvl3pPr>
            <a:lvl4pPr marL="963934" indent="0">
              <a:buNone/>
              <a:defRPr sz="1400"/>
            </a:lvl4pPr>
            <a:lvl5pPr marL="1285244" indent="0">
              <a:buNone/>
              <a:defRPr sz="1400"/>
            </a:lvl5pPr>
            <a:lvl6pPr marL="1606558" indent="0">
              <a:buNone/>
              <a:defRPr sz="1400"/>
            </a:lvl6pPr>
            <a:lvl7pPr marL="1927869" indent="0">
              <a:buNone/>
              <a:defRPr sz="1400"/>
            </a:lvl7pPr>
            <a:lvl8pPr marL="2249184" indent="0">
              <a:buNone/>
              <a:defRPr sz="1400"/>
            </a:lvl8pPr>
            <a:lvl9pPr marL="2570489" indent="0">
              <a:buNone/>
              <a:defRPr sz="1400"/>
            </a:lvl9pPr>
          </a:lstStyle>
          <a:p>
            <a:endParaRPr lang="en-US"/>
          </a:p>
        </p:txBody>
      </p:sp>
      <p:sp>
        <p:nvSpPr>
          <p:cNvPr id="4" name="Text Placeholder 3"/>
          <p:cNvSpPr>
            <a:spLocks noGrp="1"/>
          </p:cNvSpPr>
          <p:nvPr>
            <p:ph type="body" sz="half" idx="2"/>
          </p:nvPr>
        </p:nvSpPr>
        <p:spPr>
          <a:xfrm>
            <a:off x="1791738" y="5367628"/>
            <a:ext cx="5486846" cy="804919"/>
          </a:xfrm>
        </p:spPr>
        <p:txBody>
          <a:bodyPr/>
          <a:lstStyle>
            <a:lvl1pPr marL="0" indent="0">
              <a:buNone/>
              <a:defRPr sz="1000"/>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4B3B1424-6478-AB4C-80DB-D828B3C73F48}" type="slidenum">
              <a:rPr lang="en-US"/>
              <a:pPr/>
              <a:t>‹#›</a:t>
            </a:fld>
            <a:endParaRPr lang="en-US"/>
          </a:p>
        </p:txBody>
      </p:sp>
    </p:spTree>
    <p:extLst>
      <p:ext uri="{BB962C8B-B14F-4D97-AF65-F5344CB8AC3E}">
        <p14:creationId xmlns:p14="http://schemas.microsoft.com/office/powerpoint/2010/main" val="8834038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7" name="Rectangle 6"/>
          <p:cNvSpPr>
            <a:spLocks noGrp="1" noChangeArrowheads="1"/>
          </p:cNvSpPr>
          <p:nvPr>
            <p:ph type="sldNum" sz="quarter" idx="12"/>
          </p:nvPr>
        </p:nvSpPr>
        <p:spPr/>
        <p:txBody>
          <a:bodyPr/>
          <a:lstStyle>
            <a:lvl1pPr>
              <a:defRPr b="1">
                <a:latin typeface="Engravers MT" charset="0"/>
              </a:defRPr>
            </a:lvl1pPr>
          </a:lstStyle>
          <a:p>
            <a:pPr>
              <a:defRPr/>
            </a:pPr>
            <a:fld id="{8BBD7CE4-150F-784D-892E-C15E1DDC36EF}" type="slidenum">
              <a:rPr lang="en-GB"/>
              <a:pPr>
                <a:defRPr/>
              </a:pPr>
              <a:t>‹#›</a:t>
            </a:fld>
            <a:endParaRPr lang="en-GB"/>
          </a:p>
        </p:txBody>
      </p:sp>
    </p:spTree>
    <p:extLst>
      <p:ext uri="{BB962C8B-B14F-4D97-AF65-F5344CB8AC3E}">
        <p14:creationId xmlns:p14="http://schemas.microsoft.com/office/powerpoint/2010/main" val="3465797571"/>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4B51CC8-F77A-6B4D-8CE3-C59CD6B9C722}" type="slidenum">
              <a:rPr lang="en-US"/>
              <a:pPr/>
              <a:t>‹#›</a:t>
            </a:fld>
            <a:endParaRPr lang="en-US"/>
          </a:p>
        </p:txBody>
      </p:sp>
    </p:spTree>
    <p:extLst>
      <p:ext uri="{BB962C8B-B14F-4D97-AF65-F5344CB8AC3E}">
        <p14:creationId xmlns:p14="http://schemas.microsoft.com/office/powerpoint/2010/main" val="1198386566"/>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7E75C74-4659-854B-A7BA-B572B868C92A}" type="slidenum">
              <a:rPr lang="en-US"/>
              <a:pPr/>
              <a:t>‹#›</a:t>
            </a:fld>
            <a:endParaRPr lang="en-US"/>
          </a:p>
        </p:txBody>
      </p:sp>
    </p:spTree>
    <p:extLst>
      <p:ext uri="{BB962C8B-B14F-4D97-AF65-F5344CB8AC3E}">
        <p14:creationId xmlns:p14="http://schemas.microsoft.com/office/powerpoint/2010/main" val="32900728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49207008-8291-EA4A-A561-A7B02C894FD1}" type="slidenum">
              <a:rPr lang="en-GB"/>
              <a:pPr>
                <a:defRPr/>
              </a:pPr>
              <a:t>‹#›</a:t>
            </a:fld>
            <a:endParaRPr lang="en-GB"/>
          </a:p>
        </p:txBody>
      </p:sp>
    </p:spTree>
    <p:extLst>
      <p:ext uri="{BB962C8B-B14F-4D97-AF65-F5344CB8AC3E}">
        <p14:creationId xmlns:p14="http://schemas.microsoft.com/office/powerpoint/2010/main" val="6367007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D6B0C0CD-D7FD-2647-B153-BC88CB5BC5C0}" type="slidenum">
              <a:rPr lang="en-GB"/>
              <a:pPr>
                <a:defRPr/>
              </a:pPr>
              <a:t>‹#›</a:t>
            </a:fld>
            <a:endParaRPr lang="en-GB"/>
          </a:p>
        </p:txBody>
      </p:sp>
    </p:spTree>
    <p:extLst>
      <p:ext uri="{BB962C8B-B14F-4D97-AF65-F5344CB8AC3E}">
        <p14:creationId xmlns:p14="http://schemas.microsoft.com/office/powerpoint/2010/main" val="4211568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1"/>
          <p:cNvSpPr>
            <a:spLocks noGrp="1" noChangeArrowheads="1"/>
          </p:cNvSpPr>
          <p:nvPr>
            <p:ph type="dt" sz="half" idx="10"/>
          </p:nvPr>
        </p:nvSpPr>
        <p:spPr>
          <a:ln/>
        </p:spPr>
        <p:txBody>
          <a:bodyPr/>
          <a:lstStyle>
            <a:lvl1pPr>
              <a:defRPr/>
            </a:lvl1pPr>
          </a:lstStyle>
          <a:p>
            <a:pPr>
              <a:defRPr/>
            </a:pPr>
            <a:endParaRPr lang="en-US"/>
          </a:p>
        </p:txBody>
      </p:sp>
      <p:sp>
        <p:nvSpPr>
          <p:cNvPr id="4" name="Rectangle 22"/>
          <p:cNvSpPr>
            <a:spLocks noGrp="1" noChangeArrowheads="1"/>
          </p:cNvSpPr>
          <p:nvPr>
            <p:ph type="ftr" sz="quarter" idx="11"/>
          </p:nvPr>
        </p:nvSpPr>
        <p:spPr>
          <a:ln/>
        </p:spPr>
        <p:txBody>
          <a:bodyPr/>
          <a:lstStyle>
            <a:lvl1pPr>
              <a:defRPr/>
            </a:lvl1pPr>
          </a:lstStyle>
          <a:p>
            <a:pPr>
              <a:defRPr/>
            </a:pPr>
            <a:endParaRPr lang="en-US"/>
          </a:p>
        </p:txBody>
      </p:sp>
      <p:sp>
        <p:nvSpPr>
          <p:cNvPr id="5" name="Rectangle 23"/>
          <p:cNvSpPr>
            <a:spLocks noGrp="1" noChangeArrowheads="1"/>
          </p:cNvSpPr>
          <p:nvPr>
            <p:ph type="sldNum" sz="quarter" idx="12"/>
          </p:nvPr>
        </p:nvSpPr>
        <p:spPr>
          <a:ln/>
        </p:spPr>
        <p:txBody>
          <a:bodyPr/>
          <a:lstStyle>
            <a:lvl1pPr>
              <a:defRPr/>
            </a:lvl1pPr>
          </a:lstStyle>
          <a:p>
            <a:pPr>
              <a:defRPr/>
            </a:pPr>
            <a:fld id="{A9310E00-14DA-1949-9044-9707830BE543}" type="slidenum">
              <a:rPr lang="en-US"/>
              <a:pPr>
                <a:defRPr/>
              </a:pPr>
              <a:t>‹#›</a:t>
            </a:fld>
            <a:endParaRPr lang="en-US"/>
          </a:p>
        </p:txBody>
      </p:sp>
    </p:spTree>
    <p:extLst>
      <p:ext uri="{BB962C8B-B14F-4D97-AF65-F5344CB8AC3E}">
        <p14:creationId xmlns:p14="http://schemas.microsoft.com/office/powerpoint/2010/main" val="31795463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4067" name="Rectangle 3"/>
          <p:cNvSpPr>
            <a:spLocks noGrp="1" noChangeArrowheads="1"/>
          </p:cNvSpPr>
          <p:nvPr>
            <p:ph type="ctrTitle"/>
          </p:nvPr>
        </p:nvSpPr>
        <p:spPr>
          <a:xfrm>
            <a:off x="685800" y="1676400"/>
            <a:ext cx="7772400" cy="1143000"/>
          </a:xfrm>
        </p:spPr>
        <p:txBody>
          <a:bodyPr/>
          <a:lstStyle>
            <a:lvl1pPr>
              <a:defRPr/>
            </a:lvl1pPr>
          </a:lstStyle>
          <a:p>
            <a:pPr lvl="0"/>
            <a:r>
              <a:rPr lang="en-US" noProof="0"/>
              <a:t>Click to edit Master title style</a:t>
            </a:r>
          </a:p>
        </p:txBody>
      </p:sp>
      <p:sp>
        <p:nvSpPr>
          <p:cNvPr id="344068"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pPr lvl="0"/>
            <a:r>
              <a:rPr lang="en-US" noProof="0"/>
              <a:t>Click to edit Master subtitle style</a:t>
            </a:r>
          </a:p>
        </p:txBody>
      </p:sp>
      <p:sp>
        <p:nvSpPr>
          <p:cNvPr id="5" name="Rectangle 5"/>
          <p:cNvSpPr>
            <a:spLocks noGrp="1" noChangeArrowheads="1"/>
          </p:cNvSpPr>
          <p:nvPr>
            <p:ph type="dt" sz="half" idx="10"/>
          </p:nvPr>
        </p:nvSpPr>
        <p:spPr/>
        <p:txBody>
          <a:bodyPr/>
          <a:lstStyle>
            <a:lvl1pPr>
              <a:defRPr b="1"/>
            </a:lvl1pPr>
          </a:lstStyle>
          <a:p>
            <a:pPr>
              <a:defRPr/>
            </a:pPr>
            <a:endParaRPr lang="en-US"/>
          </a:p>
        </p:txBody>
      </p:sp>
      <p:sp>
        <p:nvSpPr>
          <p:cNvPr id="6" name="Rectangle 6"/>
          <p:cNvSpPr>
            <a:spLocks noGrp="1" noChangeArrowheads="1"/>
          </p:cNvSpPr>
          <p:nvPr>
            <p:ph type="ftr" sz="quarter" idx="11"/>
          </p:nvPr>
        </p:nvSpPr>
        <p:spPr/>
        <p:txBody>
          <a:bodyPr/>
          <a:lstStyle>
            <a:lvl1pPr>
              <a:defRPr b="1"/>
            </a:lvl1pPr>
          </a:lstStyle>
          <a:p>
            <a:pPr>
              <a:defRPr/>
            </a:pPr>
            <a:endParaRPr lang="en-US"/>
          </a:p>
        </p:txBody>
      </p:sp>
      <p:sp>
        <p:nvSpPr>
          <p:cNvPr id="7" name="Rectangle 7"/>
          <p:cNvSpPr>
            <a:spLocks noGrp="1" noChangeArrowheads="1"/>
          </p:cNvSpPr>
          <p:nvPr>
            <p:ph type="sldNum" sz="quarter" idx="12"/>
          </p:nvPr>
        </p:nvSpPr>
        <p:spPr/>
        <p:txBody>
          <a:bodyPr/>
          <a:lstStyle>
            <a:lvl1pPr>
              <a:defRPr b="1"/>
            </a:lvl1pPr>
          </a:lstStyle>
          <a:p>
            <a:pPr>
              <a:defRPr/>
            </a:pPr>
            <a:fld id="{176AB0F2-8BB0-D64C-A4E3-B89971D50DB8}" type="slidenum">
              <a:rPr lang="en-US"/>
              <a:pPr>
                <a:defRPr/>
              </a:pPr>
              <a:t>‹#›</a:t>
            </a:fld>
            <a:endParaRPr lang="en-US"/>
          </a:p>
        </p:txBody>
      </p:sp>
    </p:spTree>
    <p:extLst>
      <p:ext uri="{BB962C8B-B14F-4D97-AF65-F5344CB8AC3E}">
        <p14:creationId xmlns:p14="http://schemas.microsoft.com/office/powerpoint/2010/main" val="38834202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b="1"/>
            </a:lvl1pPr>
          </a:lstStyle>
          <a:p>
            <a:pPr>
              <a:defRPr/>
            </a:pPr>
            <a:endParaRPr lang="en-US"/>
          </a:p>
        </p:txBody>
      </p:sp>
      <p:sp>
        <p:nvSpPr>
          <p:cNvPr id="5" name="Rectangle 6"/>
          <p:cNvSpPr>
            <a:spLocks noGrp="1" noChangeArrowheads="1"/>
          </p:cNvSpPr>
          <p:nvPr>
            <p:ph type="ftr" sz="quarter" idx="11"/>
          </p:nvPr>
        </p:nvSpPr>
        <p:spPr/>
        <p:txBody>
          <a:bodyPr/>
          <a:lstStyle>
            <a:lvl1pPr>
              <a:defRPr b="1"/>
            </a:lvl1pPr>
          </a:lstStyle>
          <a:p>
            <a:pPr>
              <a:defRPr/>
            </a:pPr>
            <a:endParaRPr lang="en-US"/>
          </a:p>
        </p:txBody>
      </p:sp>
      <p:sp>
        <p:nvSpPr>
          <p:cNvPr id="6" name="Rectangle 7"/>
          <p:cNvSpPr>
            <a:spLocks noGrp="1" noChangeArrowheads="1"/>
          </p:cNvSpPr>
          <p:nvPr>
            <p:ph type="sldNum" sz="quarter" idx="12"/>
          </p:nvPr>
        </p:nvSpPr>
        <p:spPr/>
        <p:txBody>
          <a:bodyPr/>
          <a:lstStyle>
            <a:lvl1pPr>
              <a:defRPr b="1"/>
            </a:lvl1pPr>
          </a:lstStyle>
          <a:p>
            <a:pPr>
              <a:defRPr/>
            </a:pPr>
            <a:fld id="{51932CF6-EF53-4D43-B81E-17E57A565CB4}" type="slidenum">
              <a:rPr lang="en-US"/>
              <a:pPr>
                <a:defRPr/>
              </a:pPr>
              <a:t>‹#›</a:t>
            </a:fld>
            <a:endParaRPr lang="en-US"/>
          </a:p>
        </p:txBody>
      </p:sp>
    </p:spTree>
    <p:extLst>
      <p:ext uri="{BB962C8B-B14F-4D97-AF65-F5344CB8AC3E}">
        <p14:creationId xmlns:p14="http://schemas.microsoft.com/office/powerpoint/2010/main" val="76361353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p:txBody>
          <a:bodyPr/>
          <a:lstStyle>
            <a:lvl1pPr>
              <a:defRPr b="1"/>
            </a:lvl1pPr>
          </a:lstStyle>
          <a:p>
            <a:pPr>
              <a:defRPr/>
            </a:pPr>
            <a:endParaRPr lang="en-US"/>
          </a:p>
        </p:txBody>
      </p:sp>
      <p:sp>
        <p:nvSpPr>
          <p:cNvPr id="5" name="Rectangle 6"/>
          <p:cNvSpPr>
            <a:spLocks noGrp="1" noChangeArrowheads="1"/>
          </p:cNvSpPr>
          <p:nvPr>
            <p:ph type="ftr" sz="quarter" idx="11"/>
          </p:nvPr>
        </p:nvSpPr>
        <p:spPr/>
        <p:txBody>
          <a:bodyPr/>
          <a:lstStyle>
            <a:lvl1pPr>
              <a:defRPr b="1"/>
            </a:lvl1pPr>
          </a:lstStyle>
          <a:p>
            <a:pPr>
              <a:defRPr/>
            </a:pPr>
            <a:endParaRPr lang="en-US"/>
          </a:p>
        </p:txBody>
      </p:sp>
      <p:sp>
        <p:nvSpPr>
          <p:cNvPr id="6" name="Rectangle 7"/>
          <p:cNvSpPr>
            <a:spLocks noGrp="1" noChangeArrowheads="1"/>
          </p:cNvSpPr>
          <p:nvPr>
            <p:ph type="sldNum" sz="quarter" idx="12"/>
          </p:nvPr>
        </p:nvSpPr>
        <p:spPr/>
        <p:txBody>
          <a:bodyPr/>
          <a:lstStyle>
            <a:lvl1pPr>
              <a:defRPr b="1"/>
            </a:lvl1pPr>
          </a:lstStyle>
          <a:p>
            <a:pPr>
              <a:defRPr/>
            </a:pPr>
            <a:fld id="{E655521F-D01D-CD44-9D6B-2189E864BF04}" type="slidenum">
              <a:rPr lang="en-US"/>
              <a:pPr>
                <a:defRPr/>
              </a:pPr>
              <a:t>‹#›</a:t>
            </a:fld>
            <a:endParaRPr lang="en-US"/>
          </a:p>
        </p:txBody>
      </p:sp>
    </p:spTree>
    <p:extLst>
      <p:ext uri="{BB962C8B-B14F-4D97-AF65-F5344CB8AC3E}">
        <p14:creationId xmlns:p14="http://schemas.microsoft.com/office/powerpoint/2010/main" val="9534506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p:txBody>
          <a:bodyPr/>
          <a:lstStyle>
            <a:lvl1pPr>
              <a:defRPr b="1"/>
            </a:lvl1pPr>
          </a:lstStyle>
          <a:p>
            <a:pPr>
              <a:defRPr/>
            </a:pPr>
            <a:endParaRPr lang="en-US"/>
          </a:p>
        </p:txBody>
      </p:sp>
      <p:sp>
        <p:nvSpPr>
          <p:cNvPr id="6" name="Rectangle 6"/>
          <p:cNvSpPr>
            <a:spLocks noGrp="1" noChangeArrowheads="1"/>
          </p:cNvSpPr>
          <p:nvPr>
            <p:ph type="ftr" sz="quarter" idx="11"/>
          </p:nvPr>
        </p:nvSpPr>
        <p:spPr/>
        <p:txBody>
          <a:bodyPr/>
          <a:lstStyle>
            <a:lvl1pPr>
              <a:defRPr b="1"/>
            </a:lvl1pPr>
          </a:lstStyle>
          <a:p>
            <a:pPr>
              <a:defRPr/>
            </a:pPr>
            <a:endParaRPr lang="en-US"/>
          </a:p>
        </p:txBody>
      </p:sp>
      <p:sp>
        <p:nvSpPr>
          <p:cNvPr id="7" name="Rectangle 7"/>
          <p:cNvSpPr>
            <a:spLocks noGrp="1" noChangeArrowheads="1"/>
          </p:cNvSpPr>
          <p:nvPr>
            <p:ph type="sldNum" sz="quarter" idx="12"/>
          </p:nvPr>
        </p:nvSpPr>
        <p:spPr/>
        <p:txBody>
          <a:bodyPr/>
          <a:lstStyle>
            <a:lvl1pPr>
              <a:defRPr b="1"/>
            </a:lvl1pPr>
          </a:lstStyle>
          <a:p>
            <a:pPr>
              <a:defRPr/>
            </a:pPr>
            <a:fld id="{41480AC2-604E-5E4B-ABE6-49DBF3227EBD}" type="slidenum">
              <a:rPr lang="en-US"/>
              <a:pPr>
                <a:defRPr/>
              </a:pPr>
              <a:t>‹#›</a:t>
            </a:fld>
            <a:endParaRPr lang="en-US"/>
          </a:p>
        </p:txBody>
      </p:sp>
    </p:spTree>
    <p:extLst>
      <p:ext uri="{BB962C8B-B14F-4D97-AF65-F5344CB8AC3E}">
        <p14:creationId xmlns:p14="http://schemas.microsoft.com/office/powerpoint/2010/main" val="31141648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p:txBody>
          <a:bodyPr/>
          <a:lstStyle>
            <a:lvl1pPr>
              <a:defRPr b="1"/>
            </a:lvl1pPr>
          </a:lstStyle>
          <a:p>
            <a:pPr>
              <a:defRPr/>
            </a:pPr>
            <a:endParaRPr lang="en-US"/>
          </a:p>
        </p:txBody>
      </p:sp>
      <p:sp>
        <p:nvSpPr>
          <p:cNvPr id="8" name="Rectangle 6"/>
          <p:cNvSpPr>
            <a:spLocks noGrp="1" noChangeArrowheads="1"/>
          </p:cNvSpPr>
          <p:nvPr>
            <p:ph type="ftr" sz="quarter" idx="11"/>
          </p:nvPr>
        </p:nvSpPr>
        <p:spPr/>
        <p:txBody>
          <a:bodyPr/>
          <a:lstStyle>
            <a:lvl1pPr>
              <a:defRPr b="1"/>
            </a:lvl1pPr>
          </a:lstStyle>
          <a:p>
            <a:pPr>
              <a:defRPr/>
            </a:pPr>
            <a:endParaRPr lang="en-US"/>
          </a:p>
        </p:txBody>
      </p:sp>
      <p:sp>
        <p:nvSpPr>
          <p:cNvPr id="9" name="Rectangle 7"/>
          <p:cNvSpPr>
            <a:spLocks noGrp="1" noChangeArrowheads="1"/>
          </p:cNvSpPr>
          <p:nvPr>
            <p:ph type="sldNum" sz="quarter" idx="12"/>
          </p:nvPr>
        </p:nvSpPr>
        <p:spPr/>
        <p:txBody>
          <a:bodyPr/>
          <a:lstStyle>
            <a:lvl1pPr>
              <a:defRPr b="1"/>
            </a:lvl1pPr>
          </a:lstStyle>
          <a:p>
            <a:pPr>
              <a:defRPr/>
            </a:pPr>
            <a:fld id="{B93196BD-D96D-C14E-86FC-B6CC06686C46}" type="slidenum">
              <a:rPr lang="en-US"/>
              <a:pPr>
                <a:defRPr/>
              </a:pPr>
              <a:t>‹#›</a:t>
            </a:fld>
            <a:endParaRPr lang="en-US"/>
          </a:p>
        </p:txBody>
      </p:sp>
    </p:spTree>
    <p:extLst>
      <p:ext uri="{BB962C8B-B14F-4D97-AF65-F5344CB8AC3E}">
        <p14:creationId xmlns:p14="http://schemas.microsoft.com/office/powerpoint/2010/main" val="35585518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p:txBody>
          <a:bodyPr/>
          <a:lstStyle>
            <a:lvl1pPr>
              <a:defRPr b="1"/>
            </a:lvl1pPr>
          </a:lstStyle>
          <a:p>
            <a:pPr>
              <a:defRPr/>
            </a:pPr>
            <a:endParaRPr lang="en-US"/>
          </a:p>
        </p:txBody>
      </p:sp>
      <p:sp>
        <p:nvSpPr>
          <p:cNvPr id="4" name="Rectangle 6"/>
          <p:cNvSpPr>
            <a:spLocks noGrp="1" noChangeArrowheads="1"/>
          </p:cNvSpPr>
          <p:nvPr>
            <p:ph type="ftr" sz="quarter" idx="11"/>
          </p:nvPr>
        </p:nvSpPr>
        <p:spPr/>
        <p:txBody>
          <a:bodyPr/>
          <a:lstStyle>
            <a:lvl1pPr>
              <a:defRPr b="1"/>
            </a:lvl1pPr>
          </a:lstStyle>
          <a:p>
            <a:pPr>
              <a:defRPr/>
            </a:pPr>
            <a:endParaRPr lang="en-US"/>
          </a:p>
        </p:txBody>
      </p:sp>
      <p:sp>
        <p:nvSpPr>
          <p:cNvPr id="5" name="Rectangle 7"/>
          <p:cNvSpPr>
            <a:spLocks noGrp="1" noChangeArrowheads="1"/>
          </p:cNvSpPr>
          <p:nvPr>
            <p:ph type="sldNum" sz="quarter" idx="12"/>
          </p:nvPr>
        </p:nvSpPr>
        <p:spPr/>
        <p:txBody>
          <a:bodyPr/>
          <a:lstStyle>
            <a:lvl1pPr>
              <a:defRPr b="1"/>
            </a:lvl1pPr>
          </a:lstStyle>
          <a:p>
            <a:pPr>
              <a:defRPr/>
            </a:pPr>
            <a:fld id="{E98530A9-C28F-454B-B6DE-44A9B0982779}" type="slidenum">
              <a:rPr lang="en-US"/>
              <a:pPr>
                <a:defRPr/>
              </a:pPr>
              <a:t>‹#›</a:t>
            </a:fld>
            <a:endParaRPr lang="en-US"/>
          </a:p>
        </p:txBody>
      </p:sp>
    </p:spTree>
    <p:extLst>
      <p:ext uri="{BB962C8B-B14F-4D97-AF65-F5344CB8AC3E}">
        <p14:creationId xmlns:p14="http://schemas.microsoft.com/office/powerpoint/2010/main" val="229249928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a:defRPr b="1"/>
            </a:lvl1pPr>
          </a:lstStyle>
          <a:p>
            <a:pPr>
              <a:defRPr/>
            </a:pPr>
            <a:endParaRPr lang="en-US"/>
          </a:p>
        </p:txBody>
      </p:sp>
      <p:sp>
        <p:nvSpPr>
          <p:cNvPr id="3" name="Rectangle 6"/>
          <p:cNvSpPr>
            <a:spLocks noGrp="1" noChangeArrowheads="1"/>
          </p:cNvSpPr>
          <p:nvPr>
            <p:ph type="ftr" sz="quarter" idx="11"/>
          </p:nvPr>
        </p:nvSpPr>
        <p:spPr/>
        <p:txBody>
          <a:bodyPr/>
          <a:lstStyle>
            <a:lvl1pPr>
              <a:defRPr b="1"/>
            </a:lvl1pPr>
          </a:lstStyle>
          <a:p>
            <a:pPr>
              <a:defRPr/>
            </a:pPr>
            <a:endParaRPr lang="en-US"/>
          </a:p>
        </p:txBody>
      </p:sp>
      <p:sp>
        <p:nvSpPr>
          <p:cNvPr id="4" name="Rectangle 7"/>
          <p:cNvSpPr>
            <a:spLocks noGrp="1" noChangeArrowheads="1"/>
          </p:cNvSpPr>
          <p:nvPr>
            <p:ph type="sldNum" sz="quarter" idx="12"/>
          </p:nvPr>
        </p:nvSpPr>
        <p:spPr/>
        <p:txBody>
          <a:bodyPr/>
          <a:lstStyle>
            <a:lvl1pPr>
              <a:defRPr b="1"/>
            </a:lvl1pPr>
          </a:lstStyle>
          <a:p>
            <a:pPr>
              <a:defRPr/>
            </a:pPr>
            <a:fld id="{AC06A500-9CAA-0F41-A6DA-DD1A9C1101E5}" type="slidenum">
              <a:rPr lang="en-US"/>
              <a:pPr>
                <a:defRPr/>
              </a:pPr>
              <a:t>‹#›</a:t>
            </a:fld>
            <a:endParaRPr lang="en-US"/>
          </a:p>
        </p:txBody>
      </p:sp>
    </p:spTree>
    <p:extLst>
      <p:ext uri="{BB962C8B-B14F-4D97-AF65-F5344CB8AC3E}">
        <p14:creationId xmlns:p14="http://schemas.microsoft.com/office/powerpoint/2010/main" val="30613602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p:txBody>
          <a:bodyPr/>
          <a:lstStyle>
            <a:lvl1pPr>
              <a:defRPr b="1"/>
            </a:lvl1pPr>
          </a:lstStyle>
          <a:p>
            <a:pPr>
              <a:defRPr/>
            </a:pPr>
            <a:endParaRPr lang="en-US"/>
          </a:p>
        </p:txBody>
      </p:sp>
      <p:sp>
        <p:nvSpPr>
          <p:cNvPr id="6" name="Rectangle 6"/>
          <p:cNvSpPr>
            <a:spLocks noGrp="1" noChangeArrowheads="1"/>
          </p:cNvSpPr>
          <p:nvPr>
            <p:ph type="ftr" sz="quarter" idx="11"/>
          </p:nvPr>
        </p:nvSpPr>
        <p:spPr/>
        <p:txBody>
          <a:bodyPr/>
          <a:lstStyle>
            <a:lvl1pPr>
              <a:defRPr b="1"/>
            </a:lvl1pPr>
          </a:lstStyle>
          <a:p>
            <a:pPr>
              <a:defRPr/>
            </a:pPr>
            <a:endParaRPr lang="en-US"/>
          </a:p>
        </p:txBody>
      </p:sp>
      <p:sp>
        <p:nvSpPr>
          <p:cNvPr id="7" name="Rectangle 7"/>
          <p:cNvSpPr>
            <a:spLocks noGrp="1" noChangeArrowheads="1"/>
          </p:cNvSpPr>
          <p:nvPr>
            <p:ph type="sldNum" sz="quarter" idx="12"/>
          </p:nvPr>
        </p:nvSpPr>
        <p:spPr/>
        <p:txBody>
          <a:bodyPr/>
          <a:lstStyle>
            <a:lvl1pPr>
              <a:defRPr b="1"/>
            </a:lvl1pPr>
          </a:lstStyle>
          <a:p>
            <a:pPr>
              <a:defRPr/>
            </a:pPr>
            <a:fld id="{9841B6FE-BE62-694F-A372-C7CD60DC53BC}" type="slidenum">
              <a:rPr lang="en-US"/>
              <a:pPr>
                <a:defRPr/>
              </a:pPr>
              <a:t>‹#›</a:t>
            </a:fld>
            <a:endParaRPr lang="en-US"/>
          </a:p>
        </p:txBody>
      </p:sp>
    </p:spTree>
    <p:extLst>
      <p:ext uri="{BB962C8B-B14F-4D97-AF65-F5344CB8AC3E}">
        <p14:creationId xmlns:p14="http://schemas.microsoft.com/office/powerpoint/2010/main" val="116196991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p:txBody>
          <a:bodyPr/>
          <a:lstStyle>
            <a:lvl1pPr>
              <a:defRPr b="1"/>
            </a:lvl1pPr>
          </a:lstStyle>
          <a:p>
            <a:pPr>
              <a:defRPr/>
            </a:pPr>
            <a:endParaRPr lang="en-US"/>
          </a:p>
        </p:txBody>
      </p:sp>
      <p:sp>
        <p:nvSpPr>
          <p:cNvPr id="6" name="Rectangle 6"/>
          <p:cNvSpPr>
            <a:spLocks noGrp="1" noChangeArrowheads="1"/>
          </p:cNvSpPr>
          <p:nvPr>
            <p:ph type="ftr" sz="quarter" idx="11"/>
          </p:nvPr>
        </p:nvSpPr>
        <p:spPr/>
        <p:txBody>
          <a:bodyPr/>
          <a:lstStyle>
            <a:lvl1pPr>
              <a:defRPr b="1"/>
            </a:lvl1pPr>
          </a:lstStyle>
          <a:p>
            <a:pPr>
              <a:defRPr/>
            </a:pPr>
            <a:endParaRPr lang="en-US"/>
          </a:p>
        </p:txBody>
      </p:sp>
      <p:sp>
        <p:nvSpPr>
          <p:cNvPr id="7" name="Rectangle 7"/>
          <p:cNvSpPr>
            <a:spLocks noGrp="1" noChangeArrowheads="1"/>
          </p:cNvSpPr>
          <p:nvPr>
            <p:ph type="sldNum" sz="quarter" idx="12"/>
          </p:nvPr>
        </p:nvSpPr>
        <p:spPr/>
        <p:txBody>
          <a:bodyPr/>
          <a:lstStyle>
            <a:lvl1pPr>
              <a:defRPr b="1"/>
            </a:lvl1pPr>
          </a:lstStyle>
          <a:p>
            <a:pPr>
              <a:defRPr/>
            </a:pPr>
            <a:fld id="{A0B7C524-24DC-8C47-A0A6-8DDA82FD9274}" type="slidenum">
              <a:rPr lang="en-US"/>
              <a:pPr>
                <a:defRPr/>
              </a:pPr>
              <a:t>‹#›</a:t>
            </a:fld>
            <a:endParaRPr lang="en-US"/>
          </a:p>
        </p:txBody>
      </p:sp>
    </p:spTree>
    <p:extLst>
      <p:ext uri="{BB962C8B-B14F-4D97-AF65-F5344CB8AC3E}">
        <p14:creationId xmlns:p14="http://schemas.microsoft.com/office/powerpoint/2010/main" val="328930293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b="1"/>
            </a:lvl1pPr>
          </a:lstStyle>
          <a:p>
            <a:pPr>
              <a:defRPr/>
            </a:pPr>
            <a:endParaRPr lang="en-US"/>
          </a:p>
        </p:txBody>
      </p:sp>
      <p:sp>
        <p:nvSpPr>
          <p:cNvPr id="5" name="Rectangle 6"/>
          <p:cNvSpPr>
            <a:spLocks noGrp="1" noChangeArrowheads="1"/>
          </p:cNvSpPr>
          <p:nvPr>
            <p:ph type="ftr" sz="quarter" idx="11"/>
          </p:nvPr>
        </p:nvSpPr>
        <p:spPr/>
        <p:txBody>
          <a:bodyPr/>
          <a:lstStyle>
            <a:lvl1pPr>
              <a:defRPr b="1"/>
            </a:lvl1pPr>
          </a:lstStyle>
          <a:p>
            <a:pPr>
              <a:defRPr/>
            </a:pPr>
            <a:endParaRPr lang="en-US"/>
          </a:p>
        </p:txBody>
      </p:sp>
      <p:sp>
        <p:nvSpPr>
          <p:cNvPr id="6" name="Rectangle 7"/>
          <p:cNvSpPr>
            <a:spLocks noGrp="1" noChangeArrowheads="1"/>
          </p:cNvSpPr>
          <p:nvPr>
            <p:ph type="sldNum" sz="quarter" idx="12"/>
          </p:nvPr>
        </p:nvSpPr>
        <p:spPr/>
        <p:txBody>
          <a:bodyPr/>
          <a:lstStyle>
            <a:lvl1pPr>
              <a:defRPr b="1"/>
            </a:lvl1pPr>
          </a:lstStyle>
          <a:p>
            <a:pPr>
              <a:defRPr/>
            </a:pPr>
            <a:fld id="{87297BEE-B183-B842-8940-E60623D66310}" type="slidenum">
              <a:rPr lang="en-US"/>
              <a:pPr>
                <a:defRPr/>
              </a:pPr>
              <a:t>‹#›</a:t>
            </a:fld>
            <a:endParaRPr lang="en-US"/>
          </a:p>
        </p:txBody>
      </p:sp>
    </p:spTree>
    <p:extLst>
      <p:ext uri="{BB962C8B-B14F-4D97-AF65-F5344CB8AC3E}">
        <p14:creationId xmlns:p14="http://schemas.microsoft.com/office/powerpoint/2010/main" val="6410028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1"/>
          <p:cNvSpPr>
            <a:spLocks noGrp="1" noChangeArrowheads="1"/>
          </p:cNvSpPr>
          <p:nvPr>
            <p:ph type="dt" sz="half" idx="10"/>
          </p:nvPr>
        </p:nvSpPr>
        <p:spPr>
          <a:ln/>
        </p:spPr>
        <p:txBody>
          <a:bodyPr/>
          <a:lstStyle>
            <a:lvl1pPr>
              <a:defRPr/>
            </a:lvl1pPr>
          </a:lstStyle>
          <a:p>
            <a:pPr>
              <a:defRPr/>
            </a:pPr>
            <a:endParaRPr lang="en-US"/>
          </a:p>
        </p:txBody>
      </p:sp>
      <p:sp>
        <p:nvSpPr>
          <p:cNvPr id="3" name="Rectangle 22"/>
          <p:cNvSpPr>
            <a:spLocks noGrp="1" noChangeArrowheads="1"/>
          </p:cNvSpPr>
          <p:nvPr>
            <p:ph type="ftr" sz="quarter" idx="11"/>
          </p:nvPr>
        </p:nvSpPr>
        <p:spPr>
          <a:ln/>
        </p:spPr>
        <p:txBody>
          <a:bodyPr/>
          <a:lstStyle>
            <a:lvl1pPr>
              <a:defRPr/>
            </a:lvl1pPr>
          </a:lstStyle>
          <a:p>
            <a:pPr>
              <a:defRPr/>
            </a:pPr>
            <a:endParaRPr lang="en-US"/>
          </a:p>
        </p:txBody>
      </p:sp>
      <p:sp>
        <p:nvSpPr>
          <p:cNvPr id="4" name="Rectangle 23"/>
          <p:cNvSpPr>
            <a:spLocks noGrp="1" noChangeArrowheads="1"/>
          </p:cNvSpPr>
          <p:nvPr>
            <p:ph type="sldNum" sz="quarter" idx="12"/>
          </p:nvPr>
        </p:nvSpPr>
        <p:spPr>
          <a:ln/>
        </p:spPr>
        <p:txBody>
          <a:bodyPr/>
          <a:lstStyle>
            <a:lvl1pPr>
              <a:defRPr/>
            </a:lvl1pPr>
          </a:lstStyle>
          <a:p>
            <a:pPr>
              <a:defRPr/>
            </a:pPr>
            <a:fld id="{AE7222A9-6732-A549-95E1-AF8D2029F55C}" type="slidenum">
              <a:rPr lang="en-US"/>
              <a:pPr>
                <a:defRPr/>
              </a:pPr>
              <a:t>‹#›</a:t>
            </a:fld>
            <a:endParaRPr lang="en-US"/>
          </a:p>
        </p:txBody>
      </p:sp>
    </p:spTree>
    <p:extLst>
      <p:ext uri="{BB962C8B-B14F-4D97-AF65-F5344CB8AC3E}">
        <p14:creationId xmlns:p14="http://schemas.microsoft.com/office/powerpoint/2010/main" val="90499043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b="1"/>
            </a:lvl1pPr>
          </a:lstStyle>
          <a:p>
            <a:pPr>
              <a:defRPr/>
            </a:pPr>
            <a:endParaRPr lang="en-US"/>
          </a:p>
        </p:txBody>
      </p:sp>
      <p:sp>
        <p:nvSpPr>
          <p:cNvPr id="5" name="Rectangle 6"/>
          <p:cNvSpPr>
            <a:spLocks noGrp="1" noChangeArrowheads="1"/>
          </p:cNvSpPr>
          <p:nvPr>
            <p:ph type="ftr" sz="quarter" idx="11"/>
          </p:nvPr>
        </p:nvSpPr>
        <p:spPr/>
        <p:txBody>
          <a:bodyPr/>
          <a:lstStyle>
            <a:lvl1pPr>
              <a:defRPr b="1"/>
            </a:lvl1pPr>
          </a:lstStyle>
          <a:p>
            <a:pPr>
              <a:defRPr/>
            </a:pPr>
            <a:endParaRPr lang="en-US"/>
          </a:p>
        </p:txBody>
      </p:sp>
      <p:sp>
        <p:nvSpPr>
          <p:cNvPr id="6" name="Rectangle 7"/>
          <p:cNvSpPr>
            <a:spLocks noGrp="1" noChangeArrowheads="1"/>
          </p:cNvSpPr>
          <p:nvPr>
            <p:ph type="sldNum" sz="quarter" idx="12"/>
          </p:nvPr>
        </p:nvSpPr>
        <p:spPr/>
        <p:txBody>
          <a:bodyPr/>
          <a:lstStyle>
            <a:lvl1pPr>
              <a:defRPr b="1"/>
            </a:lvl1pPr>
          </a:lstStyle>
          <a:p>
            <a:pPr>
              <a:defRPr/>
            </a:pPr>
            <a:fld id="{F4B986EF-B854-F54C-BC53-F636801E98C1}" type="slidenum">
              <a:rPr lang="en-US"/>
              <a:pPr>
                <a:defRPr/>
              </a:pPr>
              <a:t>‹#›</a:t>
            </a:fld>
            <a:endParaRPr lang="en-US"/>
          </a:p>
        </p:txBody>
      </p:sp>
    </p:spTree>
    <p:extLst>
      <p:ext uri="{BB962C8B-B14F-4D97-AF65-F5344CB8AC3E}">
        <p14:creationId xmlns:p14="http://schemas.microsoft.com/office/powerpoint/2010/main" val="5924459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dt" sz="half" idx="10"/>
          </p:nvPr>
        </p:nvSpPr>
        <p:spPr/>
        <p:txBody>
          <a:bodyPr/>
          <a:lstStyle>
            <a:lvl1pPr>
              <a:defRPr b="1"/>
            </a:lvl1pPr>
          </a:lstStyle>
          <a:p>
            <a:pPr>
              <a:defRPr/>
            </a:pPr>
            <a:endParaRPr lang="en-US"/>
          </a:p>
        </p:txBody>
      </p:sp>
      <p:sp>
        <p:nvSpPr>
          <p:cNvPr id="7" name="Rectangle 6"/>
          <p:cNvSpPr>
            <a:spLocks noGrp="1" noChangeArrowheads="1"/>
          </p:cNvSpPr>
          <p:nvPr>
            <p:ph type="ftr" sz="quarter" idx="11"/>
          </p:nvPr>
        </p:nvSpPr>
        <p:spPr/>
        <p:txBody>
          <a:bodyPr/>
          <a:lstStyle>
            <a:lvl1pPr>
              <a:defRPr b="1"/>
            </a:lvl1pPr>
          </a:lstStyle>
          <a:p>
            <a:pPr>
              <a:defRPr/>
            </a:pPr>
            <a:endParaRPr lang="en-US"/>
          </a:p>
        </p:txBody>
      </p:sp>
      <p:sp>
        <p:nvSpPr>
          <p:cNvPr id="8" name="Rectangle 7"/>
          <p:cNvSpPr>
            <a:spLocks noGrp="1" noChangeArrowheads="1"/>
          </p:cNvSpPr>
          <p:nvPr>
            <p:ph type="sldNum" sz="quarter" idx="12"/>
          </p:nvPr>
        </p:nvSpPr>
        <p:spPr/>
        <p:txBody>
          <a:bodyPr/>
          <a:lstStyle>
            <a:lvl1pPr>
              <a:defRPr b="1"/>
            </a:lvl1pPr>
          </a:lstStyle>
          <a:p>
            <a:pPr>
              <a:defRPr/>
            </a:pPr>
            <a:fld id="{B1DFC8DA-24B5-0346-AC83-A2ACD32B1923}" type="slidenum">
              <a:rPr lang="en-US"/>
              <a:pPr>
                <a:defRPr/>
              </a:pPr>
              <a:t>‹#›</a:t>
            </a:fld>
            <a:endParaRPr lang="en-US"/>
          </a:p>
        </p:txBody>
      </p:sp>
    </p:spTree>
    <p:extLst>
      <p:ext uri="{BB962C8B-B14F-4D97-AF65-F5344CB8AC3E}">
        <p14:creationId xmlns:p14="http://schemas.microsoft.com/office/powerpoint/2010/main" val="81826684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8763" cy="6851650"/>
            <a:chOff x="1" y="0"/>
            <a:chExt cx="5763" cy="4316"/>
          </a:xfrm>
        </p:grpSpPr>
        <p:sp>
          <p:nvSpPr>
            <p:cNvPr id="5" name="Freeform 1027"/>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6" name="Freeform 1028"/>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7" name="Freeform 1029"/>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grpSp>
          <p:nvGrpSpPr>
            <p:cNvPr id="8" name="Group 1030"/>
            <p:cNvGrpSpPr>
              <a:grpSpLocks/>
            </p:cNvGrpSpPr>
            <p:nvPr/>
          </p:nvGrpSpPr>
          <p:grpSpPr bwMode="auto">
            <a:xfrm>
              <a:off x="288" y="0"/>
              <a:ext cx="5098" cy="4316"/>
              <a:chOff x="288" y="0"/>
              <a:chExt cx="5098" cy="4316"/>
            </a:xfrm>
          </p:grpSpPr>
          <p:sp>
            <p:nvSpPr>
              <p:cNvPr id="28" name="Freeform 1031"/>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29" name="Freeform 1032"/>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0" name="Freeform 1033"/>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1" name="Freeform 1034"/>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2" name="Freeform 1035"/>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3" name="Freeform 1036"/>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4" name="Freeform 1037"/>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 name="Freeform 1038"/>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6" name="Freeform 1039"/>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7" name="Freeform 1040"/>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8" name="Freeform 1041"/>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9" name="Freeform 1042"/>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40" name="Freeform 1043"/>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grpSp>
        <p:sp>
          <p:nvSpPr>
            <p:cNvPr id="9" name="Freeform 1044"/>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0" name="Freeform 1045"/>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1" name="Freeform 1046"/>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2" name="Freeform 1047"/>
            <p:cNvSpPr>
              <a:spLocks/>
            </p:cNvSpPr>
            <p:nvPr/>
          </p:nvSpPr>
          <p:spPr bwMode="hidden">
            <a:xfrm>
              <a:off x="5041" y="0"/>
              <a:ext cx="719" cy="845"/>
            </a:xfrm>
            <a:custGeom>
              <a:avLst/>
              <a:gdLst>
                <a:gd name="T0" fmla="*/ 739 w 717"/>
                <a:gd name="T1" fmla="*/ 845 h 845"/>
                <a:gd name="T2" fmla="*/ 739 w 717"/>
                <a:gd name="T3" fmla="*/ 821 h 845"/>
                <a:gd name="T4" fmla="*/ 596 w 717"/>
                <a:gd name="T5" fmla="*/ 605 h 845"/>
                <a:gd name="T6" fmla="*/ 417 w 717"/>
                <a:gd name="T7" fmla="*/ 396 h 845"/>
                <a:gd name="T8" fmla="*/ 232 w 717"/>
                <a:gd name="T9" fmla="*/ 192 h 845"/>
                <a:gd name="T10" fmla="*/ 17 w 717"/>
                <a:gd name="T11" fmla="*/ 0 h 845"/>
                <a:gd name="T12" fmla="*/ 0 w 717"/>
                <a:gd name="T13" fmla="*/ 0 h 845"/>
                <a:gd name="T14" fmla="*/ 220 w 717"/>
                <a:gd name="T15" fmla="*/ 198 h 845"/>
                <a:gd name="T16" fmla="*/ 411 w 717"/>
                <a:gd name="T17" fmla="*/ 408 h 845"/>
                <a:gd name="T18" fmla="*/ 590 w 717"/>
                <a:gd name="T19" fmla="*/ 623 h 845"/>
                <a:gd name="T20" fmla="*/ 739 w 717"/>
                <a:gd name="T21" fmla="*/ 845 h 845"/>
                <a:gd name="T22" fmla="*/ 73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 name="Freeform 1048"/>
            <p:cNvSpPr>
              <a:spLocks/>
            </p:cNvSpPr>
            <p:nvPr/>
          </p:nvSpPr>
          <p:spPr bwMode="hidden">
            <a:xfrm>
              <a:off x="5352" y="0"/>
              <a:ext cx="408" cy="414"/>
            </a:xfrm>
            <a:custGeom>
              <a:avLst/>
              <a:gdLst>
                <a:gd name="T0" fmla="*/ 418 w 407"/>
                <a:gd name="T1" fmla="*/ 414 h 414"/>
                <a:gd name="T2" fmla="*/ 418 w 407"/>
                <a:gd name="T3" fmla="*/ 396 h 414"/>
                <a:gd name="T4" fmla="*/ 233 w 407"/>
                <a:gd name="T5" fmla="*/ 192 h 414"/>
                <a:gd name="T6" fmla="*/ 12 w 407"/>
                <a:gd name="T7" fmla="*/ 0 h 414"/>
                <a:gd name="T8" fmla="*/ 0 w 407"/>
                <a:gd name="T9" fmla="*/ 0 h 414"/>
                <a:gd name="T10" fmla="*/ 108 w 407"/>
                <a:gd name="T11" fmla="*/ 102 h 414"/>
                <a:gd name="T12" fmla="*/ 227 w 407"/>
                <a:gd name="T13" fmla="*/ 204 h 414"/>
                <a:gd name="T14" fmla="*/ 418 w 407"/>
                <a:gd name="T15" fmla="*/ 414 h 414"/>
                <a:gd name="T16" fmla="*/ 418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4" name="Freeform 1049"/>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5" name="Freeform 1050"/>
            <p:cNvSpPr>
              <a:spLocks/>
            </p:cNvSpPr>
            <p:nvPr/>
          </p:nvSpPr>
          <p:spPr bwMode="hidden">
            <a:xfrm>
              <a:off x="6" y="0"/>
              <a:ext cx="588" cy="599"/>
            </a:xfrm>
            <a:custGeom>
              <a:avLst/>
              <a:gdLst>
                <a:gd name="T0" fmla="*/ 608 w 586"/>
                <a:gd name="T1" fmla="*/ 0 h 599"/>
                <a:gd name="T2" fmla="*/ 590 w 586"/>
                <a:gd name="T3" fmla="*/ 0 h 599"/>
                <a:gd name="T4" fmla="*/ 418 w 586"/>
                <a:gd name="T5" fmla="*/ 132 h 599"/>
                <a:gd name="T6" fmla="*/ 268 w 586"/>
                <a:gd name="T7" fmla="*/ 270 h 599"/>
                <a:gd name="T8" fmla="*/ 120 w 586"/>
                <a:gd name="T9" fmla="*/ 420 h 599"/>
                <a:gd name="T10" fmla="*/ 0 w 586"/>
                <a:gd name="T11" fmla="*/ 575 h 599"/>
                <a:gd name="T12" fmla="*/ 0 w 586"/>
                <a:gd name="T13" fmla="*/ 599 h 599"/>
                <a:gd name="T14" fmla="*/ 120 w 586"/>
                <a:gd name="T15" fmla="*/ 432 h 599"/>
                <a:gd name="T16" fmla="*/ 268 w 586"/>
                <a:gd name="T17" fmla="*/ 282 h 599"/>
                <a:gd name="T18" fmla="*/ 424 w 586"/>
                <a:gd name="T19" fmla="*/ 138 h 599"/>
                <a:gd name="T20" fmla="*/ 608 w 586"/>
                <a:gd name="T21" fmla="*/ 0 h 599"/>
                <a:gd name="T22" fmla="*/ 60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6" name="Freeform 1051"/>
            <p:cNvSpPr>
              <a:spLocks/>
            </p:cNvSpPr>
            <p:nvPr/>
          </p:nvSpPr>
          <p:spPr bwMode="hidden">
            <a:xfrm>
              <a:off x="6" y="0"/>
              <a:ext cx="270" cy="252"/>
            </a:xfrm>
            <a:custGeom>
              <a:avLst/>
              <a:gdLst>
                <a:gd name="T0" fmla="*/ 280 w 269"/>
                <a:gd name="T1" fmla="*/ 0 h 252"/>
                <a:gd name="T2" fmla="*/ 262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80 w 269"/>
                <a:gd name="T15" fmla="*/ 0 h 252"/>
                <a:gd name="T16" fmla="*/ 280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7" name="Line 1052"/>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 name="Line 1053"/>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 name="Line 1054"/>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grpSp>
          <p:nvGrpSpPr>
            <p:cNvPr id="20" name="Group 1055"/>
            <p:cNvGrpSpPr>
              <a:grpSpLocks/>
            </p:cNvGrpSpPr>
            <p:nvPr/>
          </p:nvGrpSpPr>
          <p:grpSpPr bwMode="auto">
            <a:xfrm>
              <a:off x="1" y="392"/>
              <a:ext cx="5758" cy="1571"/>
              <a:chOff x="1" y="392"/>
              <a:chExt cx="5758" cy="1571"/>
            </a:xfrm>
          </p:grpSpPr>
          <p:sp>
            <p:nvSpPr>
              <p:cNvPr id="23" name="Line 1056"/>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4" name="Line 1057"/>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5" name="Line 1058"/>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6" name="Line 1059"/>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7" name="Line 1060"/>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21" name="Line 1061"/>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2" name="Line 1062"/>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358439" name="Rectangle 1063"/>
          <p:cNvSpPr>
            <a:spLocks noGrp="1" noChangeArrowheads="1"/>
          </p:cNvSpPr>
          <p:nvPr>
            <p:ph type="ctrTitle" sz="quarter"/>
          </p:nvPr>
        </p:nvSpPr>
        <p:spPr>
          <a:xfrm>
            <a:off x="685800" y="1692275"/>
            <a:ext cx="7772400" cy="1736725"/>
          </a:xfrm>
        </p:spPr>
        <p:txBody>
          <a:bodyPr anchor="b"/>
          <a:lstStyle>
            <a:lvl1pPr>
              <a:defRPr sz="5400" b="1" i="0">
                <a:latin typeface="Arial" panose="020B0604020202020204" pitchFamily="34" charset="0"/>
              </a:defRPr>
            </a:lvl1pPr>
          </a:lstStyle>
          <a:p>
            <a:pPr lvl="0"/>
            <a:r>
              <a:rPr lang="en-US" noProof="0" dirty="0"/>
              <a:t>Click to edit Master title style</a:t>
            </a:r>
          </a:p>
        </p:txBody>
      </p:sp>
      <p:sp>
        <p:nvSpPr>
          <p:cNvPr id="358440" name="Rectangle 1064"/>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41" name="Rectangle 1065"/>
          <p:cNvSpPr>
            <a:spLocks noGrp="1" noChangeArrowheads="1"/>
          </p:cNvSpPr>
          <p:nvPr>
            <p:ph type="dt" sz="quarter" idx="10"/>
          </p:nvPr>
        </p:nvSpPr>
        <p:spPr/>
        <p:txBody>
          <a:bodyPr/>
          <a:lstStyle>
            <a:lvl1pPr>
              <a:defRPr b="1" i="0">
                <a:cs typeface="Arial" panose="020B0604020202020204" pitchFamily="34" charset="0"/>
              </a:defRPr>
            </a:lvl1pPr>
          </a:lstStyle>
          <a:p>
            <a:pPr>
              <a:defRPr/>
            </a:pPr>
            <a:endParaRPr lang="en-US" dirty="0"/>
          </a:p>
        </p:txBody>
      </p:sp>
      <p:sp>
        <p:nvSpPr>
          <p:cNvPr id="42" name="Rectangle 1066"/>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43" name="Rectangle 1067"/>
          <p:cNvSpPr>
            <a:spLocks noGrp="1" noChangeArrowheads="1"/>
          </p:cNvSpPr>
          <p:nvPr>
            <p:ph type="sldNum" sz="quarter" idx="12"/>
          </p:nvPr>
        </p:nvSpPr>
        <p:spPr/>
        <p:txBody>
          <a:bodyPr/>
          <a:lstStyle>
            <a:lvl1pPr>
              <a:defRPr b="1"/>
            </a:lvl1pPr>
          </a:lstStyle>
          <a:p>
            <a:pPr>
              <a:defRPr/>
            </a:pPr>
            <a:fld id="{C2856D53-1CCF-D64E-A83B-B8A44DA11CAF}" type="slidenum">
              <a:rPr lang="en-US"/>
              <a:pPr>
                <a:defRPr/>
              </a:pPr>
              <a:t>‹#›</a:t>
            </a:fld>
            <a:endParaRPr lang="en-US"/>
          </a:p>
        </p:txBody>
      </p:sp>
    </p:spTree>
    <p:extLst>
      <p:ext uri="{BB962C8B-B14F-4D97-AF65-F5344CB8AC3E}">
        <p14:creationId xmlns:p14="http://schemas.microsoft.com/office/powerpoint/2010/main" val="26694397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5"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6" name="Rectangle 1066"/>
          <p:cNvSpPr>
            <a:spLocks noGrp="1" noChangeArrowheads="1"/>
          </p:cNvSpPr>
          <p:nvPr>
            <p:ph type="sldNum" sz="quarter" idx="12"/>
          </p:nvPr>
        </p:nvSpPr>
        <p:spPr/>
        <p:txBody>
          <a:bodyPr/>
          <a:lstStyle>
            <a:lvl1pPr>
              <a:defRPr b="1"/>
            </a:lvl1pPr>
          </a:lstStyle>
          <a:p>
            <a:pPr>
              <a:defRPr/>
            </a:pPr>
            <a:fld id="{7327109F-7543-844B-9656-A3679A7AF9E9}" type="slidenum">
              <a:rPr lang="en-US"/>
              <a:pPr>
                <a:defRPr/>
              </a:pPr>
              <a:t>‹#›</a:t>
            </a:fld>
            <a:endParaRPr lang="en-US"/>
          </a:p>
        </p:txBody>
      </p:sp>
    </p:spTree>
    <p:extLst>
      <p:ext uri="{BB962C8B-B14F-4D97-AF65-F5344CB8AC3E}">
        <p14:creationId xmlns:p14="http://schemas.microsoft.com/office/powerpoint/2010/main" val="302911753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5"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6" name="Rectangle 1066"/>
          <p:cNvSpPr>
            <a:spLocks noGrp="1" noChangeArrowheads="1"/>
          </p:cNvSpPr>
          <p:nvPr>
            <p:ph type="sldNum" sz="quarter" idx="12"/>
          </p:nvPr>
        </p:nvSpPr>
        <p:spPr/>
        <p:txBody>
          <a:bodyPr/>
          <a:lstStyle>
            <a:lvl1pPr>
              <a:defRPr b="1"/>
            </a:lvl1pPr>
          </a:lstStyle>
          <a:p>
            <a:pPr>
              <a:defRPr/>
            </a:pPr>
            <a:fld id="{4705C125-8EFE-C240-AED5-CCB6C558A039}" type="slidenum">
              <a:rPr lang="en-US"/>
              <a:pPr>
                <a:defRPr/>
              </a:pPr>
              <a:t>‹#›</a:t>
            </a:fld>
            <a:endParaRPr lang="en-US"/>
          </a:p>
        </p:txBody>
      </p:sp>
    </p:spTree>
    <p:extLst>
      <p:ext uri="{BB962C8B-B14F-4D97-AF65-F5344CB8AC3E}">
        <p14:creationId xmlns:p14="http://schemas.microsoft.com/office/powerpoint/2010/main" val="343262929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6"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7" name="Rectangle 1066"/>
          <p:cNvSpPr>
            <a:spLocks noGrp="1" noChangeArrowheads="1"/>
          </p:cNvSpPr>
          <p:nvPr>
            <p:ph type="sldNum" sz="quarter" idx="12"/>
          </p:nvPr>
        </p:nvSpPr>
        <p:spPr/>
        <p:txBody>
          <a:bodyPr/>
          <a:lstStyle>
            <a:lvl1pPr>
              <a:defRPr b="1"/>
            </a:lvl1pPr>
          </a:lstStyle>
          <a:p>
            <a:pPr>
              <a:defRPr/>
            </a:pPr>
            <a:fld id="{7A6AC305-697F-FE4E-B91C-348372E0CB5D}" type="slidenum">
              <a:rPr lang="en-US"/>
              <a:pPr>
                <a:defRPr/>
              </a:pPr>
              <a:t>‹#›</a:t>
            </a:fld>
            <a:endParaRPr lang="en-US"/>
          </a:p>
        </p:txBody>
      </p:sp>
    </p:spTree>
    <p:extLst>
      <p:ext uri="{BB962C8B-B14F-4D97-AF65-F5344CB8AC3E}">
        <p14:creationId xmlns:p14="http://schemas.microsoft.com/office/powerpoint/2010/main" val="5338109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8"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9" name="Rectangle 1066"/>
          <p:cNvSpPr>
            <a:spLocks noGrp="1" noChangeArrowheads="1"/>
          </p:cNvSpPr>
          <p:nvPr>
            <p:ph type="sldNum" sz="quarter" idx="12"/>
          </p:nvPr>
        </p:nvSpPr>
        <p:spPr/>
        <p:txBody>
          <a:bodyPr/>
          <a:lstStyle>
            <a:lvl1pPr>
              <a:defRPr b="1"/>
            </a:lvl1pPr>
          </a:lstStyle>
          <a:p>
            <a:pPr>
              <a:defRPr/>
            </a:pPr>
            <a:fld id="{F0BCE7A9-126B-B74E-A967-12FD62F8C34E}" type="slidenum">
              <a:rPr lang="en-US"/>
              <a:pPr>
                <a:defRPr/>
              </a:pPr>
              <a:t>‹#›</a:t>
            </a:fld>
            <a:endParaRPr lang="en-US"/>
          </a:p>
        </p:txBody>
      </p:sp>
    </p:spTree>
    <p:extLst>
      <p:ext uri="{BB962C8B-B14F-4D97-AF65-F5344CB8AC3E}">
        <p14:creationId xmlns:p14="http://schemas.microsoft.com/office/powerpoint/2010/main" val="117981822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4"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5" name="Rectangle 1066"/>
          <p:cNvSpPr>
            <a:spLocks noGrp="1" noChangeArrowheads="1"/>
          </p:cNvSpPr>
          <p:nvPr>
            <p:ph type="sldNum" sz="quarter" idx="12"/>
          </p:nvPr>
        </p:nvSpPr>
        <p:spPr/>
        <p:txBody>
          <a:bodyPr/>
          <a:lstStyle>
            <a:lvl1pPr>
              <a:defRPr b="1"/>
            </a:lvl1pPr>
          </a:lstStyle>
          <a:p>
            <a:pPr>
              <a:defRPr/>
            </a:pPr>
            <a:fld id="{6484DCC1-B472-1B41-92E7-5BCABC27A179}" type="slidenum">
              <a:rPr lang="en-US"/>
              <a:pPr>
                <a:defRPr/>
              </a:pPr>
              <a:t>‹#›</a:t>
            </a:fld>
            <a:endParaRPr lang="en-US"/>
          </a:p>
        </p:txBody>
      </p:sp>
    </p:spTree>
    <p:extLst>
      <p:ext uri="{BB962C8B-B14F-4D97-AF65-F5344CB8AC3E}">
        <p14:creationId xmlns:p14="http://schemas.microsoft.com/office/powerpoint/2010/main" val="37570070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3"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4" name="Rectangle 1066"/>
          <p:cNvSpPr>
            <a:spLocks noGrp="1" noChangeArrowheads="1"/>
          </p:cNvSpPr>
          <p:nvPr>
            <p:ph type="sldNum" sz="quarter" idx="12"/>
          </p:nvPr>
        </p:nvSpPr>
        <p:spPr/>
        <p:txBody>
          <a:bodyPr/>
          <a:lstStyle>
            <a:lvl1pPr>
              <a:defRPr b="1"/>
            </a:lvl1pPr>
          </a:lstStyle>
          <a:p>
            <a:pPr>
              <a:defRPr/>
            </a:pPr>
            <a:fld id="{0C48B445-A1B3-C045-B360-67A0A9FE7D0E}" type="slidenum">
              <a:rPr lang="en-US"/>
              <a:pPr>
                <a:defRPr/>
              </a:pPr>
              <a:t>‹#›</a:t>
            </a:fld>
            <a:endParaRPr lang="en-US"/>
          </a:p>
        </p:txBody>
      </p:sp>
    </p:spTree>
    <p:extLst>
      <p:ext uri="{BB962C8B-B14F-4D97-AF65-F5344CB8AC3E}">
        <p14:creationId xmlns:p14="http://schemas.microsoft.com/office/powerpoint/2010/main" val="290959849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6"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7" name="Rectangle 1066"/>
          <p:cNvSpPr>
            <a:spLocks noGrp="1" noChangeArrowheads="1"/>
          </p:cNvSpPr>
          <p:nvPr>
            <p:ph type="sldNum" sz="quarter" idx="12"/>
          </p:nvPr>
        </p:nvSpPr>
        <p:spPr/>
        <p:txBody>
          <a:bodyPr/>
          <a:lstStyle>
            <a:lvl1pPr>
              <a:defRPr b="1"/>
            </a:lvl1pPr>
          </a:lstStyle>
          <a:p>
            <a:pPr>
              <a:defRPr/>
            </a:pPr>
            <a:fld id="{173415B6-0B3C-E74F-905F-F29588C91D76}" type="slidenum">
              <a:rPr lang="en-US"/>
              <a:pPr>
                <a:defRPr/>
              </a:pPr>
              <a:t>‹#›</a:t>
            </a:fld>
            <a:endParaRPr lang="en-US"/>
          </a:p>
        </p:txBody>
      </p:sp>
    </p:spTree>
    <p:extLst>
      <p:ext uri="{BB962C8B-B14F-4D97-AF65-F5344CB8AC3E}">
        <p14:creationId xmlns:p14="http://schemas.microsoft.com/office/powerpoint/2010/main" val="37991285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DADB6B9D-94AC-3249-B470-BAF5410F6EEC}" type="slidenum">
              <a:rPr lang="en-US"/>
              <a:pPr>
                <a:defRPr/>
              </a:pPr>
              <a:t>‹#›</a:t>
            </a:fld>
            <a:endParaRPr lang="en-US"/>
          </a:p>
        </p:txBody>
      </p:sp>
    </p:spTree>
    <p:extLst>
      <p:ext uri="{BB962C8B-B14F-4D97-AF65-F5344CB8AC3E}">
        <p14:creationId xmlns:p14="http://schemas.microsoft.com/office/powerpoint/2010/main" val="187520031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6"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7" name="Rectangle 1066"/>
          <p:cNvSpPr>
            <a:spLocks noGrp="1" noChangeArrowheads="1"/>
          </p:cNvSpPr>
          <p:nvPr>
            <p:ph type="sldNum" sz="quarter" idx="12"/>
          </p:nvPr>
        </p:nvSpPr>
        <p:spPr/>
        <p:txBody>
          <a:bodyPr/>
          <a:lstStyle>
            <a:lvl1pPr>
              <a:defRPr b="1"/>
            </a:lvl1pPr>
          </a:lstStyle>
          <a:p>
            <a:pPr>
              <a:defRPr/>
            </a:pPr>
            <a:fld id="{15159DF7-6853-8847-8DE1-ABDB1B27F532}" type="slidenum">
              <a:rPr lang="en-US"/>
              <a:pPr>
                <a:defRPr/>
              </a:pPr>
              <a:t>‹#›</a:t>
            </a:fld>
            <a:endParaRPr lang="en-US"/>
          </a:p>
        </p:txBody>
      </p:sp>
    </p:spTree>
    <p:extLst>
      <p:ext uri="{BB962C8B-B14F-4D97-AF65-F5344CB8AC3E}">
        <p14:creationId xmlns:p14="http://schemas.microsoft.com/office/powerpoint/2010/main" val="188909656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5"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6" name="Rectangle 1066"/>
          <p:cNvSpPr>
            <a:spLocks noGrp="1" noChangeArrowheads="1"/>
          </p:cNvSpPr>
          <p:nvPr>
            <p:ph type="sldNum" sz="quarter" idx="12"/>
          </p:nvPr>
        </p:nvSpPr>
        <p:spPr/>
        <p:txBody>
          <a:bodyPr/>
          <a:lstStyle>
            <a:lvl1pPr>
              <a:defRPr b="1"/>
            </a:lvl1pPr>
          </a:lstStyle>
          <a:p>
            <a:pPr>
              <a:defRPr/>
            </a:pPr>
            <a:fld id="{FBF85B4F-1054-8F45-9C6E-A5431709E6C3}" type="slidenum">
              <a:rPr lang="en-US"/>
              <a:pPr>
                <a:defRPr/>
              </a:pPr>
              <a:t>‹#›</a:t>
            </a:fld>
            <a:endParaRPr lang="en-US"/>
          </a:p>
        </p:txBody>
      </p:sp>
    </p:spTree>
    <p:extLst>
      <p:ext uri="{BB962C8B-B14F-4D97-AF65-F5344CB8AC3E}">
        <p14:creationId xmlns:p14="http://schemas.microsoft.com/office/powerpoint/2010/main" val="428393762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5"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6" name="Rectangle 1066"/>
          <p:cNvSpPr>
            <a:spLocks noGrp="1" noChangeArrowheads="1"/>
          </p:cNvSpPr>
          <p:nvPr>
            <p:ph type="sldNum" sz="quarter" idx="12"/>
          </p:nvPr>
        </p:nvSpPr>
        <p:spPr/>
        <p:txBody>
          <a:bodyPr/>
          <a:lstStyle>
            <a:lvl1pPr>
              <a:defRPr b="1"/>
            </a:lvl1pPr>
          </a:lstStyle>
          <a:p>
            <a:pPr>
              <a:defRPr/>
            </a:pPr>
            <a:fld id="{B88E245C-07A3-8A41-929C-EC86F5A6D455}" type="slidenum">
              <a:rPr lang="en-US"/>
              <a:pPr>
                <a:defRPr/>
              </a:pPr>
              <a:t>‹#›</a:t>
            </a:fld>
            <a:endParaRPr lang="en-US"/>
          </a:p>
        </p:txBody>
      </p:sp>
    </p:spTree>
    <p:extLst>
      <p:ext uri="{BB962C8B-B14F-4D97-AF65-F5344CB8AC3E}">
        <p14:creationId xmlns:p14="http://schemas.microsoft.com/office/powerpoint/2010/main" val="196530451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8458200" cy="5943600"/>
            <a:chOff x="0" y="0"/>
            <a:chExt cx="5328" cy="3744"/>
          </a:xfrm>
        </p:grpSpPr>
        <p:sp>
          <p:nvSpPr>
            <p:cNvPr id="5" name="Freeform 1027"/>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6" name="Freeform 1028"/>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66597" name="Rectangle 1029"/>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366601" name="Rectangle 1033"/>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1030"/>
          <p:cNvSpPr>
            <a:spLocks noGrp="1" noChangeArrowheads="1"/>
          </p:cNvSpPr>
          <p:nvPr>
            <p:ph type="dt" sz="quarter" idx="10"/>
          </p:nvPr>
        </p:nvSpPr>
        <p:spPr/>
        <p:txBody>
          <a:bodyPr/>
          <a:lstStyle>
            <a:lvl1pPr>
              <a:defRPr b="1" i="0">
                <a:cs typeface="Arial" panose="020B0604020202020204" pitchFamily="34" charset="0"/>
              </a:defRPr>
            </a:lvl1pPr>
          </a:lstStyle>
          <a:p>
            <a:pPr>
              <a:defRPr/>
            </a:pPr>
            <a:endParaRPr lang="en-US" dirty="0"/>
          </a:p>
        </p:txBody>
      </p:sp>
      <p:sp>
        <p:nvSpPr>
          <p:cNvPr id="8" name="Rectangle 1031"/>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9" name="Rectangle 1032"/>
          <p:cNvSpPr>
            <a:spLocks noGrp="1" noChangeArrowheads="1"/>
          </p:cNvSpPr>
          <p:nvPr>
            <p:ph type="sldNum" sz="quarter" idx="12"/>
          </p:nvPr>
        </p:nvSpPr>
        <p:spPr/>
        <p:txBody>
          <a:bodyPr/>
          <a:lstStyle>
            <a:lvl1pPr>
              <a:defRPr b="1"/>
            </a:lvl1pPr>
          </a:lstStyle>
          <a:p>
            <a:pPr>
              <a:defRPr/>
            </a:pPr>
            <a:fld id="{493407C5-5985-0840-A9C8-3E5969D0CD7F}" type="slidenum">
              <a:rPr lang="en-US"/>
              <a:pPr>
                <a:defRPr/>
              </a:pPr>
              <a:t>‹#›</a:t>
            </a:fld>
            <a:endParaRPr lang="en-US"/>
          </a:p>
        </p:txBody>
      </p:sp>
    </p:spTree>
    <p:extLst>
      <p:ext uri="{BB962C8B-B14F-4D97-AF65-F5344CB8AC3E}">
        <p14:creationId xmlns:p14="http://schemas.microsoft.com/office/powerpoint/2010/main" val="201203851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5" name="Rectangle 1032"/>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6" name="Rectangle 1033"/>
          <p:cNvSpPr>
            <a:spLocks noGrp="1" noChangeArrowheads="1"/>
          </p:cNvSpPr>
          <p:nvPr>
            <p:ph type="sldNum" sz="quarter" idx="12"/>
          </p:nvPr>
        </p:nvSpPr>
        <p:spPr/>
        <p:txBody>
          <a:bodyPr/>
          <a:lstStyle>
            <a:lvl1pPr>
              <a:defRPr b="1"/>
            </a:lvl1pPr>
          </a:lstStyle>
          <a:p>
            <a:pPr>
              <a:defRPr/>
            </a:pPr>
            <a:fld id="{02FBA056-61F4-1640-B826-620D7C0E92C4}" type="slidenum">
              <a:rPr lang="en-US"/>
              <a:pPr>
                <a:defRPr/>
              </a:pPr>
              <a:t>‹#›</a:t>
            </a:fld>
            <a:endParaRPr lang="en-US"/>
          </a:p>
        </p:txBody>
      </p:sp>
    </p:spTree>
    <p:extLst>
      <p:ext uri="{BB962C8B-B14F-4D97-AF65-F5344CB8AC3E}">
        <p14:creationId xmlns:p14="http://schemas.microsoft.com/office/powerpoint/2010/main" val="87362606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1"/>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5" name="Rectangle 1032"/>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6" name="Rectangle 1033"/>
          <p:cNvSpPr>
            <a:spLocks noGrp="1" noChangeArrowheads="1"/>
          </p:cNvSpPr>
          <p:nvPr>
            <p:ph type="sldNum" sz="quarter" idx="12"/>
          </p:nvPr>
        </p:nvSpPr>
        <p:spPr/>
        <p:txBody>
          <a:bodyPr/>
          <a:lstStyle>
            <a:lvl1pPr>
              <a:defRPr b="1"/>
            </a:lvl1pPr>
          </a:lstStyle>
          <a:p>
            <a:pPr>
              <a:defRPr/>
            </a:pPr>
            <a:fld id="{A048C5E8-9948-2747-B104-6A52EEC701B6}" type="slidenum">
              <a:rPr lang="en-US"/>
              <a:pPr>
                <a:defRPr/>
              </a:pPr>
              <a:t>‹#›</a:t>
            </a:fld>
            <a:endParaRPr lang="en-US"/>
          </a:p>
        </p:txBody>
      </p:sp>
    </p:spTree>
    <p:extLst>
      <p:ext uri="{BB962C8B-B14F-4D97-AF65-F5344CB8AC3E}">
        <p14:creationId xmlns:p14="http://schemas.microsoft.com/office/powerpoint/2010/main" val="160560474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1"/>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6" name="Rectangle 1032"/>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7" name="Rectangle 1033"/>
          <p:cNvSpPr>
            <a:spLocks noGrp="1" noChangeArrowheads="1"/>
          </p:cNvSpPr>
          <p:nvPr>
            <p:ph type="sldNum" sz="quarter" idx="12"/>
          </p:nvPr>
        </p:nvSpPr>
        <p:spPr/>
        <p:txBody>
          <a:bodyPr/>
          <a:lstStyle>
            <a:lvl1pPr>
              <a:defRPr b="1"/>
            </a:lvl1pPr>
          </a:lstStyle>
          <a:p>
            <a:pPr>
              <a:defRPr/>
            </a:pPr>
            <a:fld id="{C70DABCF-9435-BC4D-9BFF-E4E31557210B}" type="slidenum">
              <a:rPr lang="en-US"/>
              <a:pPr>
                <a:defRPr/>
              </a:pPr>
              <a:t>‹#›</a:t>
            </a:fld>
            <a:endParaRPr lang="en-US"/>
          </a:p>
        </p:txBody>
      </p:sp>
    </p:spTree>
    <p:extLst>
      <p:ext uri="{BB962C8B-B14F-4D97-AF65-F5344CB8AC3E}">
        <p14:creationId xmlns:p14="http://schemas.microsoft.com/office/powerpoint/2010/main" val="305203949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1"/>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8" name="Rectangle 1032"/>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9" name="Rectangle 1033"/>
          <p:cNvSpPr>
            <a:spLocks noGrp="1" noChangeArrowheads="1"/>
          </p:cNvSpPr>
          <p:nvPr>
            <p:ph type="sldNum" sz="quarter" idx="12"/>
          </p:nvPr>
        </p:nvSpPr>
        <p:spPr/>
        <p:txBody>
          <a:bodyPr/>
          <a:lstStyle>
            <a:lvl1pPr>
              <a:defRPr b="1"/>
            </a:lvl1pPr>
          </a:lstStyle>
          <a:p>
            <a:pPr>
              <a:defRPr/>
            </a:pPr>
            <a:fld id="{F9AF0D87-2625-1D4E-9A0E-DAEB8F5CF824}" type="slidenum">
              <a:rPr lang="en-US"/>
              <a:pPr>
                <a:defRPr/>
              </a:pPr>
              <a:t>‹#›</a:t>
            </a:fld>
            <a:endParaRPr lang="en-US"/>
          </a:p>
        </p:txBody>
      </p:sp>
    </p:spTree>
    <p:extLst>
      <p:ext uri="{BB962C8B-B14F-4D97-AF65-F5344CB8AC3E}">
        <p14:creationId xmlns:p14="http://schemas.microsoft.com/office/powerpoint/2010/main" val="406408791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1"/>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4" name="Rectangle 1032"/>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5" name="Rectangle 1033"/>
          <p:cNvSpPr>
            <a:spLocks noGrp="1" noChangeArrowheads="1"/>
          </p:cNvSpPr>
          <p:nvPr>
            <p:ph type="sldNum" sz="quarter" idx="12"/>
          </p:nvPr>
        </p:nvSpPr>
        <p:spPr/>
        <p:txBody>
          <a:bodyPr/>
          <a:lstStyle>
            <a:lvl1pPr>
              <a:defRPr b="1"/>
            </a:lvl1pPr>
          </a:lstStyle>
          <a:p>
            <a:pPr>
              <a:defRPr/>
            </a:pPr>
            <a:fld id="{7F38C8B9-0ACF-D547-8D75-361AF2DCF0DE}" type="slidenum">
              <a:rPr lang="en-US"/>
              <a:pPr>
                <a:defRPr/>
              </a:pPr>
              <a:t>‹#›</a:t>
            </a:fld>
            <a:endParaRPr lang="en-US"/>
          </a:p>
        </p:txBody>
      </p:sp>
    </p:spTree>
    <p:extLst>
      <p:ext uri="{BB962C8B-B14F-4D97-AF65-F5344CB8AC3E}">
        <p14:creationId xmlns:p14="http://schemas.microsoft.com/office/powerpoint/2010/main" val="108360845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1"/>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3" name="Rectangle 1032"/>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4" name="Rectangle 1033"/>
          <p:cNvSpPr>
            <a:spLocks noGrp="1" noChangeArrowheads="1"/>
          </p:cNvSpPr>
          <p:nvPr>
            <p:ph type="sldNum" sz="quarter" idx="12"/>
          </p:nvPr>
        </p:nvSpPr>
        <p:spPr/>
        <p:txBody>
          <a:bodyPr/>
          <a:lstStyle>
            <a:lvl1pPr>
              <a:defRPr b="1"/>
            </a:lvl1pPr>
          </a:lstStyle>
          <a:p>
            <a:pPr>
              <a:defRPr/>
            </a:pPr>
            <a:fld id="{ED732315-72C3-9840-A1AC-E9E65395FF88}" type="slidenum">
              <a:rPr lang="en-US"/>
              <a:pPr>
                <a:defRPr/>
              </a:pPr>
              <a:t>‹#›</a:t>
            </a:fld>
            <a:endParaRPr lang="en-US"/>
          </a:p>
        </p:txBody>
      </p:sp>
    </p:spTree>
    <p:extLst>
      <p:ext uri="{BB962C8B-B14F-4D97-AF65-F5344CB8AC3E}">
        <p14:creationId xmlns:p14="http://schemas.microsoft.com/office/powerpoint/2010/main" val="3665395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2622B3DD-3192-6546-860D-7126FDF82FC2}" type="slidenum">
              <a:rPr lang="en-US"/>
              <a:pPr>
                <a:defRPr/>
              </a:pPr>
              <a:t>‹#›</a:t>
            </a:fld>
            <a:endParaRPr lang="en-US"/>
          </a:p>
        </p:txBody>
      </p:sp>
    </p:spTree>
    <p:extLst>
      <p:ext uri="{BB962C8B-B14F-4D97-AF65-F5344CB8AC3E}">
        <p14:creationId xmlns:p14="http://schemas.microsoft.com/office/powerpoint/2010/main" val="426210072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6" name="Rectangle 1032"/>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7" name="Rectangle 1033"/>
          <p:cNvSpPr>
            <a:spLocks noGrp="1" noChangeArrowheads="1"/>
          </p:cNvSpPr>
          <p:nvPr>
            <p:ph type="sldNum" sz="quarter" idx="12"/>
          </p:nvPr>
        </p:nvSpPr>
        <p:spPr/>
        <p:txBody>
          <a:bodyPr/>
          <a:lstStyle>
            <a:lvl1pPr>
              <a:defRPr b="1"/>
            </a:lvl1pPr>
          </a:lstStyle>
          <a:p>
            <a:pPr>
              <a:defRPr/>
            </a:pPr>
            <a:fld id="{879374EF-D2C1-054A-ACAB-581484F70EF5}" type="slidenum">
              <a:rPr lang="en-US"/>
              <a:pPr>
                <a:defRPr/>
              </a:pPr>
              <a:t>‹#›</a:t>
            </a:fld>
            <a:endParaRPr lang="en-US"/>
          </a:p>
        </p:txBody>
      </p:sp>
    </p:spTree>
    <p:extLst>
      <p:ext uri="{BB962C8B-B14F-4D97-AF65-F5344CB8AC3E}">
        <p14:creationId xmlns:p14="http://schemas.microsoft.com/office/powerpoint/2010/main" val="300892781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6" name="Rectangle 1032"/>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7" name="Rectangle 1033"/>
          <p:cNvSpPr>
            <a:spLocks noGrp="1" noChangeArrowheads="1"/>
          </p:cNvSpPr>
          <p:nvPr>
            <p:ph type="sldNum" sz="quarter" idx="12"/>
          </p:nvPr>
        </p:nvSpPr>
        <p:spPr/>
        <p:txBody>
          <a:bodyPr/>
          <a:lstStyle>
            <a:lvl1pPr>
              <a:defRPr b="1"/>
            </a:lvl1pPr>
          </a:lstStyle>
          <a:p>
            <a:pPr>
              <a:defRPr/>
            </a:pPr>
            <a:fld id="{13C2CBE9-591F-8E44-8ABA-3C2B60F2C459}" type="slidenum">
              <a:rPr lang="en-US"/>
              <a:pPr>
                <a:defRPr/>
              </a:pPr>
              <a:t>‹#›</a:t>
            </a:fld>
            <a:endParaRPr lang="en-US"/>
          </a:p>
        </p:txBody>
      </p:sp>
    </p:spTree>
    <p:extLst>
      <p:ext uri="{BB962C8B-B14F-4D97-AF65-F5344CB8AC3E}">
        <p14:creationId xmlns:p14="http://schemas.microsoft.com/office/powerpoint/2010/main" val="317525257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5" name="Rectangle 1032"/>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6" name="Rectangle 1033"/>
          <p:cNvSpPr>
            <a:spLocks noGrp="1" noChangeArrowheads="1"/>
          </p:cNvSpPr>
          <p:nvPr>
            <p:ph type="sldNum" sz="quarter" idx="12"/>
          </p:nvPr>
        </p:nvSpPr>
        <p:spPr/>
        <p:txBody>
          <a:bodyPr/>
          <a:lstStyle>
            <a:lvl1pPr>
              <a:defRPr b="1"/>
            </a:lvl1pPr>
          </a:lstStyle>
          <a:p>
            <a:pPr>
              <a:defRPr/>
            </a:pPr>
            <a:fld id="{AB10B53C-AFA7-8841-924B-F4B2D92CF803}" type="slidenum">
              <a:rPr lang="en-US"/>
              <a:pPr>
                <a:defRPr/>
              </a:pPr>
              <a:t>‹#›</a:t>
            </a:fld>
            <a:endParaRPr lang="en-US"/>
          </a:p>
        </p:txBody>
      </p:sp>
    </p:spTree>
    <p:extLst>
      <p:ext uri="{BB962C8B-B14F-4D97-AF65-F5344CB8AC3E}">
        <p14:creationId xmlns:p14="http://schemas.microsoft.com/office/powerpoint/2010/main" val="88697370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5" name="Rectangle 1032"/>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6" name="Rectangle 1033"/>
          <p:cNvSpPr>
            <a:spLocks noGrp="1" noChangeArrowheads="1"/>
          </p:cNvSpPr>
          <p:nvPr>
            <p:ph type="sldNum" sz="quarter" idx="12"/>
          </p:nvPr>
        </p:nvSpPr>
        <p:spPr/>
        <p:txBody>
          <a:bodyPr/>
          <a:lstStyle>
            <a:lvl1pPr>
              <a:defRPr b="1"/>
            </a:lvl1pPr>
          </a:lstStyle>
          <a:p>
            <a:pPr>
              <a:defRPr/>
            </a:pPr>
            <a:fld id="{879CDCE3-0067-7543-BAEE-E839577913E3}" type="slidenum">
              <a:rPr lang="en-US"/>
              <a:pPr>
                <a:defRPr/>
              </a:pPr>
              <a:t>‹#›</a:t>
            </a:fld>
            <a:endParaRPr lang="en-US"/>
          </a:p>
        </p:txBody>
      </p:sp>
    </p:spTree>
    <p:extLst>
      <p:ext uri="{BB962C8B-B14F-4D97-AF65-F5344CB8AC3E}">
        <p14:creationId xmlns:p14="http://schemas.microsoft.com/office/powerpoint/2010/main" val="326506584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723892257"/>
      </p:ext>
    </p:extLst>
  </p:cSld>
  <p:clrMapOvr>
    <a:masterClrMapping/>
  </p:clrMapOvr>
  <p:transition>
    <p:cu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3130509"/>
      </p:ext>
    </p:extLst>
  </p:cSld>
  <p:clrMapOvr>
    <a:masterClrMapping/>
  </p:clrMapOvr>
  <p:transition>
    <p:cu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23701300"/>
      </p:ext>
    </p:extLst>
  </p:cSld>
  <p:clrMapOvr>
    <a:masterClrMapping/>
  </p:clrMapOvr>
  <p:transition>
    <p:cu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926753"/>
      </p:ext>
    </p:extLst>
  </p:cSld>
  <p:clrMapOvr>
    <a:masterClrMapping/>
  </p:clrMapOvr>
  <p:transition>
    <p:cu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0652120"/>
      </p:ext>
    </p:extLst>
  </p:cSld>
  <p:clrMapOvr>
    <a:masterClrMapping/>
  </p:clrMapOvr>
  <p:transition>
    <p:cut/>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614422388"/>
      </p:ext>
    </p:extLst>
  </p:cSld>
  <p:clrMapOvr>
    <a:masterClrMapping/>
  </p:clrMapOvr>
  <p:transition>
    <p:cu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10.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0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image" Target="../media/image8.jpeg"/><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2.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image" Target="../media/image9.jpeg"/><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3.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image" Target="../media/image10.emf"/><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4.xml"/><Relationship Id="rId17" Type="http://schemas.openxmlformats.org/officeDocument/2006/relationships/image" Target="../media/image14.png"/><Relationship Id="rId2" Type="http://schemas.openxmlformats.org/officeDocument/2006/relationships/slideLayout" Target="../slideLayouts/slideLayout129.xml"/><Relationship Id="rId16" Type="http://schemas.openxmlformats.org/officeDocument/2006/relationships/image" Target="../media/image13.png"/><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5" Type="http://schemas.openxmlformats.org/officeDocument/2006/relationships/image" Target="../media/image12.png"/><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image" Target="../media/image11.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5.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15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58.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17.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69.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18.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0.xml"/><Relationship Id="rId13" Type="http://schemas.openxmlformats.org/officeDocument/2006/relationships/slideLayout" Target="../slideLayouts/slideLayout185.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slideLayout" Target="../slideLayouts/slideLayout184.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3.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theme" Target="../theme/theme20.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4.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theme" Target="../theme/theme21.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15.xml"/><Relationship Id="rId13" Type="http://schemas.openxmlformats.org/officeDocument/2006/relationships/slideLayout" Target="../slideLayouts/slideLayout220.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slideLayout" Target="../slideLayouts/slideLayout219.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theme" Target="../theme/theme23.xml"/><Relationship Id="rId1" Type="http://schemas.openxmlformats.org/officeDocument/2006/relationships/slideLayout" Target="../slideLayouts/slideLayout22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29.xml"/><Relationship Id="rId13" Type="http://schemas.openxmlformats.org/officeDocument/2006/relationships/slideLayout" Target="../slideLayouts/slideLayout234.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slideLayout" Target="../slideLayouts/slideLayout233.xml"/><Relationship Id="rId17" Type="http://schemas.openxmlformats.org/officeDocument/2006/relationships/image" Target="../media/image2.png"/><Relationship Id="rId2" Type="http://schemas.openxmlformats.org/officeDocument/2006/relationships/slideLayout" Target="../slideLayouts/slideLayout223.xml"/><Relationship Id="rId16" Type="http://schemas.openxmlformats.org/officeDocument/2006/relationships/image" Target="../media/image1.png"/><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5" Type="http://schemas.openxmlformats.org/officeDocument/2006/relationships/theme" Target="../theme/theme24.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 Id="rId14" Type="http://schemas.openxmlformats.org/officeDocument/2006/relationships/slideLayout" Target="../slideLayouts/slideLayout23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43.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theme" Target="../theme/theme25.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5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theme" Target="../theme/theme26.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65.xml"/><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theme" Target="../theme/theme27.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76.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theme" Target="../theme/theme28.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87.xml"/><Relationship Id="rId13" Type="http://schemas.openxmlformats.org/officeDocument/2006/relationships/slideLayout" Target="../slideLayouts/slideLayout292.xml"/><Relationship Id="rId3" Type="http://schemas.openxmlformats.org/officeDocument/2006/relationships/slideLayout" Target="../slideLayouts/slideLayout282.xml"/><Relationship Id="rId7" Type="http://schemas.openxmlformats.org/officeDocument/2006/relationships/slideLayout" Target="../slideLayouts/slideLayout286.xml"/><Relationship Id="rId12" Type="http://schemas.openxmlformats.org/officeDocument/2006/relationships/slideLayout" Target="../slideLayouts/slideLayout291.xml"/><Relationship Id="rId2" Type="http://schemas.openxmlformats.org/officeDocument/2006/relationships/slideLayout" Target="../slideLayouts/slideLayout281.xml"/><Relationship Id="rId1" Type="http://schemas.openxmlformats.org/officeDocument/2006/relationships/slideLayout" Target="../slideLayouts/slideLayout280.xml"/><Relationship Id="rId6" Type="http://schemas.openxmlformats.org/officeDocument/2006/relationships/slideLayout" Target="../slideLayouts/slideLayout285.xml"/><Relationship Id="rId11" Type="http://schemas.openxmlformats.org/officeDocument/2006/relationships/slideLayout" Target="../slideLayouts/slideLayout290.xml"/><Relationship Id="rId5" Type="http://schemas.openxmlformats.org/officeDocument/2006/relationships/slideLayout" Target="../slideLayouts/slideLayout284.xml"/><Relationship Id="rId10" Type="http://schemas.openxmlformats.org/officeDocument/2006/relationships/slideLayout" Target="../slideLayouts/slideLayout289.xml"/><Relationship Id="rId4" Type="http://schemas.openxmlformats.org/officeDocument/2006/relationships/slideLayout" Target="../slideLayouts/slideLayout283.xml"/><Relationship Id="rId9" Type="http://schemas.openxmlformats.org/officeDocument/2006/relationships/slideLayout" Target="../slideLayouts/slideLayout288.xml"/><Relationship Id="rId14"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3.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30.xml.rels><?xml version="1.0" encoding="UTF-8" standalone="yes"?>
<Relationships xmlns="http://schemas.openxmlformats.org/package/2006/relationships"><Relationship Id="rId3" Type="http://schemas.openxmlformats.org/officeDocument/2006/relationships/theme" Target="../theme/theme30.xml"/><Relationship Id="rId2" Type="http://schemas.openxmlformats.org/officeDocument/2006/relationships/slideLayout" Target="../slideLayouts/slideLayout294.xml"/><Relationship Id="rId1" Type="http://schemas.openxmlformats.org/officeDocument/2006/relationships/slideLayout" Target="../slideLayouts/slideLayout293.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02.xml"/><Relationship Id="rId3" Type="http://schemas.openxmlformats.org/officeDocument/2006/relationships/slideLayout" Target="../slideLayouts/slideLayout297.xml"/><Relationship Id="rId7" Type="http://schemas.openxmlformats.org/officeDocument/2006/relationships/slideLayout" Target="../slideLayouts/slideLayout301.xml"/><Relationship Id="rId12" Type="http://schemas.openxmlformats.org/officeDocument/2006/relationships/theme" Target="../theme/theme31.xml"/><Relationship Id="rId2" Type="http://schemas.openxmlformats.org/officeDocument/2006/relationships/slideLayout" Target="../slideLayouts/slideLayout296.xml"/><Relationship Id="rId1" Type="http://schemas.openxmlformats.org/officeDocument/2006/relationships/slideLayout" Target="../slideLayouts/slideLayout295.xml"/><Relationship Id="rId6" Type="http://schemas.openxmlformats.org/officeDocument/2006/relationships/slideLayout" Target="../slideLayouts/slideLayout300.xml"/><Relationship Id="rId11" Type="http://schemas.openxmlformats.org/officeDocument/2006/relationships/slideLayout" Target="../slideLayouts/slideLayout305.xml"/><Relationship Id="rId5" Type="http://schemas.openxmlformats.org/officeDocument/2006/relationships/slideLayout" Target="../slideLayouts/slideLayout299.xml"/><Relationship Id="rId10" Type="http://schemas.openxmlformats.org/officeDocument/2006/relationships/slideLayout" Target="../slideLayouts/slideLayout304.xml"/><Relationship Id="rId4" Type="http://schemas.openxmlformats.org/officeDocument/2006/relationships/slideLayout" Target="../slideLayouts/slideLayout298.xml"/><Relationship Id="rId9" Type="http://schemas.openxmlformats.org/officeDocument/2006/relationships/slideLayout" Target="../slideLayouts/slideLayout303.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13.xml"/><Relationship Id="rId3" Type="http://schemas.openxmlformats.org/officeDocument/2006/relationships/slideLayout" Target="../slideLayouts/slideLayout308.xml"/><Relationship Id="rId7" Type="http://schemas.openxmlformats.org/officeDocument/2006/relationships/slideLayout" Target="../slideLayouts/slideLayout312.xml"/><Relationship Id="rId12" Type="http://schemas.openxmlformats.org/officeDocument/2006/relationships/theme" Target="../theme/theme32.xml"/><Relationship Id="rId2" Type="http://schemas.openxmlformats.org/officeDocument/2006/relationships/slideLayout" Target="../slideLayouts/slideLayout307.xml"/><Relationship Id="rId1" Type="http://schemas.openxmlformats.org/officeDocument/2006/relationships/slideLayout" Target="../slideLayouts/slideLayout306.xml"/><Relationship Id="rId6" Type="http://schemas.openxmlformats.org/officeDocument/2006/relationships/slideLayout" Target="../slideLayouts/slideLayout311.xml"/><Relationship Id="rId11" Type="http://schemas.openxmlformats.org/officeDocument/2006/relationships/slideLayout" Target="../slideLayouts/slideLayout316.xml"/><Relationship Id="rId5" Type="http://schemas.openxmlformats.org/officeDocument/2006/relationships/slideLayout" Target="../slideLayouts/slideLayout310.xml"/><Relationship Id="rId10" Type="http://schemas.openxmlformats.org/officeDocument/2006/relationships/slideLayout" Target="../slideLayouts/slideLayout315.xml"/><Relationship Id="rId4" Type="http://schemas.openxmlformats.org/officeDocument/2006/relationships/slideLayout" Target="../slideLayouts/slideLayout309.xml"/><Relationship Id="rId9" Type="http://schemas.openxmlformats.org/officeDocument/2006/relationships/slideLayout" Target="../slideLayouts/slideLayout314.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24.xml"/><Relationship Id="rId3" Type="http://schemas.openxmlformats.org/officeDocument/2006/relationships/slideLayout" Target="../slideLayouts/slideLayout319.xml"/><Relationship Id="rId7" Type="http://schemas.openxmlformats.org/officeDocument/2006/relationships/slideLayout" Target="../slideLayouts/slideLayout323.xml"/><Relationship Id="rId12" Type="http://schemas.openxmlformats.org/officeDocument/2006/relationships/theme" Target="../theme/theme33.xml"/><Relationship Id="rId2" Type="http://schemas.openxmlformats.org/officeDocument/2006/relationships/slideLayout" Target="../slideLayouts/slideLayout318.xml"/><Relationship Id="rId1" Type="http://schemas.openxmlformats.org/officeDocument/2006/relationships/slideLayout" Target="../slideLayouts/slideLayout317.xml"/><Relationship Id="rId6" Type="http://schemas.openxmlformats.org/officeDocument/2006/relationships/slideLayout" Target="../slideLayouts/slideLayout322.xml"/><Relationship Id="rId11" Type="http://schemas.openxmlformats.org/officeDocument/2006/relationships/slideLayout" Target="../slideLayouts/slideLayout327.xml"/><Relationship Id="rId5" Type="http://schemas.openxmlformats.org/officeDocument/2006/relationships/slideLayout" Target="../slideLayouts/slideLayout321.xml"/><Relationship Id="rId10" Type="http://schemas.openxmlformats.org/officeDocument/2006/relationships/slideLayout" Target="../slideLayouts/slideLayout326.xml"/><Relationship Id="rId4" Type="http://schemas.openxmlformats.org/officeDocument/2006/relationships/slideLayout" Target="../slideLayouts/slideLayout320.xml"/><Relationship Id="rId9" Type="http://schemas.openxmlformats.org/officeDocument/2006/relationships/slideLayout" Target="../slideLayouts/slideLayout325.xml"/></Relationships>
</file>

<file path=ppt/slideMasters/_rels/slideMaster34.xml.rels><?xml version="1.0" encoding="UTF-8" standalone="yes"?>
<Relationships xmlns="http://schemas.openxmlformats.org/package/2006/relationships"><Relationship Id="rId3" Type="http://schemas.openxmlformats.org/officeDocument/2006/relationships/slideLayout" Target="../slideLayouts/slideLayout330.xml"/><Relationship Id="rId2" Type="http://schemas.openxmlformats.org/officeDocument/2006/relationships/slideLayout" Target="../slideLayouts/slideLayout329.xml"/><Relationship Id="rId1" Type="http://schemas.openxmlformats.org/officeDocument/2006/relationships/slideLayout" Target="../slideLayouts/slideLayout328.xml"/><Relationship Id="rId6" Type="http://schemas.openxmlformats.org/officeDocument/2006/relationships/theme" Target="../theme/theme34.xml"/><Relationship Id="rId5" Type="http://schemas.openxmlformats.org/officeDocument/2006/relationships/slideLayout" Target="../slideLayouts/slideLayout332.xml"/><Relationship Id="rId4" Type="http://schemas.openxmlformats.org/officeDocument/2006/relationships/slideLayout" Target="../slideLayouts/slideLayout331.xml"/></Relationships>
</file>

<file path=ppt/slideMasters/_rels/slideMaster35.xml.rels><?xml version="1.0" encoding="UTF-8" standalone="yes"?>
<Relationships xmlns="http://schemas.openxmlformats.org/package/2006/relationships"><Relationship Id="rId26" Type="http://schemas.openxmlformats.org/officeDocument/2006/relationships/slideLayout" Target="../slideLayouts/slideLayout358.xml"/><Relationship Id="rId21" Type="http://schemas.openxmlformats.org/officeDocument/2006/relationships/slideLayout" Target="../slideLayouts/slideLayout353.xml"/><Relationship Id="rId42" Type="http://schemas.openxmlformats.org/officeDocument/2006/relationships/slideLayout" Target="../slideLayouts/slideLayout374.xml"/><Relationship Id="rId47" Type="http://schemas.openxmlformats.org/officeDocument/2006/relationships/slideLayout" Target="../slideLayouts/slideLayout379.xml"/><Relationship Id="rId63" Type="http://schemas.openxmlformats.org/officeDocument/2006/relationships/slideLayout" Target="../slideLayouts/slideLayout395.xml"/><Relationship Id="rId68" Type="http://schemas.openxmlformats.org/officeDocument/2006/relationships/slideLayout" Target="../slideLayouts/slideLayout400.xml"/><Relationship Id="rId84" Type="http://schemas.openxmlformats.org/officeDocument/2006/relationships/slideLayout" Target="../slideLayouts/slideLayout416.xml"/><Relationship Id="rId89" Type="http://schemas.openxmlformats.org/officeDocument/2006/relationships/slideLayout" Target="../slideLayouts/slideLayout421.xml"/><Relationship Id="rId16" Type="http://schemas.openxmlformats.org/officeDocument/2006/relationships/slideLayout" Target="../slideLayouts/slideLayout348.xml"/><Relationship Id="rId11" Type="http://schemas.openxmlformats.org/officeDocument/2006/relationships/slideLayout" Target="../slideLayouts/slideLayout343.xml"/><Relationship Id="rId32" Type="http://schemas.openxmlformats.org/officeDocument/2006/relationships/slideLayout" Target="../slideLayouts/slideLayout364.xml"/><Relationship Id="rId37" Type="http://schemas.openxmlformats.org/officeDocument/2006/relationships/slideLayout" Target="../slideLayouts/slideLayout369.xml"/><Relationship Id="rId53" Type="http://schemas.openxmlformats.org/officeDocument/2006/relationships/slideLayout" Target="../slideLayouts/slideLayout385.xml"/><Relationship Id="rId58" Type="http://schemas.openxmlformats.org/officeDocument/2006/relationships/slideLayout" Target="../slideLayouts/slideLayout390.xml"/><Relationship Id="rId74" Type="http://schemas.openxmlformats.org/officeDocument/2006/relationships/slideLayout" Target="../slideLayouts/slideLayout406.xml"/><Relationship Id="rId79" Type="http://schemas.openxmlformats.org/officeDocument/2006/relationships/slideLayout" Target="../slideLayouts/slideLayout411.xml"/><Relationship Id="rId5" Type="http://schemas.openxmlformats.org/officeDocument/2006/relationships/slideLayout" Target="../slideLayouts/slideLayout337.xml"/><Relationship Id="rId90" Type="http://schemas.openxmlformats.org/officeDocument/2006/relationships/slideLayout" Target="../slideLayouts/slideLayout422.xml"/><Relationship Id="rId95" Type="http://schemas.openxmlformats.org/officeDocument/2006/relationships/slideLayout" Target="../slideLayouts/slideLayout427.xml"/><Relationship Id="rId22" Type="http://schemas.openxmlformats.org/officeDocument/2006/relationships/slideLayout" Target="../slideLayouts/slideLayout354.xml"/><Relationship Id="rId27" Type="http://schemas.openxmlformats.org/officeDocument/2006/relationships/slideLayout" Target="../slideLayouts/slideLayout359.xml"/><Relationship Id="rId43" Type="http://schemas.openxmlformats.org/officeDocument/2006/relationships/slideLayout" Target="../slideLayouts/slideLayout375.xml"/><Relationship Id="rId48" Type="http://schemas.openxmlformats.org/officeDocument/2006/relationships/slideLayout" Target="../slideLayouts/slideLayout380.xml"/><Relationship Id="rId64" Type="http://schemas.openxmlformats.org/officeDocument/2006/relationships/slideLayout" Target="../slideLayouts/slideLayout396.xml"/><Relationship Id="rId69" Type="http://schemas.openxmlformats.org/officeDocument/2006/relationships/slideLayout" Target="../slideLayouts/slideLayout401.xml"/><Relationship Id="rId80" Type="http://schemas.openxmlformats.org/officeDocument/2006/relationships/slideLayout" Target="../slideLayouts/slideLayout412.xml"/><Relationship Id="rId85" Type="http://schemas.openxmlformats.org/officeDocument/2006/relationships/slideLayout" Target="../slideLayouts/slideLayout417.xml"/><Relationship Id="rId12" Type="http://schemas.openxmlformats.org/officeDocument/2006/relationships/slideLayout" Target="../slideLayouts/slideLayout344.xml"/><Relationship Id="rId17" Type="http://schemas.openxmlformats.org/officeDocument/2006/relationships/slideLayout" Target="../slideLayouts/slideLayout349.xml"/><Relationship Id="rId25" Type="http://schemas.openxmlformats.org/officeDocument/2006/relationships/slideLayout" Target="../slideLayouts/slideLayout357.xml"/><Relationship Id="rId33" Type="http://schemas.openxmlformats.org/officeDocument/2006/relationships/slideLayout" Target="../slideLayouts/slideLayout365.xml"/><Relationship Id="rId38" Type="http://schemas.openxmlformats.org/officeDocument/2006/relationships/slideLayout" Target="../slideLayouts/slideLayout370.xml"/><Relationship Id="rId46" Type="http://schemas.openxmlformats.org/officeDocument/2006/relationships/slideLayout" Target="../slideLayouts/slideLayout378.xml"/><Relationship Id="rId59" Type="http://schemas.openxmlformats.org/officeDocument/2006/relationships/slideLayout" Target="../slideLayouts/slideLayout391.xml"/><Relationship Id="rId67" Type="http://schemas.openxmlformats.org/officeDocument/2006/relationships/slideLayout" Target="../slideLayouts/slideLayout399.xml"/><Relationship Id="rId20" Type="http://schemas.openxmlformats.org/officeDocument/2006/relationships/slideLayout" Target="../slideLayouts/slideLayout352.xml"/><Relationship Id="rId41" Type="http://schemas.openxmlformats.org/officeDocument/2006/relationships/slideLayout" Target="../slideLayouts/slideLayout373.xml"/><Relationship Id="rId54" Type="http://schemas.openxmlformats.org/officeDocument/2006/relationships/slideLayout" Target="../slideLayouts/slideLayout386.xml"/><Relationship Id="rId62" Type="http://schemas.openxmlformats.org/officeDocument/2006/relationships/slideLayout" Target="../slideLayouts/slideLayout394.xml"/><Relationship Id="rId70" Type="http://schemas.openxmlformats.org/officeDocument/2006/relationships/slideLayout" Target="../slideLayouts/slideLayout402.xml"/><Relationship Id="rId75" Type="http://schemas.openxmlformats.org/officeDocument/2006/relationships/slideLayout" Target="../slideLayouts/slideLayout407.xml"/><Relationship Id="rId83" Type="http://schemas.openxmlformats.org/officeDocument/2006/relationships/slideLayout" Target="../slideLayouts/slideLayout415.xml"/><Relationship Id="rId88" Type="http://schemas.openxmlformats.org/officeDocument/2006/relationships/slideLayout" Target="../slideLayouts/slideLayout420.xml"/><Relationship Id="rId91" Type="http://schemas.openxmlformats.org/officeDocument/2006/relationships/slideLayout" Target="../slideLayouts/slideLayout423.xml"/><Relationship Id="rId96" Type="http://schemas.openxmlformats.org/officeDocument/2006/relationships/slideLayout" Target="../slideLayouts/slideLayout428.xml"/><Relationship Id="rId1" Type="http://schemas.openxmlformats.org/officeDocument/2006/relationships/slideLayout" Target="../slideLayouts/slideLayout333.xml"/><Relationship Id="rId6" Type="http://schemas.openxmlformats.org/officeDocument/2006/relationships/slideLayout" Target="../slideLayouts/slideLayout338.xml"/><Relationship Id="rId15" Type="http://schemas.openxmlformats.org/officeDocument/2006/relationships/slideLayout" Target="../slideLayouts/slideLayout347.xml"/><Relationship Id="rId23" Type="http://schemas.openxmlformats.org/officeDocument/2006/relationships/slideLayout" Target="../slideLayouts/slideLayout355.xml"/><Relationship Id="rId28" Type="http://schemas.openxmlformats.org/officeDocument/2006/relationships/slideLayout" Target="../slideLayouts/slideLayout360.xml"/><Relationship Id="rId36" Type="http://schemas.openxmlformats.org/officeDocument/2006/relationships/slideLayout" Target="../slideLayouts/slideLayout368.xml"/><Relationship Id="rId49" Type="http://schemas.openxmlformats.org/officeDocument/2006/relationships/slideLayout" Target="../slideLayouts/slideLayout381.xml"/><Relationship Id="rId57" Type="http://schemas.openxmlformats.org/officeDocument/2006/relationships/slideLayout" Target="../slideLayouts/slideLayout389.xml"/><Relationship Id="rId10" Type="http://schemas.openxmlformats.org/officeDocument/2006/relationships/slideLayout" Target="../slideLayouts/slideLayout342.xml"/><Relationship Id="rId31" Type="http://schemas.openxmlformats.org/officeDocument/2006/relationships/slideLayout" Target="../slideLayouts/slideLayout363.xml"/><Relationship Id="rId44" Type="http://schemas.openxmlformats.org/officeDocument/2006/relationships/slideLayout" Target="../slideLayouts/slideLayout376.xml"/><Relationship Id="rId52" Type="http://schemas.openxmlformats.org/officeDocument/2006/relationships/slideLayout" Target="../slideLayouts/slideLayout384.xml"/><Relationship Id="rId60" Type="http://schemas.openxmlformats.org/officeDocument/2006/relationships/slideLayout" Target="../slideLayouts/slideLayout392.xml"/><Relationship Id="rId65" Type="http://schemas.openxmlformats.org/officeDocument/2006/relationships/slideLayout" Target="../slideLayouts/slideLayout397.xml"/><Relationship Id="rId73" Type="http://schemas.openxmlformats.org/officeDocument/2006/relationships/slideLayout" Target="../slideLayouts/slideLayout405.xml"/><Relationship Id="rId78" Type="http://schemas.openxmlformats.org/officeDocument/2006/relationships/slideLayout" Target="../slideLayouts/slideLayout410.xml"/><Relationship Id="rId81" Type="http://schemas.openxmlformats.org/officeDocument/2006/relationships/slideLayout" Target="../slideLayouts/slideLayout413.xml"/><Relationship Id="rId86" Type="http://schemas.openxmlformats.org/officeDocument/2006/relationships/slideLayout" Target="../slideLayouts/slideLayout418.xml"/><Relationship Id="rId94" Type="http://schemas.openxmlformats.org/officeDocument/2006/relationships/slideLayout" Target="../slideLayouts/slideLayout426.xml"/><Relationship Id="rId99" Type="http://schemas.openxmlformats.org/officeDocument/2006/relationships/theme" Target="../theme/theme35.xml"/><Relationship Id="rId101" Type="http://schemas.openxmlformats.org/officeDocument/2006/relationships/image" Target="../media/image2.png"/><Relationship Id="rId4" Type="http://schemas.openxmlformats.org/officeDocument/2006/relationships/slideLayout" Target="../slideLayouts/slideLayout336.xml"/><Relationship Id="rId9" Type="http://schemas.openxmlformats.org/officeDocument/2006/relationships/slideLayout" Target="../slideLayouts/slideLayout341.xml"/><Relationship Id="rId13" Type="http://schemas.openxmlformats.org/officeDocument/2006/relationships/slideLayout" Target="../slideLayouts/slideLayout345.xml"/><Relationship Id="rId18" Type="http://schemas.openxmlformats.org/officeDocument/2006/relationships/slideLayout" Target="../slideLayouts/slideLayout350.xml"/><Relationship Id="rId39" Type="http://schemas.openxmlformats.org/officeDocument/2006/relationships/slideLayout" Target="../slideLayouts/slideLayout371.xml"/><Relationship Id="rId34" Type="http://schemas.openxmlformats.org/officeDocument/2006/relationships/slideLayout" Target="../slideLayouts/slideLayout366.xml"/><Relationship Id="rId50" Type="http://schemas.openxmlformats.org/officeDocument/2006/relationships/slideLayout" Target="../slideLayouts/slideLayout382.xml"/><Relationship Id="rId55" Type="http://schemas.openxmlformats.org/officeDocument/2006/relationships/slideLayout" Target="../slideLayouts/slideLayout387.xml"/><Relationship Id="rId76" Type="http://schemas.openxmlformats.org/officeDocument/2006/relationships/slideLayout" Target="../slideLayouts/slideLayout408.xml"/><Relationship Id="rId97" Type="http://schemas.openxmlformats.org/officeDocument/2006/relationships/slideLayout" Target="../slideLayouts/slideLayout429.xml"/><Relationship Id="rId7" Type="http://schemas.openxmlformats.org/officeDocument/2006/relationships/slideLayout" Target="../slideLayouts/slideLayout339.xml"/><Relationship Id="rId71" Type="http://schemas.openxmlformats.org/officeDocument/2006/relationships/slideLayout" Target="../slideLayouts/slideLayout403.xml"/><Relationship Id="rId92" Type="http://schemas.openxmlformats.org/officeDocument/2006/relationships/slideLayout" Target="../slideLayouts/slideLayout424.xml"/><Relationship Id="rId2" Type="http://schemas.openxmlformats.org/officeDocument/2006/relationships/slideLayout" Target="../slideLayouts/slideLayout334.xml"/><Relationship Id="rId29" Type="http://schemas.openxmlformats.org/officeDocument/2006/relationships/slideLayout" Target="../slideLayouts/slideLayout361.xml"/><Relationship Id="rId24" Type="http://schemas.openxmlformats.org/officeDocument/2006/relationships/slideLayout" Target="../slideLayouts/slideLayout356.xml"/><Relationship Id="rId40" Type="http://schemas.openxmlformats.org/officeDocument/2006/relationships/slideLayout" Target="../slideLayouts/slideLayout372.xml"/><Relationship Id="rId45" Type="http://schemas.openxmlformats.org/officeDocument/2006/relationships/slideLayout" Target="../slideLayouts/slideLayout377.xml"/><Relationship Id="rId66" Type="http://schemas.openxmlformats.org/officeDocument/2006/relationships/slideLayout" Target="../slideLayouts/slideLayout398.xml"/><Relationship Id="rId87" Type="http://schemas.openxmlformats.org/officeDocument/2006/relationships/slideLayout" Target="../slideLayouts/slideLayout419.xml"/><Relationship Id="rId61" Type="http://schemas.openxmlformats.org/officeDocument/2006/relationships/slideLayout" Target="../slideLayouts/slideLayout393.xml"/><Relationship Id="rId82" Type="http://schemas.openxmlformats.org/officeDocument/2006/relationships/slideLayout" Target="../slideLayouts/slideLayout414.xml"/><Relationship Id="rId19" Type="http://schemas.openxmlformats.org/officeDocument/2006/relationships/slideLayout" Target="../slideLayouts/slideLayout351.xml"/><Relationship Id="rId14" Type="http://schemas.openxmlformats.org/officeDocument/2006/relationships/slideLayout" Target="../slideLayouts/slideLayout346.xml"/><Relationship Id="rId30" Type="http://schemas.openxmlformats.org/officeDocument/2006/relationships/slideLayout" Target="../slideLayouts/slideLayout362.xml"/><Relationship Id="rId35" Type="http://schemas.openxmlformats.org/officeDocument/2006/relationships/slideLayout" Target="../slideLayouts/slideLayout367.xml"/><Relationship Id="rId56" Type="http://schemas.openxmlformats.org/officeDocument/2006/relationships/slideLayout" Target="../slideLayouts/slideLayout388.xml"/><Relationship Id="rId77" Type="http://schemas.openxmlformats.org/officeDocument/2006/relationships/slideLayout" Target="../slideLayouts/slideLayout409.xml"/><Relationship Id="rId100" Type="http://schemas.openxmlformats.org/officeDocument/2006/relationships/image" Target="../media/image1.png"/><Relationship Id="rId8" Type="http://schemas.openxmlformats.org/officeDocument/2006/relationships/slideLayout" Target="../slideLayouts/slideLayout340.xml"/><Relationship Id="rId51" Type="http://schemas.openxmlformats.org/officeDocument/2006/relationships/slideLayout" Target="../slideLayouts/slideLayout383.xml"/><Relationship Id="rId72" Type="http://schemas.openxmlformats.org/officeDocument/2006/relationships/slideLayout" Target="../slideLayouts/slideLayout404.xml"/><Relationship Id="rId93" Type="http://schemas.openxmlformats.org/officeDocument/2006/relationships/slideLayout" Target="../slideLayouts/slideLayout425.xml"/><Relationship Id="rId98" Type="http://schemas.openxmlformats.org/officeDocument/2006/relationships/slideLayout" Target="../slideLayouts/slideLayout430.xml"/><Relationship Id="rId3" Type="http://schemas.openxmlformats.org/officeDocument/2006/relationships/slideLayout" Target="../slideLayouts/slideLayout335.xml"/></Relationships>
</file>

<file path=ppt/slideMasters/_rels/slideMaster3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heme" Target="../theme/theme36.xml"/><Relationship Id="rId7" Type="http://schemas.openxmlformats.org/officeDocument/2006/relationships/image" Target="../media/image19.png"/><Relationship Id="rId2" Type="http://schemas.openxmlformats.org/officeDocument/2006/relationships/slideLayout" Target="../slideLayouts/slideLayout432.xml"/><Relationship Id="rId1" Type="http://schemas.openxmlformats.org/officeDocument/2006/relationships/slideLayout" Target="../slideLayouts/slideLayout43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40.xml"/><Relationship Id="rId3" Type="http://schemas.openxmlformats.org/officeDocument/2006/relationships/slideLayout" Target="../slideLayouts/slideLayout435.xml"/><Relationship Id="rId7" Type="http://schemas.openxmlformats.org/officeDocument/2006/relationships/slideLayout" Target="../slideLayouts/slideLayout439.xml"/><Relationship Id="rId12" Type="http://schemas.openxmlformats.org/officeDocument/2006/relationships/theme" Target="../theme/theme37.xml"/><Relationship Id="rId2" Type="http://schemas.openxmlformats.org/officeDocument/2006/relationships/slideLayout" Target="../slideLayouts/slideLayout434.xml"/><Relationship Id="rId1" Type="http://schemas.openxmlformats.org/officeDocument/2006/relationships/slideLayout" Target="../slideLayouts/slideLayout433.xml"/><Relationship Id="rId6" Type="http://schemas.openxmlformats.org/officeDocument/2006/relationships/slideLayout" Target="../slideLayouts/slideLayout438.xml"/><Relationship Id="rId11" Type="http://schemas.openxmlformats.org/officeDocument/2006/relationships/slideLayout" Target="../slideLayouts/slideLayout443.xml"/><Relationship Id="rId5" Type="http://schemas.openxmlformats.org/officeDocument/2006/relationships/slideLayout" Target="../slideLayouts/slideLayout437.xml"/><Relationship Id="rId10" Type="http://schemas.openxmlformats.org/officeDocument/2006/relationships/slideLayout" Target="../slideLayouts/slideLayout442.xml"/><Relationship Id="rId4" Type="http://schemas.openxmlformats.org/officeDocument/2006/relationships/slideLayout" Target="../slideLayouts/slideLayout436.xml"/><Relationship Id="rId9" Type="http://schemas.openxmlformats.org/officeDocument/2006/relationships/slideLayout" Target="../slideLayouts/slideLayout441.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51.xml"/><Relationship Id="rId3" Type="http://schemas.openxmlformats.org/officeDocument/2006/relationships/slideLayout" Target="../slideLayouts/slideLayout446.xml"/><Relationship Id="rId7" Type="http://schemas.openxmlformats.org/officeDocument/2006/relationships/slideLayout" Target="../slideLayouts/slideLayout450.xml"/><Relationship Id="rId12" Type="http://schemas.openxmlformats.org/officeDocument/2006/relationships/theme" Target="../theme/theme38.xml"/><Relationship Id="rId2" Type="http://schemas.openxmlformats.org/officeDocument/2006/relationships/slideLayout" Target="../slideLayouts/slideLayout445.xml"/><Relationship Id="rId1" Type="http://schemas.openxmlformats.org/officeDocument/2006/relationships/slideLayout" Target="../slideLayouts/slideLayout444.xml"/><Relationship Id="rId6" Type="http://schemas.openxmlformats.org/officeDocument/2006/relationships/slideLayout" Target="../slideLayouts/slideLayout449.xml"/><Relationship Id="rId11" Type="http://schemas.openxmlformats.org/officeDocument/2006/relationships/slideLayout" Target="../slideLayouts/slideLayout454.xml"/><Relationship Id="rId5" Type="http://schemas.openxmlformats.org/officeDocument/2006/relationships/slideLayout" Target="../slideLayouts/slideLayout448.xml"/><Relationship Id="rId10" Type="http://schemas.openxmlformats.org/officeDocument/2006/relationships/slideLayout" Target="../slideLayouts/slideLayout453.xml"/><Relationship Id="rId4" Type="http://schemas.openxmlformats.org/officeDocument/2006/relationships/slideLayout" Target="../slideLayouts/slideLayout447.xml"/><Relationship Id="rId9" Type="http://schemas.openxmlformats.org/officeDocument/2006/relationships/slideLayout" Target="../slideLayouts/slideLayout452.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62.xml"/><Relationship Id="rId3" Type="http://schemas.openxmlformats.org/officeDocument/2006/relationships/slideLayout" Target="../slideLayouts/slideLayout457.xml"/><Relationship Id="rId7" Type="http://schemas.openxmlformats.org/officeDocument/2006/relationships/slideLayout" Target="../slideLayouts/slideLayout461.xml"/><Relationship Id="rId12" Type="http://schemas.openxmlformats.org/officeDocument/2006/relationships/theme" Target="../theme/theme39.xml"/><Relationship Id="rId2" Type="http://schemas.openxmlformats.org/officeDocument/2006/relationships/slideLayout" Target="../slideLayouts/slideLayout456.xml"/><Relationship Id="rId1" Type="http://schemas.openxmlformats.org/officeDocument/2006/relationships/slideLayout" Target="../slideLayouts/slideLayout455.xml"/><Relationship Id="rId6" Type="http://schemas.openxmlformats.org/officeDocument/2006/relationships/slideLayout" Target="../slideLayouts/slideLayout460.xml"/><Relationship Id="rId11" Type="http://schemas.openxmlformats.org/officeDocument/2006/relationships/slideLayout" Target="../slideLayouts/slideLayout465.xml"/><Relationship Id="rId5" Type="http://schemas.openxmlformats.org/officeDocument/2006/relationships/slideLayout" Target="../slideLayouts/slideLayout459.xml"/><Relationship Id="rId10" Type="http://schemas.openxmlformats.org/officeDocument/2006/relationships/slideLayout" Target="../slideLayouts/slideLayout464.xml"/><Relationship Id="rId4" Type="http://schemas.openxmlformats.org/officeDocument/2006/relationships/slideLayout" Target="../slideLayouts/slideLayout458.xml"/><Relationship Id="rId9" Type="http://schemas.openxmlformats.org/officeDocument/2006/relationships/slideLayout" Target="../slideLayouts/slideLayout46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73.xml"/><Relationship Id="rId3" Type="http://schemas.openxmlformats.org/officeDocument/2006/relationships/slideLayout" Target="../slideLayouts/slideLayout468.xml"/><Relationship Id="rId7" Type="http://schemas.openxmlformats.org/officeDocument/2006/relationships/slideLayout" Target="../slideLayouts/slideLayout472.xml"/><Relationship Id="rId12" Type="http://schemas.openxmlformats.org/officeDocument/2006/relationships/theme" Target="../theme/theme40.xml"/><Relationship Id="rId2" Type="http://schemas.openxmlformats.org/officeDocument/2006/relationships/slideLayout" Target="../slideLayouts/slideLayout467.xml"/><Relationship Id="rId1" Type="http://schemas.openxmlformats.org/officeDocument/2006/relationships/slideLayout" Target="../slideLayouts/slideLayout466.xml"/><Relationship Id="rId6" Type="http://schemas.openxmlformats.org/officeDocument/2006/relationships/slideLayout" Target="../slideLayouts/slideLayout471.xml"/><Relationship Id="rId11" Type="http://schemas.openxmlformats.org/officeDocument/2006/relationships/slideLayout" Target="../slideLayouts/slideLayout476.xml"/><Relationship Id="rId5" Type="http://schemas.openxmlformats.org/officeDocument/2006/relationships/slideLayout" Target="../slideLayouts/slideLayout470.xml"/><Relationship Id="rId10" Type="http://schemas.openxmlformats.org/officeDocument/2006/relationships/slideLayout" Target="../slideLayouts/slideLayout475.xml"/><Relationship Id="rId4" Type="http://schemas.openxmlformats.org/officeDocument/2006/relationships/slideLayout" Target="../slideLayouts/slideLayout469.xml"/><Relationship Id="rId9" Type="http://schemas.openxmlformats.org/officeDocument/2006/relationships/slideLayout" Target="../slideLayouts/slideLayout474.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84.xml"/><Relationship Id="rId3" Type="http://schemas.openxmlformats.org/officeDocument/2006/relationships/slideLayout" Target="../slideLayouts/slideLayout479.xml"/><Relationship Id="rId7" Type="http://schemas.openxmlformats.org/officeDocument/2006/relationships/slideLayout" Target="../slideLayouts/slideLayout483.xml"/><Relationship Id="rId12" Type="http://schemas.openxmlformats.org/officeDocument/2006/relationships/theme" Target="../theme/theme41.xml"/><Relationship Id="rId2" Type="http://schemas.openxmlformats.org/officeDocument/2006/relationships/slideLayout" Target="../slideLayouts/slideLayout478.xml"/><Relationship Id="rId1" Type="http://schemas.openxmlformats.org/officeDocument/2006/relationships/slideLayout" Target="../slideLayouts/slideLayout477.xml"/><Relationship Id="rId6" Type="http://schemas.openxmlformats.org/officeDocument/2006/relationships/slideLayout" Target="../slideLayouts/slideLayout482.xml"/><Relationship Id="rId11" Type="http://schemas.openxmlformats.org/officeDocument/2006/relationships/slideLayout" Target="../slideLayouts/slideLayout487.xml"/><Relationship Id="rId5" Type="http://schemas.openxmlformats.org/officeDocument/2006/relationships/slideLayout" Target="../slideLayouts/slideLayout481.xml"/><Relationship Id="rId10" Type="http://schemas.openxmlformats.org/officeDocument/2006/relationships/slideLayout" Target="../slideLayouts/slideLayout486.xml"/><Relationship Id="rId4" Type="http://schemas.openxmlformats.org/officeDocument/2006/relationships/slideLayout" Target="../slideLayouts/slideLayout480.xml"/><Relationship Id="rId9" Type="http://schemas.openxmlformats.org/officeDocument/2006/relationships/slideLayout" Target="../slideLayouts/slideLayout485.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95.xml"/><Relationship Id="rId13" Type="http://schemas.openxmlformats.org/officeDocument/2006/relationships/theme" Target="../theme/theme42.xml"/><Relationship Id="rId3" Type="http://schemas.openxmlformats.org/officeDocument/2006/relationships/slideLayout" Target="../slideLayouts/slideLayout490.xml"/><Relationship Id="rId7" Type="http://schemas.openxmlformats.org/officeDocument/2006/relationships/slideLayout" Target="../slideLayouts/slideLayout494.xml"/><Relationship Id="rId12" Type="http://schemas.openxmlformats.org/officeDocument/2006/relationships/slideLayout" Target="../slideLayouts/slideLayout499.xml"/><Relationship Id="rId2" Type="http://schemas.openxmlformats.org/officeDocument/2006/relationships/slideLayout" Target="../slideLayouts/slideLayout489.xml"/><Relationship Id="rId16" Type="http://schemas.openxmlformats.org/officeDocument/2006/relationships/image" Target="../media/image6.jpeg"/><Relationship Id="rId1" Type="http://schemas.openxmlformats.org/officeDocument/2006/relationships/slideLayout" Target="../slideLayouts/slideLayout488.xml"/><Relationship Id="rId6" Type="http://schemas.openxmlformats.org/officeDocument/2006/relationships/slideLayout" Target="../slideLayouts/slideLayout493.xml"/><Relationship Id="rId11" Type="http://schemas.openxmlformats.org/officeDocument/2006/relationships/slideLayout" Target="../slideLayouts/slideLayout498.xml"/><Relationship Id="rId5" Type="http://schemas.openxmlformats.org/officeDocument/2006/relationships/slideLayout" Target="../slideLayouts/slideLayout492.xml"/><Relationship Id="rId15" Type="http://schemas.openxmlformats.org/officeDocument/2006/relationships/image" Target="../media/image5.jpeg"/><Relationship Id="rId10" Type="http://schemas.openxmlformats.org/officeDocument/2006/relationships/slideLayout" Target="../slideLayouts/slideLayout497.xml"/><Relationship Id="rId4" Type="http://schemas.openxmlformats.org/officeDocument/2006/relationships/slideLayout" Target="../slideLayouts/slideLayout491.xml"/><Relationship Id="rId9" Type="http://schemas.openxmlformats.org/officeDocument/2006/relationships/slideLayout" Target="../slideLayouts/slideLayout496.xml"/><Relationship Id="rId14" Type="http://schemas.openxmlformats.org/officeDocument/2006/relationships/image" Target="../media/image4.jpeg"/></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507.xml"/><Relationship Id="rId13" Type="http://schemas.openxmlformats.org/officeDocument/2006/relationships/image" Target="../media/image22.jpeg"/><Relationship Id="rId3" Type="http://schemas.openxmlformats.org/officeDocument/2006/relationships/slideLayout" Target="../slideLayouts/slideLayout502.xml"/><Relationship Id="rId7" Type="http://schemas.openxmlformats.org/officeDocument/2006/relationships/slideLayout" Target="../slideLayouts/slideLayout506.xml"/><Relationship Id="rId12" Type="http://schemas.openxmlformats.org/officeDocument/2006/relationships/theme" Target="../theme/theme43.xml"/><Relationship Id="rId2" Type="http://schemas.openxmlformats.org/officeDocument/2006/relationships/slideLayout" Target="../slideLayouts/slideLayout501.xml"/><Relationship Id="rId1" Type="http://schemas.openxmlformats.org/officeDocument/2006/relationships/slideLayout" Target="../slideLayouts/slideLayout500.xml"/><Relationship Id="rId6" Type="http://schemas.openxmlformats.org/officeDocument/2006/relationships/slideLayout" Target="../slideLayouts/slideLayout505.xml"/><Relationship Id="rId11" Type="http://schemas.openxmlformats.org/officeDocument/2006/relationships/slideLayout" Target="../slideLayouts/slideLayout510.xml"/><Relationship Id="rId5" Type="http://schemas.openxmlformats.org/officeDocument/2006/relationships/slideLayout" Target="../slideLayouts/slideLayout504.xml"/><Relationship Id="rId10" Type="http://schemas.openxmlformats.org/officeDocument/2006/relationships/slideLayout" Target="../slideLayouts/slideLayout509.xml"/><Relationship Id="rId4" Type="http://schemas.openxmlformats.org/officeDocument/2006/relationships/slideLayout" Target="../slideLayouts/slideLayout503.xml"/><Relationship Id="rId9" Type="http://schemas.openxmlformats.org/officeDocument/2006/relationships/slideLayout" Target="../slideLayouts/slideLayout508.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518.xml"/><Relationship Id="rId3" Type="http://schemas.openxmlformats.org/officeDocument/2006/relationships/slideLayout" Target="../slideLayouts/slideLayout513.xml"/><Relationship Id="rId7" Type="http://schemas.openxmlformats.org/officeDocument/2006/relationships/slideLayout" Target="../slideLayouts/slideLayout517.xml"/><Relationship Id="rId12" Type="http://schemas.openxmlformats.org/officeDocument/2006/relationships/theme" Target="../theme/theme44.xml"/><Relationship Id="rId2" Type="http://schemas.openxmlformats.org/officeDocument/2006/relationships/slideLayout" Target="../slideLayouts/slideLayout512.xml"/><Relationship Id="rId1" Type="http://schemas.openxmlformats.org/officeDocument/2006/relationships/slideLayout" Target="../slideLayouts/slideLayout511.xml"/><Relationship Id="rId6" Type="http://schemas.openxmlformats.org/officeDocument/2006/relationships/slideLayout" Target="../slideLayouts/slideLayout516.xml"/><Relationship Id="rId11" Type="http://schemas.openxmlformats.org/officeDocument/2006/relationships/slideLayout" Target="../slideLayouts/slideLayout521.xml"/><Relationship Id="rId5" Type="http://schemas.openxmlformats.org/officeDocument/2006/relationships/slideLayout" Target="../slideLayouts/slideLayout515.xml"/><Relationship Id="rId10" Type="http://schemas.openxmlformats.org/officeDocument/2006/relationships/slideLayout" Target="../slideLayouts/slideLayout520.xml"/><Relationship Id="rId4" Type="http://schemas.openxmlformats.org/officeDocument/2006/relationships/slideLayout" Target="../slideLayouts/slideLayout514.xml"/><Relationship Id="rId9" Type="http://schemas.openxmlformats.org/officeDocument/2006/relationships/slideLayout" Target="../slideLayouts/slideLayout519.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529.xml"/><Relationship Id="rId3" Type="http://schemas.openxmlformats.org/officeDocument/2006/relationships/slideLayout" Target="../slideLayouts/slideLayout524.xml"/><Relationship Id="rId7" Type="http://schemas.openxmlformats.org/officeDocument/2006/relationships/slideLayout" Target="../slideLayouts/slideLayout528.xml"/><Relationship Id="rId12" Type="http://schemas.openxmlformats.org/officeDocument/2006/relationships/theme" Target="../theme/theme45.xml"/><Relationship Id="rId2" Type="http://schemas.openxmlformats.org/officeDocument/2006/relationships/slideLayout" Target="../slideLayouts/slideLayout523.xml"/><Relationship Id="rId1" Type="http://schemas.openxmlformats.org/officeDocument/2006/relationships/slideLayout" Target="../slideLayouts/slideLayout522.xml"/><Relationship Id="rId6" Type="http://schemas.openxmlformats.org/officeDocument/2006/relationships/slideLayout" Target="../slideLayouts/slideLayout527.xml"/><Relationship Id="rId11" Type="http://schemas.openxmlformats.org/officeDocument/2006/relationships/slideLayout" Target="../slideLayouts/slideLayout532.xml"/><Relationship Id="rId5" Type="http://schemas.openxmlformats.org/officeDocument/2006/relationships/slideLayout" Target="../slideLayouts/slideLayout526.xml"/><Relationship Id="rId10" Type="http://schemas.openxmlformats.org/officeDocument/2006/relationships/slideLayout" Target="../slideLayouts/slideLayout531.xml"/><Relationship Id="rId4" Type="http://schemas.openxmlformats.org/officeDocument/2006/relationships/slideLayout" Target="../slideLayouts/slideLayout525.xml"/><Relationship Id="rId9" Type="http://schemas.openxmlformats.org/officeDocument/2006/relationships/slideLayout" Target="../slideLayouts/slideLayout530.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40.xml"/><Relationship Id="rId13" Type="http://schemas.openxmlformats.org/officeDocument/2006/relationships/slideLayout" Target="../slideLayouts/slideLayout545.xml"/><Relationship Id="rId3" Type="http://schemas.openxmlformats.org/officeDocument/2006/relationships/slideLayout" Target="../slideLayouts/slideLayout535.xml"/><Relationship Id="rId7" Type="http://schemas.openxmlformats.org/officeDocument/2006/relationships/slideLayout" Target="../slideLayouts/slideLayout539.xml"/><Relationship Id="rId12" Type="http://schemas.openxmlformats.org/officeDocument/2006/relationships/slideLayout" Target="../slideLayouts/slideLayout544.xml"/><Relationship Id="rId17" Type="http://schemas.openxmlformats.org/officeDocument/2006/relationships/image" Target="../media/image2.png"/><Relationship Id="rId2" Type="http://schemas.openxmlformats.org/officeDocument/2006/relationships/slideLayout" Target="../slideLayouts/slideLayout534.xml"/><Relationship Id="rId16" Type="http://schemas.openxmlformats.org/officeDocument/2006/relationships/image" Target="../media/image1.png"/><Relationship Id="rId1" Type="http://schemas.openxmlformats.org/officeDocument/2006/relationships/slideLayout" Target="../slideLayouts/slideLayout533.xml"/><Relationship Id="rId6" Type="http://schemas.openxmlformats.org/officeDocument/2006/relationships/slideLayout" Target="../slideLayouts/slideLayout538.xml"/><Relationship Id="rId11" Type="http://schemas.openxmlformats.org/officeDocument/2006/relationships/slideLayout" Target="../slideLayouts/slideLayout543.xml"/><Relationship Id="rId5" Type="http://schemas.openxmlformats.org/officeDocument/2006/relationships/slideLayout" Target="../slideLayouts/slideLayout537.xml"/><Relationship Id="rId15" Type="http://schemas.openxmlformats.org/officeDocument/2006/relationships/theme" Target="../theme/theme46.xml"/><Relationship Id="rId10" Type="http://schemas.openxmlformats.org/officeDocument/2006/relationships/slideLayout" Target="../slideLayouts/slideLayout542.xml"/><Relationship Id="rId4" Type="http://schemas.openxmlformats.org/officeDocument/2006/relationships/slideLayout" Target="../slideLayouts/slideLayout536.xml"/><Relationship Id="rId9" Type="http://schemas.openxmlformats.org/officeDocument/2006/relationships/slideLayout" Target="../slideLayouts/slideLayout541.xml"/><Relationship Id="rId14" Type="http://schemas.openxmlformats.org/officeDocument/2006/relationships/slideLayout" Target="../slideLayouts/slideLayout546.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54.xml"/><Relationship Id="rId13" Type="http://schemas.openxmlformats.org/officeDocument/2006/relationships/slideLayout" Target="../slideLayouts/slideLayout559.xml"/><Relationship Id="rId3" Type="http://schemas.openxmlformats.org/officeDocument/2006/relationships/slideLayout" Target="../slideLayouts/slideLayout549.xml"/><Relationship Id="rId7" Type="http://schemas.openxmlformats.org/officeDocument/2006/relationships/slideLayout" Target="../slideLayouts/slideLayout553.xml"/><Relationship Id="rId12" Type="http://schemas.openxmlformats.org/officeDocument/2006/relationships/slideLayout" Target="../slideLayouts/slideLayout558.xml"/><Relationship Id="rId2" Type="http://schemas.openxmlformats.org/officeDocument/2006/relationships/slideLayout" Target="../slideLayouts/slideLayout548.xml"/><Relationship Id="rId1" Type="http://schemas.openxmlformats.org/officeDocument/2006/relationships/slideLayout" Target="../slideLayouts/slideLayout547.xml"/><Relationship Id="rId6" Type="http://schemas.openxmlformats.org/officeDocument/2006/relationships/slideLayout" Target="../slideLayouts/slideLayout552.xml"/><Relationship Id="rId11" Type="http://schemas.openxmlformats.org/officeDocument/2006/relationships/slideLayout" Target="../slideLayouts/slideLayout557.xml"/><Relationship Id="rId5" Type="http://schemas.openxmlformats.org/officeDocument/2006/relationships/slideLayout" Target="../slideLayouts/slideLayout551.xml"/><Relationship Id="rId15" Type="http://schemas.openxmlformats.org/officeDocument/2006/relationships/theme" Target="../theme/theme47.xml"/><Relationship Id="rId10" Type="http://schemas.openxmlformats.org/officeDocument/2006/relationships/slideLayout" Target="../slideLayouts/slideLayout556.xml"/><Relationship Id="rId4" Type="http://schemas.openxmlformats.org/officeDocument/2006/relationships/slideLayout" Target="../slideLayouts/slideLayout550.xml"/><Relationship Id="rId9" Type="http://schemas.openxmlformats.org/officeDocument/2006/relationships/slideLayout" Target="../slideLayouts/slideLayout555.xml"/><Relationship Id="rId14" Type="http://schemas.openxmlformats.org/officeDocument/2006/relationships/slideLayout" Target="../slideLayouts/slideLayout560.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68.xml"/><Relationship Id="rId3" Type="http://schemas.openxmlformats.org/officeDocument/2006/relationships/slideLayout" Target="../slideLayouts/slideLayout563.xml"/><Relationship Id="rId7" Type="http://schemas.openxmlformats.org/officeDocument/2006/relationships/slideLayout" Target="../slideLayouts/slideLayout567.xml"/><Relationship Id="rId12" Type="http://schemas.openxmlformats.org/officeDocument/2006/relationships/theme" Target="../theme/theme48.xml"/><Relationship Id="rId2" Type="http://schemas.openxmlformats.org/officeDocument/2006/relationships/slideLayout" Target="../slideLayouts/slideLayout562.xml"/><Relationship Id="rId1" Type="http://schemas.openxmlformats.org/officeDocument/2006/relationships/slideLayout" Target="../slideLayouts/slideLayout561.xml"/><Relationship Id="rId6" Type="http://schemas.openxmlformats.org/officeDocument/2006/relationships/slideLayout" Target="../slideLayouts/slideLayout566.xml"/><Relationship Id="rId11" Type="http://schemas.openxmlformats.org/officeDocument/2006/relationships/slideLayout" Target="../slideLayouts/slideLayout571.xml"/><Relationship Id="rId5" Type="http://schemas.openxmlformats.org/officeDocument/2006/relationships/slideLayout" Target="../slideLayouts/slideLayout565.xml"/><Relationship Id="rId10" Type="http://schemas.openxmlformats.org/officeDocument/2006/relationships/slideLayout" Target="../slideLayouts/slideLayout570.xml"/><Relationship Id="rId4" Type="http://schemas.openxmlformats.org/officeDocument/2006/relationships/slideLayout" Target="../slideLayouts/slideLayout564.xml"/><Relationship Id="rId9" Type="http://schemas.openxmlformats.org/officeDocument/2006/relationships/slideLayout" Target="../slideLayouts/slideLayout569.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6.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6" Type="http://schemas.openxmlformats.org/officeDocument/2006/relationships/image" Target="../media/image6.jpeg"/><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image" Target="../media/image5.jpeg"/><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4.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9.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23813" y="-141288"/>
            <a:ext cx="9167813" cy="6999288"/>
            <a:chOff x="-15" y="-89"/>
            <a:chExt cx="5775" cy="4409"/>
          </a:xfrm>
        </p:grpSpPr>
        <p:sp>
          <p:nvSpPr>
            <p:cNvPr id="171011" name="Rectangle 3"/>
            <p:cNvSpPr>
              <a:spLocks noChangeArrowheads="1"/>
            </p:cNvSpPr>
            <p:nvPr userDrawn="1"/>
          </p:nvSpPr>
          <p:spPr bwMode="ltGray">
            <a:xfrm>
              <a:off x="0" y="301"/>
              <a:ext cx="5760" cy="727"/>
            </a:xfrm>
            <a:prstGeom prst="rect">
              <a:avLst/>
            </a:prstGeom>
            <a:solidFill>
              <a:schemeClr val="accent2"/>
            </a:solid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1012" name="Rectangle 4" descr="Cacback"/>
            <p:cNvSpPr>
              <a:spLocks noChangeArrowheads="1"/>
            </p:cNvSpPr>
            <p:nvPr userDrawn="1"/>
          </p:nvSpPr>
          <p:spPr bwMode="ltGray">
            <a:xfrm>
              <a:off x="0" y="0"/>
              <a:ext cx="1119" cy="4320"/>
            </a:xfrm>
            <a:prstGeom prst="rect">
              <a:avLst/>
            </a:prstGeom>
            <a:blipFill dpi="0" rotWithShape="0">
              <a:blip r:embed="rId16"/>
              <a:srcRect/>
              <a:tile tx="0" ty="0" sx="100000" sy="100000" flip="none" algn="tl"/>
            </a:blip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nvGrpSpPr>
            <p:cNvPr id="1034" name="Group 5"/>
            <p:cNvGrpSpPr>
              <a:grpSpLocks/>
            </p:cNvGrpSpPr>
            <p:nvPr userDrawn="1"/>
          </p:nvGrpSpPr>
          <p:grpSpPr bwMode="auto">
            <a:xfrm>
              <a:off x="-15" y="-89"/>
              <a:ext cx="5295" cy="785"/>
              <a:chOff x="20" y="-89"/>
              <a:chExt cx="5295" cy="785"/>
            </a:xfrm>
          </p:grpSpPr>
          <p:sp>
            <p:nvSpPr>
              <p:cNvPr id="171014" name="Freeform 6"/>
              <p:cNvSpPr>
                <a:spLocks/>
              </p:cNvSpPr>
              <p:nvPr userDrawn="1"/>
            </p:nvSpPr>
            <p:spPr bwMode="auto">
              <a:xfrm rot="-507431">
                <a:off x="20" y="524"/>
                <a:ext cx="1059" cy="172"/>
              </a:xfrm>
              <a:custGeom>
                <a:avLst/>
                <a:gdLst/>
                <a:ahLst/>
                <a:cxnLst>
                  <a:cxn ang="0">
                    <a:pos x="1059" y="0"/>
                  </a:cxn>
                  <a:cxn ang="0">
                    <a:pos x="147" y="144"/>
                  </a:cxn>
                  <a:cxn ang="0">
                    <a:pos x="177" y="171"/>
                  </a:cxn>
                  <a:cxn ang="0">
                    <a:pos x="1059" y="24"/>
                  </a:cxn>
                  <a:cxn ang="0">
                    <a:pos x="1059" y="0"/>
                  </a:cxn>
                </a:cxnLst>
                <a:rect l="0" t="0" r="r" b="b"/>
                <a:pathLst>
                  <a:path w="1059" h="172">
                    <a:moveTo>
                      <a:pt x="1059" y="0"/>
                    </a:moveTo>
                    <a:cubicBezTo>
                      <a:pt x="543" y="45"/>
                      <a:pt x="291" y="112"/>
                      <a:pt x="147" y="144"/>
                    </a:cubicBezTo>
                    <a:cubicBezTo>
                      <a:pt x="0" y="172"/>
                      <a:pt x="153" y="147"/>
                      <a:pt x="177" y="171"/>
                    </a:cubicBezTo>
                    <a:cubicBezTo>
                      <a:pt x="329" y="151"/>
                      <a:pt x="339" y="99"/>
                      <a:pt x="1059" y="24"/>
                    </a:cubicBezTo>
                    <a:cubicBezTo>
                      <a:pt x="1059" y="24"/>
                      <a:pt x="1059" y="0"/>
                      <a:pt x="1059" y="0"/>
                    </a:cubicBezTo>
                    <a:close/>
                  </a:path>
                </a:pathLst>
              </a:custGeom>
              <a:gradFill rotWithShape="0">
                <a:gsLst>
                  <a:gs pos="0">
                    <a:schemeClr val="accent1"/>
                  </a:gs>
                  <a:gs pos="100000">
                    <a:schemeClr val="bg2"/>
                  </a:gs>
                </a:gsLst>
                <a:lin ang="0" scaled="1"/>
              </a:gradFill>
              <a:ln w="9525" cap="flat" cmpd="sng">
                <a:noFill/>
                <a:prstDash val="solid"/>
                <a:round/>
                <a:headEnd type="none" w="med" len="med"/>
                <a:tailEnd type="none" w="med" len="me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1015" name="Freeform 7"/>
              <p:cNvSpPr>
                <a:spLocks/>
              </p:cNvSpPr>
              <p:nvPr userDrawn="1"/>
            </p:nvSpPr>
            <p:spPr bwMode="auto">
              <a:xfrm rot="-507431">
                <a:off x="1193" y="-89"/>
                <a:ext cx="4122" cy="630"/>
              </a:xfrm>
              <a:custGeom>
                <a:avLst/>
                <a:gdLst/>
                <a:ahLst/>
                <a:cxnLst>
                  <a:cxn ang="0">
                    <a:pos x="0" y="204"/>
                  </a:cxn>
                  <a:cxn ang="0">
                    <a:pos x="3544" y="348"/>
                  </a:cxn>
                  <a:cxn ang="0">
                    <a:pos x="3680" y="630"/>
                  </a:cxn>
                  <a:cxn ang="0">
                    <a:pos x="3616" y="624"/>
                  </a:cxn>
                  <a:cxn ang="0">
                    <a:pos x="3534" y="368"/>
                  </a:cxn>
                  <a:cxn ang="0">
                    <a:pos x="17" y="231"/>
                  </a:cxn>
                  <a:cxn ang="0">
                    <a:pos x="0" y="204"/>
                  </a:cxn>
                </a:cxnLst>
                <a:rect l="0" t="0" r="r" b="b"/>
                <a:pathLst>
                  <a:path w="4122" h="630">
                    <a:moveTo>
                      <a:pt x="0" y="204"/>
                    </a:moveTo>
                    <a:cubicBezTo>
                      <a:pt x="255" y="198"/>
                      <a:pt x="1686" y="0"/>
                      <a:pt x="3544" y="348"/>
                    </a:cubicBezTo>
                    <a:cubicBezTo>
                      <a:pt x="4122" y="464"/>
                      <a:pt x="3754" y="614"/>
                      <a:pt x="3680" y="630"/>
                    </a:cubicBezTo>
                    <a:cubicBezTo>
                      <a:pt x="3680" y="630"/>
                      <a:pt x="3642" y="626"/>
                      <a:pt x="3616" y="624"/>
                    </a:cubicBezTo>
                    <a:cubicBezTo>
                      <a:pt x="3678" y="612"/>
                      <a:pt x="4118" y="488"/>
                      <a:pt x="3534" y="368"/>
                    </a:cubicBezTo>
                    <a:cubicBezTo>
                      <a:pt x="2029" y="98"/>
                      <a:pt x="696" y="156"/>
                      <a:pt x="17" y="231"/>
                    </a:cubicBezTo>
                    <a:cubicBezTo>
                      <a:pt x="17" y="231"/>
                      <a:pt x="0" y="204"/>
                      <a:pt x="0" y="204"/>
                    </a:cubicBezTo>
                    <a:close/>
                  </a:path>
                </a:pathLst>
              </a:custGeom>
              <a:solidFill>
                <a:schemeClr val="bg2"/>
              </a:soli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nvGrpSpPr>
              <p:cNvPr id="1038" name="Group 8"/>
              <p:cNvGrpSpPr>
                <a:grpSpLocks/>
              </p:cNvGrpSpPr>
              <p:nvPr userDrawn="1"/>
            </p:nvGrpSpPr>
            <p:grpSpPr bwMode="auto">
              <a:xfrm>
                <a:off x="1033" y="326"/>
                <a:ext cx="192" cy="192"/>
                <a:chOff x="1033" y="326"/>
                <a:chExt cx="192" cy="192"/>
              </a:xfrm>
            </p:grpSpPr>
            <p:sp>
              <p:nvSpPr>
                <p:cNvPr id="171017" name="Oval 9"/>
                <p:cNvSpPr>
                  <a:spLocks noChangeArrowheads="1"/>
                </p:cNvSpPr>
                <p:nvPr/>
              </p:nvSpPr>
              <p:spPr bwMode="auto">
                <a:xfrm>
                  <a:off x="1033" y="326"/>
                  <a:ext cx="192" cy="192"/>
                </a:xfrm>
                <a:prstGeom prst="ellipse">
                  <a:avLst/>
                </a:prstGeom>
                <a:gradFill rotWithShape="0">
                  <a:gsLst>
                    <a:gs pos="0">
                      <a:schemeClr val="bg2"/>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1018" name="Oval 10"/>
                <p:cNvSpPr>
                  <a:spLocks noChangeArrowheads="1"/>
                </p:cNvSpPr>
                <p:nvPr/>
              </p:nvSpPr>
              <p:spPr bwMode="auto">
                <a:xfrm>
                  <a:off x="1129" y="377"/>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1019" name="Oval 11"/>
                <p:cNvSpPr>
                  <a:spLocks noChangeArrowheads="1"/>
                </p:cNvSpPr>
                <p:nvPr/>
              </p:nvSpPr>
              <p:spPr bwMode="auto">
                <a:xfrm>
                  <a:off x="1063" y="350"/>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1020" name="Oval 12"/>
                <p:cNvSpPr>
                  <a:spLocks noChangeArrowheads="1"/>
                </p:cNvSpPr>
                <p:nvPr/>
              </p:nvSpPr>
              <p:spPr bwMode="auto">
                <a:xfrm>
                  <a:off x="1063" y="404"/>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1021" name="Oval 13"/>
                <p:cNvSpPr>
                  <a:spLocks noChangeArrowheads="1"/>
                </p:cNvSpPr>
                <p:nvPr/>
              </p:nvSpPr>
              <p:spPr bwMode="auto">
                <a:xfrm>
                  <a:off x="1108" y="422"/>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1022" name="Oval 14"/>
                <p:cNvSpPr>
                  <a:spLocks noChangeArrowheads="1"/>
                </p:cNvSpPr>
                <p:nvPr/>
              </p:nvSpPr>
              <p:spPr bwMode="auto">
                <a:xfrm>
                  <a:off x="1168" y="416"/>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1023" name="Oval 15"/>
                <p:cNvSpPr>
                  <a:spLocks noChangeArrowheads="1"/>
                </p:cNvSpPr>
                <p:nvPr/>
              </p:nvSpPr>
              <p:spPr bwMode="auto">
                <a:xfrm>
                  <a:off x="1120" y="461"/>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1024" name="Oval 16"/>
                <p:cNvSpPr>
                  <a:spLocks noChangeArrowheads="1"/>
                </p:cNvSpPr>
                <p:nvPr/>
              </p:nvSpPr>
              <p:spPr bwMode="auto">
                <a:xfrm>
                  <a:off x="1063" y="452"/>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1025" name="Oval 17"/>
                <p:cNvSpPr>
                  <a:spLocks noChangeArrowheads="1"/>
                </p:cNvSpPr>
                <p:nvPr/>
              </p:nvSpPr>
              <p:spPr bwMode="auto">
                <a:xfrm>
                  <a:off x="1117" y="329"/>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grpSp>
        <p:sp>
          <p:nvSpPr>
            <p:cNvPr id="171026" name="Rectangle 18"/>
            <p:cNvSpPr>
              <a:spLocks noChangeArrowheads="1"/>
            </p:cNvSpPr>
            <p:nvPr userDrawn="1"/>
          </p:nvSpPr>
          <p:spPr bwMode="white">
            <a:xfrm>
              <a:off x="426" y="1185"/>
              <a:ext cx="701" cy="3135"/>
            </a:xfrm>
            <a:prstGeom prst="rect">
              <a:avLst/>
            </a:prstGeom>
            <a:solidFill>
              <a:schemeClr val="bg1">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sp>
        <p:nvSpPr>
          <p:cNvPr id="1027" name="Rectangle 19"/>
          <p:cNvSpPr>
            <a:spLocks noGrp="1" noChangeArrowheads="1"/>
          </p:cNvSpPr>
          <p:nvPr>
            <p:ph type="title"/>
          </p:nvPr>
        </p:nvSpPr>
        <p:spPr bwMode="auto">
          <a:xfrm>
            <a:off x="1154113" y="457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1029" name="Rectangle 21"/>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effectLst/>
                <a:latin typeface="Arial Narrow" pitchFamily="34" charset="0"/>
                <a:ea typeface="+mn-ea"/>
                <a:cs typeface="+mn-cs"/>
              </a:defRPr>
            </a:lvl1pPr>
          </a:lstStyle>
          <a:p>
            <a:pPr>
              <a:defRPr/>
            </a:pPr>
            <a:endParaRPr lang="en-US"/>
          </a:p>
        </p:txBody>
      </p:sp>
      <p:sp>
        <p:nvSpPr>
          <p:cNvPr id="171030" name="Rectangle 2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chemeClr val="tx1"/>
                </a:solidFill>
                <a:effectLst/>
                <a:latin typeface="Arial Narrow" pitchFamily="34" charset="0"/>
                <a:ea typeface="+mn-ea"/>
                <a:cs typeface="+mn-cs"/>
              </a:defRPr>
            </a:lvl1pPr>
          </a:lstStyle>
          <a:p>
            <a:pPr>
              <a:defRPr/>
            </a:pPr>
            <a:endParaRPr lang="en-US"/>
          </a:p>
        </p:txBody>
      </p:sp>
      <p:sp>
        <p:nvSpPr>
          <p:cNvPr id="171031" name="Rectangle 23"/>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chemeClr val="tx1"/>
                </a:solidFill>
                <a:latin typeface="Arial Narrow" charset="0"/>
              </a:defRPr>
            </a:lvl1pPr>
          </a:lstStyle>
          <a:p>
            <a:pPr>
              <a:defRPr/>
            </a:pPr>
            <a:fld id="{D20E9540-3ACA-1B41-8C7C-CD1E94E3217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423" r:id="rId1"/>
    <p:sldLayoutId id="2147487368" r:id="rId2"/>
    <p:sldLayoutId id="2147487369" r:id="rId3"/>
    <p:sldLayoutId id="2147487370" r:id="rId4"/>
    <p:sldLayoutId id="2147487371" r:id="rId5"/>
    <p:sldLayoutId id="2147487372" r:id="rId6"/>
    <p:sldLayoutId id="2147487373" r:id="rId7"/>
    <p:sldLayoutId id="2147487374" r:id="rId8"/>
    <p:sldLayoutId id="2147487375" r:id="rId9"/>
    <p:sldLayoutId id="2147487376" r:id="rId10"/>
    <p:sldLayoutId id="2147487377" r:id="rId11"/>
    <p:sldLayoutId id="2147487378" r:id="rId12"/>
    <p:sldLayoutId id="2147487379" r:id="rId13"/>
    <p:sldLayoutId id="2147487380" r:id="rId14"/>
  </p:sldLayoutIdLst>
  <p:txStyles>
    <p:titleStyle>
      <a:lvl1pPr algn="ctr" rtl="0" eaLnBrk="0" fontAlgn="base" hangingPunct="0">
        <a:spcBef>
          <a:spcPct val="0"/>
        </a:spcBef>
        <a:spcAft>
          <a:spcPct val="0"/>
        </a:spcAft>
        <a:defRPr sz="4400">
          <a:solidFill>
            <a:schemeClr val="bg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2pPr>
      <a:lvl3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3pPr>
      <a:lvl4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4pPr>
      <a:lvl5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5pPr>
      <a:lvl6pPr marL="457200" algn="ctr" rtl="0" fontAlgn="base">
        <a:spcBef>
          <a:spcPct val="0"/>
        </a:spcBef>
        <a:spcAft>
          <a:spcPct val="0"/>
        </a:spcAft>
        <a:defRPr sz="4400">
          <a:solidFill>
            <a:schemeClr val="bg2"/>
          </a:solidFill>
          <a:latin typeface="Engravers MT" charset="0"/>
        </a:defRPr>
      </a:lvl6pPr>
      <a:lvl7pPr marL="914400" algn="ctr" rtl="0" fontAlgn="base">
        <a:spcBef>
          <a:spcPct val="0"/>
        </a:spcBef>
        <a:spcAft>
          <a:spcPct val="0"/>
        </a:spcAft>
        <a:defRPr sz="4400">
          <a:solidFill>
            <a:schemeClr val="bg2"/>
          </a:solidFill>
          <a:latin typeface="Engravers MT" charset="0"/>
        </a:defRPr>
      </a:lvl7pPr>
      <a:lvl8pPr marL="1371600" algn="ctr" rtl="0" fontAlgn="base">
        <a:spcBef>
          <a:spcPct val="0"/>
        </a:spcBef>
        <a:spcAft>
          <a:spcPct val="0"/>
        </a:spcAft>
        <a:defRPr sz="4400">
          <a:solidFill>
            <a:schemeClr val="bg2"/>
          </a:solidFill>
          <a:latin typeface="Engravers MT" charset="0"/>
        </a:defRPr>
      </a:lvl8pPr>
      <a:lvl9pPr marL="1828800" algn="ctr" rtl="0" fontAlgn="base">
        <a:spcBef>
          <a:spcPct val="0"/>
        </a:spcBef>
        <a:spcAft>
          <a:spcPct val="0"/>
        </a:spcAft>
        <a:defRPr sz="4400">
          <a:solidFill>
            <a:schemeClr val="bg2"/>
          </a:solidFill>
          <a:latin typeface="Engravers MT" charset="0"/>
        </a:defRPr>
      </a:lvl9pPr>
    </p:titleStyle>
    <p:bodyStyle>
      <a:lvl1pPr marL="342900" indent="-342900" algn="l" rtl="0" eaLnBrk="0" fontAlgn="base" hangingPunct="0">
        <a:spcBef>
          <a:spcPct val="20000"/>
        </a:spcBef>
        <a:spcAft>
          <a:spcPct val="0"/>
        </a:spcAft>
        <a:buBlip>
          <a:blip r:embed="rId17"/>
        </a:buBlip>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1554" name="Rectangle 1026"/>
          <p:cNvSpPr>
            <a:spLocks noChangeArrowheads="1"/>
          </p:cNvSpPr>
          <p:nvPr userDrawn="1"/>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700">
            <a:solidFill>
              <a:schemeClr val="tx1"/>
            </a:solidFill>
            <a:miter lim="800000"/>
            <a:headEnd/>
            <a:tailEnd/>
          </a:ln>
        </p:spPr>
        <p:txBody>
          <a:bodyPr wrap="none" anchor="ctr"/>
          <a:lstStyle/>
          <a:p>
            <a:endParaRPr lang="en-US" sz="2000" b="1" i="0" dirty="0">
              <a:solidFill>
                <a:srgbClr val="000000"/>
              </a:solidFill>
              <a:latin typeface="Arial" panose="020B0604020202020204" pitchFamily="34" charset="0"/>
              <a:cs typeface="Arial" panose="020B0604020202020204" pitchFamily="34" charset="0"/>
            </a:endParaRPr>
          </a:p>
        </p:txBody>
      </p:sp>
      <p:sp>
        <p:nvSpPr>
          <p:cNvPr id="371715" name="Text Box 1027"/>
          <p:cNvSpPr txBox="1">
            <a:spLocks noChangeArrowheads="1"/>
          </p:cNvSpPr>
          <p:nvPr userDrawn="1"/>
        </p:nvSpPr>
        <p:spPr bwMode="auto">
          <a:xfrm>
            <a:off x="759036" y="6559996"/>
            <a:ext cx="879054" cy="221359"/>
          </a:xfrm>
          <a:prstGeom prst="rect">
            <a:avLst/>
          </a:prstGeom>
          <a:noFill/>
          <a:ln>
            <a:noFill/>
          </a:ln>
          <a:effectLst/>
        </p:spPr>
        <p:txBody>
          <a:bodyPr wrap="none" lIns="82058" tIns="41029" rIns="82058" bIns="41029" anchor="ctr">
            <a:spAutoFit/>
          </a:bodyPr>
          <a:lstStyle>
            <a:lvl1pPr defTabSz="820738">
              <a:defRPr>
                <a:solidFill>
                  <a:schemeClr val="tx1"/>
                </a:solidFill>
                <a:latin typeface="Arial" charset="0"/>
                <a:ea typeface="ＭＳ Ｐゴシック" charset="0"/>
                <a:cs typeface="Arial" charset="0"/>
              </a:defRPr>
            </a:lvl1pPr>
            <a:lvl2pPr marL="409575" defTabSz="820738">
              <a:defRPr>
                <a:solidFill>
                  <a:schemeClr val="tx1"/>
                </a:solidFill>
                <a:latin typeface="Arial" charset="0"/>
                <a:ea typeface="Arial" charset="0"/>
                <a:cs typeface="Arial" charset="0"/>
              </a:defRPr>
            </a:lvl2pPr>
            <a:lvl3pPr marL="820738" defTabSz="820738">
              <a:defRPr>
                <a:solidFill>
                  <a:schemeClr val="tx1"/>
                </a:solidFill>
                <a:latin typeface="Arial" charset="0"/>
                <a:ea typeface="Arial" charset="0"/>
                <a:cs typeface="Arial" charset="0"/>
              </a:defRPr>
            </a:lvl3pPr>
            <a:lvl4pPr marL="1230313" defTabSz="820738">
              <a:defRPr>
                <a:solidFill>
                  <a:schemeClr val="tx1"/>
                </a:solidFill>
                <a:latin typeface="Arial" charset="0"/>
                <a:ea typeface="Arial" charset="0"/>
                <a:cs typeface="Arial" charset="0"/>
              </a:defRPr>
            </a:lvl4pPr>
            <a:lvl5pPr marL="1641475" defTabSz="820738">
              <a:defRPr>
                <a:solidFill>
                  <a:schemeClr val="tx1"/>
                </a:solidFill>
                <a:latin typeface="Arial" charset="0"/>
                <a:ea typeface="Arial" charset="0"/>
                <a:cs typeface="Arial" charset="0"/>
              </a:defRPr>
            </a:lvl5pPr>
            <a:lvl6pPr marL="2098675" defTabSz="820738" fontAlgn="base">
              <a:spcBef>
                <a:spcPct val="0"/>
              </a:spcBef>
              <a:spcAft>
                <a:spcPct val="0"/>
              </a:spcAft>
              <a:defRPr>
                <a:solidFill>
                  <a:schemeClr val="tx1"/>
                </a:solidFill>
                <a:latin typeface="Arial" charset="0"/>
                <a:ea typeface="Arial" charset="0"/>
                <a:cs typeface="Arial" charset="0"/>
              </a:defRPr>
            </a:lvl6pPr>
            <a:lvl7pPr marL="2555875" defTabSz="820738" fontAlgn="base">
              <a:spcBef>
                <a:spcPct val="0"/>
              </a:spcBef>
              <a:spcAft>
                <a:spcPct val="0"/>
              </a:spcAft>
              <a:defRPr>
                <a:solidFill>
                  <a:schemeClr val="tx1"/>
                </a:solidFill>
                <a:latin typeface="Arial" charset="0"/>
                <a:ea typeface="Arial" charset="0"/>
                <a:cs typeface="Arial" charset="0"/>
              </a:defRPr>
            </a:lvl7pPr>
            <a:lvl8pPr marL="3013075" defTabSz="820738" fontAlgn="base">
              <a:spcBef>
                <a:spcPct val="0"/>
              </a:spcBef>
              <a:spcAft>
                <a:spcPct val="0"/>
              </a:spcAft>
              <a:defRPr>
                <a:solidFill>
                  <a:schemeClr val="tx1"/>
                </a:solidFill>
                <a:latin typeface="Arial" charset="0"/>
                <a:ea typeface="Arial" charset="0"/>
                <a:cs typeface="Arial" charset="0"/>
              </a:defRPr>
            </a:lvl8pPr>
            <a:lvl9pPr marL="3470275" defTabSz="820738" fontAlgn="base">
              <a:spcBef>
                <a:spcPct val="0"/>
              </a:spcBef>
              <a:spcAft>
                <a:spcPct val="0"/>
              </a:spcAft>
              <a:defRPr>
                <a:solidFill>
                  <a:schemeClr val="tx1"/>
                </a:solidFill>
                <a:latin typeface="Arial" charset="0"/>
                <a:ea typeface="Arial" charset="0"/>
                <a:cs typeface="Arial" charset="0"/>
              </a:defRPr>
            </a:lvl9pPr>
          </a:lstStyle>
          <a:p>
            <a:pPr algn="ctr" eaLnBrk="0" hangingPunct="0">
              <a:spcBef>
                <a:spcPct val="50000"/>
              </a:spcBef>
              <a:defRPr/>
            </a:pPr>
            <a:r>
              <a:rPr lang="en-US" sz="800" b="1" i="0" dirty="0">
                <a:solidFill>
                  <a:srgbClr val="FFFFFF"/>
                </a:solidFill>
                <a:latin typeface="Arial" panose="020B0604020202020204" pitchFamily="34" charset="0"/>
                <a:cs typeface="Arial" panose="020B0604020202020204" pitchFamily="34" charset="0"/>
              </a:rPr>
              <a:t>© </a:t>
            </a:r>
            <a:r>
              <a:rPr lang="en-US" sz="900" b="1" i="0" dirty="0">
                <a:solidFill>
                  <a:srgbClr val="FFFFFF"/>
                </a:solidFill>
                <a:latin typeface="Arial" panose="020B0604020202020204" pitchFamily="34" charset="0"/>
                <a:cs typeface="Arial" panose="020B0604020202020204" pitchFamily="34" charset="0"/>
              </a:rPr>
              <a:t>2004</a:t>
            </a:r>
            <a:r>
              <a:rPr lang="en-US" sz="800" b="1" i="0" dirty="0">
                <a:solidFill>
                  <a:srgbClr val="FFFFFF"/>
                </a:solidFill>
                <a:latin typeface="Arial" panose="020B0604020202020204" pitchFamily="34" charset="0"/>
                <a:cs typeface="Arial" panose="020B0604020202020204" pitchFamily="34" charset="0"/>
              </a:rPr>
              <a:t> TBBMI</a:t>
            </a:r>
          </a:p>
        </p:txBody>
      </p:sp>
      <p:sp>
        <p:nvSpPr>
          <p:cNvPr id="151556" name="Rectangle 1028"/>
          <p:cNvSpPr>
            <a:spLocks noChangeArrowheads="1"/>
          </p:cNvSpPr>
          <p:nvPr userDrawn="1"/>
        </p:nvSpPr>
        <p:spPr bwMode="auto">
          <a:xfrm>
            <a:off x="7964723" y="6538564"/>
            <a:ext cx="545630" cy="2213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058" tIns="41029" rIns="82058" bIns="41029" anchor="ctr">
            <a:spAutoFit/>
          </a:bodyPr>
          <a:lstStyle/>
          <a:p>
            <a:pPr algn="ctr" defTabSz="820738" eaLnBrk="0" hangingPunct="0"/>
            <a:r>
              <a:rPr lang="en-US" sz="900" b="1" i="0" dirty="0">
                <a:solidFill>
                  <a:srgbClr val="FFFFFF"/>
                </a:solidFill>
                <a:latin typeface="Comic Sans MS" charset="0"/>
                <a:cs typeface="Arial" panose="020B0604020202020204" pitchFamily="34" charset="0"/>
              </a:rPr>
              <a:t>8.0.08.</a:t>
            </a:r>
          </a:p>
        </p:txBody>
      </p:sp>
      <p:sp>
        <p:nvSpPr>
          <p:cNvPr id="371717" name="Rectangle 1029"/>
          <p:cNvSpPr>
            <a:spLocks noChangeArrowheads="1"/>
          </p:cNvSpPr>
          <p:nvPr userDrawn="1"/>
        </p:nvSpPr>
        <p:spPr bwMode="auto">
          <a:xfrm>
            <a:off x="461963" y="106363"/>
            <a:ext cx="4060825" cy="930275"/>
          </a:xfrm>
          <a:prstGeom prst="rect">
            <a:avLst/>
          </a:prstGeom>
          <a:noFill/>
          <a:ln>
            <a:noFill/>
          </a:ln>
          <a:effectLst>
            <a:outerShdw blurRad="63500" dist="38099" dir="2700000" algn="ctr" rotWithShape="0">
              <a:srgbClr val="000066">
                <a:alpha val="74998"/>
              </a:srgbClr>
            </a:outerShdw>
          </a:effectLst>
        </p:spPr>
        <p:txBody>
          <a:bodyPr lIns="91176" tIns="45588" rIns="91176" bIns="45588">
            <a:spAutoFit/>
          </a:bodyPr>
          <a:lstStyle/>
          <a:p>
            <a:pPr defTabSz="903288" eaLnBrk="0" hangingPunct="0">
              <a:lnSpc>
                <a:spcPct val="125000"/>
              </a:lnSpc>
              <a:spcBef>
                <a:spcPct val="50000"/>
              </a:spcBef>
              <a:defRPr/>
            </a:pPr>
            <a:r>
              <a:rPr lang="en-US" sz="2200" b="1" i="0" dirty="0">
                <a:solidFill>
                  <a:srgbClr val="FFFF00"/>
                </a:solidFill>
                <a:latin typeface="Helvetica" charset="0"/>
                <a:cs typeface="Arial" panose="020B0604020202020204" pitchFamily="34" charset="0"/>
              </a:rPr>
              <a:t>The  New Testament          Comes Together</a:t>
            </a:r>
          </a:p>
        </p:txBody>
      </p:sp>
    </p:spTree>
  </p:cSld>
  <p:clrMap bg1="lt1" tx1="dk1" bg2="lt2" tx2="dk2" accent1="accent1" accent2="accent2" accent3="accent3" accent4="accent4" accent5="accent5" accent6="accent6" hlink="hlink" folHlink="folHlink"/>
  <p:sldLayoutIdLst>
    <p:sldLayoutId id="2147487511" r:id="rId1"/>
    <p:sldLayoutId id="2147487512" r:id="rId2"/>
    <p:sldLayoutId id="2147487513" r:id="rId3"/>
    <p:sldLayoutId id="2147487514" r:id="rId4"/>
    <p:sldLayoutId id="2147487515" r:id="rId5"/>
    <p:sldLayoutId id="2147487516" r:id="rId6"/>
    <p:sldLayoutId id="2147487517" r:id="rId7"/>
    <p:sldLayoutId id="2147487518" r:id="rId8"/>
    <p:sldLayoutId id="2147487519" r:id="rId9"/>
    <p:sldLayoutId id="2147487520" r:id="rId10"/>
    <p:sldLayoutId id="2147487521" r:id="rId11"/>
  </p:sldLayoutIdLst>
  <p:transition>
    <p:cut/>
  </p:transition>
  <p:txStyles>
    <p:titleStyle>
      <a:lvl1pPr algn="ctr" defTabSz="903288" rtl="0" eaLnBrk="0" fontAlgn="base" hangingPunct="0">
        <a:spcBef>
          <a:spcPct val="0"/>
        </a:spcBef>
        <a:spcAft>
          <a:spcPct val="0"/>
        </a:spcAft>
        <a:defRPr sz="4300">
          <a:solidFill>
            <a:schemeClr val="tx2"/>
          </a:solidFill>
          <a:latin typeface="+mj-lt"/>
          <a:ea typeface="+mj-ea"/>
          <a:cs typeface="ＭＳ Ｐゴシック" charset="-128"/>
        </a:defRPr>
      </a:lvl1pPr>
      <a:lvl2pPr algn="ctr" defTabSz="903288" rtl="0" eaLnBrk="0" fontAlgn="base" hangingPunct="0">
        <a:spcBef>
          <a:spcPct val="0"/>
        </a:spcBef>
        <a:spcAft>
          <a:spcPct val="0"/>
        </a:spcAft>
        <a:defRPr sz="4300">
          <a:solidFill>
            <a:schemeClr val="tx2"/>
          </a:solidFill>
          <a:latin typeface="Times" charset="0"/>
          <a:ea typeface="ＭＳ Ｐゴシック" charset="0"/>
          <a:cs typeface="ＭＳ Ｐゴシック" charset="-128"/>
        </a:defRPr>
      </a:lvl2pPr>
      <a:lvl3pPr algn="ctr" defTabSz="903288" rtl="0" eaLnBrk="0" fontAlgn="base" hangingPunct="0">
        <a:spcBef>
          <a:spcPct val="0"/>
        </a:spcBef>
        <a:spcAft>
          <a:spcPct val="0"/>
        </a:spcAft>
        <a:defRPr sz="4300">
          <a:solidFill>
            <a:schemeClr val="tx2"/>
          </a:solidFill>
          <a:latin typeface="Times" charset="0"/>
          <a:ea typeface="ＭＳ Ｐゴシック" charset="0"/>
          <a:cs typeface="ＭＳ Ｐゴシック" charset="-128"/>
        </a:defRPr>
      </a:lvl3pPr>
      <a:lvl4pPr algn="ctr" defTabSz="903288" rtl="0" eaLnBrk="0" fontAlgn="base" hangingPunct="0">
        <a:spcBef>
          <a:spcPct val="0"/>
        </a:spcBef>
        <a:spcAft>
          <a:spcPct val="0"/>
        </a:spcAft>
        <a:defRPr sz="4300">
          <a:solidFill>
            <a:schemeClr val="tx2"/>
          </a:solidFill>
          <a:latin typeface="Times" charset="0"/>
          <a:ea typeface="ＭＳ Ｐゴシック" charset="0"/>
          <a:cs typeface="ＭＳ Ｐゴシック" charset="-128"/>
        </a:defRPr>
      </a:lvl4pPr>
      <a:lvl5pPr algn="ctr" defTabSz="903288" rtl="0" eaLnBrk="0" fontAlgn="base" hangingPunct="0">
        <a:spcBef>
          <a:spcPct val="0"/>
        </a:spcBef>
        <a:spcAft>
          <a:spcPct val="0"/>
        </a:spcAft>
        <a:defRPr sz="4300">
          <a:solidFill>
            <a:schemeClr val="tx2"/>
          </a:solidFill>
          <a:latin typeface="Times" charset="0"/>
          <a:ea typeface="ＭＳ Ｐゴシック" charset="0"/>
          <a:cs typeface="ＭＳ Ｐゴシック" charset="-128"/>
        </a:defRPr>
      </a:lvl5pPr>
      <a:lvl6pPr marL="457200" algn="ctr" defTabSz="903288" rtl="0" eaLnBrk="0" fontAlgn="base" hangingPunct="0">
        <a:spcBef>
          <a:spcPct val="0"/>
        </a:spcBef>
        <a:spcAft>
          <a:spcPct val="0"/>
        </a:spcAft>
        <a:defRPr sz="4300">
          <a:solidFill>
            <a:schemeClr val="tx2"/>
          </a:solidFill>
          <a:latin typeface="Times" charset="0"/>
          <a:ea typeface="ＭＳ Ｐゴシック" charset="0"/>
        </a:defRPr>
      </a:lvl6pPr>
      <a:lvl7pPr marL="914400" algn="ctr" defTabSz="903288" rtl="0" eaLnBrk="0" fontAlgn="base" hangingPunct="0">
        <a:spcBef>
          <a:spcPct val="0"/>
        </a:spcBef>
        <a:spcAft>
          <a:spcPct val="0"/>
        </a:spcAft>
        <a:defRPr sz="4300">
          <a:solidFill>
            <a:schemeClr val="tx2"/>
          </a:solidFill>
          <a:latin typeface="Times" charset="0"/>
          <a:ea typeface="ＭＳ Ｐゴシック" charset="0"/>
        </a:defRPr>
      </a:lvl7pPr>
      <a:lvl8pPr marL="1371600" algn="ctr" defTabSz="903288" rtl="0" eaLnBrk="0" fontAlgn="base" hangingPunct="0">
        <a:spcBef>
          <a:spcPct val="0"/>
        </a:spcBef>
        <a:spcAft>
          <a:spcPct val="0"/>
        </a:spcAft>
        <a:defRPr sz="4300">
          <a:solidFill>
            <a:schemeClr val="tx2"/>
          </a:solidFill>
          <a:latin typeface="Times" charset="0"/>
          <a:ea typeface="ＭＳ Ｐゴシック" charset="0"/>
        </a:defRPr>
      </a:lvl8pPr>
      <a:lvl9pPr marL="1828800" algn="ctr" defTabSz="903288" rtl="0" eaLnBrk="0" fontAlgn="base" hangingPunct="0">
        <a:spcBef>
          <a:spcPct val="0"/>
        </a:spcBef>
        <a:spcAft>
          <a:spcPct val="0"/>
        </a:spcAft>
        <a:defRPr sz="4300">
          <a:solidFill>
            <a:schemeClr val="tx2"/>
          </a:solidFill>
          <a:latin typeface="Times" charset="0"/>
          <a:ea typeface="ＭＳ Ｐゴシック" charset="0"/>
        </a:defRPr>
      </a:lvl9pPr>
    </p:titleStyle>
    <p:bodyStyle>
      <a:lvl1pPr marL="339725" indent="-339725" algn="l" defTabSz="903288" rtl="0" eaLnBrk="0" fontAlgn="base" hangingPunct="0">
        <a:spcBef>
          <a:spcPct val="20000"/>
        </a:spcBef>
        <a:spcAft>
          <a:spcPct val="0"/>
        </a:spcAft>
        <a:buClr>
          <a:schemeClr val="tx2"/>
        </a:buClr>
        <a:buSzPct val="100000"/>
        <a:buChar char="•"/>
        <a:defRPr sz="3100">
          <a:solidFill>
            <a:schemeClr val="tx1"/>
          </a:solidFill>
          <a:latin typeface="+mn-lt"/>
          <a:ea typeface="+mn-ea"/>
          <a:cs typeface="ＭＳ Ｐゴシック" charset="-128"/>
        </a:defRPr>
      </a:lvl1pPr>
      <a:lvl2pPr marL="733425" indent="-282575" algn="l" defTabSz="903288" rtl="0" eaLnBrk="0" fontAlgn="base" hangingPunct="0">
        <a:spcBef>
          <a:spcPct val="20000"/>
        </a:spcBef>
        <a:spcAft>
          <a:spcPct val="0"/>
        </a:spcAft>
        <a:buClr>
          <a:schemeClr val="tx2"/>
        </a:buClr>
        <a:buSzPct val="100000"/>
        <a:buChar char="–"/>
        <a:defRPr sz="2800">
          <a:solidFill>
            <a:schemeClr val="tx1"/>
          </a:solidFill>
          <a:latin typeface="+mn-lt"/>
          <a:ea typeface="+mn-ea"/>
        </a:defRPr>
      </a:lvl2pPr>
      <a:lvl3pPr marL="1128713" indent="-225425" algn="l" defTabSz="903288" rtl="0" eaLnBrk="0" fontAlgn="base" hangingPunct="0">
        <a:spcBef>
          <a:spcPct val="20000"/>
        </a:spcBef>
        <a:spcAft>
          <a:spcPct val="0"/>
        </a:spcAft>
        <a:buClr>
          <a:schemeClr val="tx2"/>
        </a:buClr>
        <a:buSzPct val="100000"/>
        <a:buChar char="•"/>
        <a:defRPr sz="2300">
          <a:solidFill>
            <a:schemeClr val="tx1"/>
          </a:solidFill>
          <a:latin typeface="+mn-lt"/>
          <a:ea typeface="+mn-ea"/>
        </a:defRPr>
      </a:lvl3pPr>
      <a:lvl4pPr marL="1579563" indent="-225425"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4pPr>
      <a:lvl5pPr marL="20320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5pPr>
      <a:lvl6pPr marL="24892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6pPr>
      <a:lvl7pPr marL="29464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7pPr>
      <a:lvl8pPr marL="34036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8pPr>
      <a:lvl9pPr marL="38608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25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7522" r:id="rId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76162" name="Rectangle 2"/>
          <p:cNvSpPr>
            <a:spLocks noGrp="1" noRot="1" noChangeArrowheads="1"/>
          </p:cNvSpPr>
          <p:nvPr>
            <p:ph type="title"/>
          </p:nvPr>
        </p:nvSpPr>
        <p:spPr bwMode="auto">
          <a:xfrm>
            <a:off x="301625" y="228600"/>
            <a:ext cx="8510588" cy="1325563"/>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GB" dirty="0"/>
              <a:t>Click to edit Master title style</a:t>
            </a:r>
          </a:p>
        </p:txBody>
      </p:sp>
      <p:sp>
        <p:nvSpPr>
          <p:cNvPr id="476163" name="Rectangle 3"/>
          <p:cNvSpPr>
            <a:spLocks noGrp="1" noRot="1" noChangeArrowheads="1"/>
          </p:cNvSpPr>
          <p:nvPr>
            <p:ph type="body" idx="1"/>
          </p:nvPr>
        </p:nvSpPr>
        <p:spPr bwMode="auto">
          <a:xfrm>
            <a:off x="301625" y="1676400"/>
            <a:ext cx="8540750" cy="442277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76164" name="Rectangle 4"/>
          <p:cNvSpPr>
            <a:spLocks noGrp="1" noChangeArrowheads="1"/>
          </p:cNvSpPr>
          <p:nvPr>
            <p:ph type="dt" sz="half" idx="2"/>
          </p:nvPr>
        </p:nvSpPr>
        <p:spPr bwMode="auto">
          <a:xfrm>
            <a:off x="304800" y="6245225"/>
            <a:ext cx="22860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400" b="1" i="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defRPr>
            </a:lvl1pPr>
          </a:lstStyle>
          <a:p>
            <a:pPr>
              <a:defRPr/>
            </a:pPr>
            <a:endParaRPr lang="en-GB" dirty="0"/>
          </a:p>
        </p:txBody>
      </p:sp>
      <p:sp>
        <p:nvSpPr>
          <p:cNvPr id="476165"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400" b="1" i="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defRPr>
            </a:lvl1pPr>
          </a:lstStyle>
          <a:p>
            <a:pPr>
              <a:defRPr/>
            </a:pPr>
            <a:endParaRPr lang="en-GB" dirty="0"/>
          </a:p>
        </p:txBody>
      </p:sp>
      <p:sp>
        <p:nvSpPr>
          <p:cNvPr id="476166" name="Rectangle 6"/>
          <p:cNvSpPr>
            <a:spLocks noGrp="1" noChangeArrowheads="1"/>
          </p:cNvSpPr>
          <p:nvPr>
            <p:ph type="sldNum" sz="quarter" idx="4"/>
          </p:nvPr>
        </p:nvSpPr>
        <p:spPr bwMode="auto">
          <a:xfrm>
            <a:off x="6553200" y="6245225"/>
            <a:ext cx="22860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4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DEE33BED-91EC-E24E-A292-FBED946FC684}" type="slidenum">
              <a:rPr lang="en-GB" smtClean="0"/>
              <a:pPr>
                <a:defRPr/>
              </a:pPr>
              <a:t>‹#›</a:t>
            </a:fld>
            <a:endParaRPr lang="en-GB" dirty="0"/>
          </a:p>
        </p:txBody>
      </p:sp>
    </p:spTree>
  </p:cSld>
  <p:clrMap bg1="dk2" tx1="lt1" bg2="dk1" tx2="lt2" accent1="accent1" accent2="accent2" accent3="accent3" accent4="accent4" accent5="accent5" accent6="accent6" hlink="hlink" folHlink="folHlink"/>
  <p:sldLayoutIdLst>
    <p:sldLayoutId id="2147487523" r:id="rId1"/>
    <p:sldLayoutId id="2147487524" r:id="rId2"/>
    <p:sldLayoutId id="2147487525" r:id="rId3"/>
    <p:sldLayoutId id="2147487526" r:id="rId4"/>
    <p:sldLayoutId id="2147487527" r:id="rId5"/>
    <p:sldLayoutId id="2147487528" r:id="rId6"/>
    <p:sldLayoutId id="2147487529" r:id="rId7"/>
    <p:sldLayoutId id="2147487530" r:id="rId8"/>
    <p:sldLayoutId id="2147487531" r:id="rId9"/>
    <p:sldLayoutId id="2147487532" r:id="rId10"/>
    <p:sldLayoutId id="2147487533"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hlink"/>
        </a:buClr>
        <a:buFont typeface="Wingdings" charset="0"/>
        <a:buChar char="§"/>
        <a:defRPr sz="3200" b="1" i="0">
          <a:solidFill>
            <a:schemeClr val="tx1"/>
          </a:solidFill>
          <a:effectLst>
            <a:outerShdw blurRad="38100" dist="38100" dir="2700000" algn="tl">
              <a:srgbClr val="000000"/>
            </a:outerShdw>
          </a:effectLst>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Clr>
          <a:schemeClr val="hlink"/>
        </a:buClr>
        <a:buFont typeface="Wingdings" charset="0"/>
        <a:buChar char="§"/>
        <a:defRPr sz="2400" b="1" i="0">
          <a:solidFill>
            <a:schemeClr val="tx1"/>
          </a:solidFill>
          <a:effectLst>
            <a:outerShdw blurRad="38100" dist="38100" dir="2700000" algn="tl">
              <a:srgbClr val="000000"/>
            </a:outerShdw>
          </a:effectLst>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lr>
          <a:schemeClr val="hlink"/>
        </a:buClr>
        <a:buFont typeface="Wingdings" charset="0"/>
        <a:buChar char="§"/>
        <a:defRPr sz="2000" b="1" i="0">
          <a:solidFill>
            <a:schemeClr val="tx1"/>
          </a:solidFill>
          <a:effectLst>
            <a:outerShdw blurRad="38100" dist="38100" dir="2700000" algn="tl">
              <a:srgbClr val="000000"/>
            </a:outerShdw>
          </a:effectLst>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Arial" charset="0"/>
          <a:cs typeface="+mn-cs"/>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Arial" charset="0"/>
          <a:cs typeface="+mn-cs"/>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Arial" charset="0"/>
          <a:cs typeface="+mn-cs"/>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56386" name="Rectangle 2"/>
          <p:cNvSpPr>
            <a:spLocks noGrp="1" noChangeArrowheads="1"/>
          </p:cNvSpPr>
          <p:nvPr>
            <p:ph type="title"/>
          </p:nvPr>
        </p:nvSpPr>
        <p:spPr bwMode="auto">
          <a:xfrm>
            <a:off x="685800" y="609600"/>
            <a:ext cx="7772400" cy="1143000"/>
          </a:xfrm>
          <a:prstGeom prst="rect">
            <a:avLst/>
          </a:prstGeom>
          <a:noFill/>
          <a:ln>
            <a:noFill/>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6387" name="Rectangle 3"/>
          <p:cNvSpPr>
            <a:spLocks noGrp="1" noChangeArrowheads="1"/>
          </p:cNvSpPr>
          <p:nvPr>
            <p:ph type="body" idx="1"/>
          </p:nvPr>
        </p:nvSpPr>
        <p:spPr bwMode="auto">
          <a:xfrm>
            <a:off x="685800" y="1981200"/>
            <a:ext cx="7772400" cy="4114800"/>
          </a:xfrm>
          <a:prstGeom prst="rect">
            <a:avLst/>
          </a:prstGeom>
          <a:noFill/>
          <a:ln>
            <a:noFill/>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56388" name="Rectangle 4"/>
          <p:cNvSpPr>
            <a:spLocks noGrp="1" noChangeArrowheads="1"/>
          </p:cNvSpPr>
          <p:nvPr>
            <p:ph type="dt" sz="half" idx="2"/>
          </p:nvPr>
        </p:nvSpPr>
        <p:spPr bwMode="auto">
          <a:xfrm>
            <a:off x="685800" y="6248400"/>
            <a:ext cx="1905000" cy="457200"/>
          </a:xfrm>
          <a:prstGeom prst="rect">
            <a:avLst/>
          </a:prstGeom>
          <a:noFill/>
          <a:ln>
            <a:noFill/>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b="0">
                <a:solidFill>
                  <a:srgbClr val="FFFF66"/>
                </a:solidFill>
                <a:latin typeface="Trebuchet MS"/>
                <a:ea typeface="Osaka"/>
                <a:cs typeface="Osaka"/>
              </a:defRPr>
            </a:lvl1pPr>
          </a:lstStyle>
          <a:p>
            <a:pPr>
              <a:defRPr/>
            </a:pPr>
            <a:endParaRPr lang="en-US"/>
          </a:p>
        </p:txBody>
      </p:sp>
      <p:sp>
        <p:nvSpPr>
          <p:cNvPr id="656389" name="Rectangle 5"/>
          <p:cNvSpPr>
            <a:spLocks noGrp="1" noChangeArrowheads="1"/>
          </p:cNvSpPr>
          <p:nvPr>
            <p:ph type="ftr" sz="quarter" idx="3"/>
          </p:nvPr>
        </p:nvSpPr>
        <p:spPr bwMode="auto">
          <a:xfrm>
            <a:off x="3124200" y="6248400"/>
            <a:ext cx="2895600" cy="457200"/>
          </a:xfrm>
          <a:prstGeom prst="rect">
            <a:avLst/>
          </a:prstGeom>
          <a:noFill/>
          <a:ln>
            <a:noFill/>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b="0">
                <a:solidFill>
                  <a:srgbClr val="FFFF66"/>
                </a:solidFill>
                <a:latin typeface="Trebuchet MS"/>
                <a:ea typeface="Osaka"/>
                <a:cs typeface="Osaka"/>
              </a:defRPr>
            </a:lvl1pPr>
          </a:lstStyle>
          <a:p>
            <a:pPr>
              <a:defRPr/>
            </a:pPr>
            <a:endParaRPr lang="en-US"/>
          </a:p>
        </p:txBody>
      </p:sp>
      <p:sp>
        <p:nvSpPr>
          <p:cNvPr id="656390" name="Rectangle 6"/>
          <p:cNvSpPr>
            <a:spLocks noGrp="1" noChangeArrowheads="1"/>
          </p:cNvSpPr>
          <p:nvPr>
            <p:ph type="sldNum" sz="quarter" idx="4"/>
          </p:nvPr>
        </p:nvSpPr>
        <p:spPr bwMode="auto">
          <a:xfrm>
            <a:off x="6553200" y="6248400"/>
            <a:ext cx="1905000" cy="457200"/>
          </a:xfrm>
          <a:prstGeom prst="rect">
            <a:avLst/>
          </a:prstGeom>
          <a:noFill/>
          <a:ln>
            <a:noFill/>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b="0">
                <a:solidFill>
                  <a:srgbClr val="FFFF66"/>
                </a:solidFill>
                <a:latin typeface="Trebuchet MS" charset="0"/>
                <a:ea typeface="Osaka" charset="0"/>
                <a:cs typeface="Osaka" charset="0"/>
              </a:defRPr>
            </a:lvl1pPr>
          </a:lstStyle>
          <a:p>
            <a:pPr>
              <a:defRPr/>
            </a:pPr>
            <a:fld id="{6A53EEF6-7A73-544B-AC30-C460F4ABE68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534" r:id="rId1"/>
    <p:sldLayoutId id="2147487535" r:id="rId2"/>
    <p:sldLayoutId id="2147487536" r:id="rId3"/>
    <p:sldLayoutId id="2147487537" r:id="rId4"/>
    <p:sldLayoutId id="2147487538" r:id="rId5"/>
    <p:sldLayoutId id="2147487539" r:id="rId6"/>
    <p:sldLayoutId id="2147487540" r:id="rId7"/>
    <p:sldLayoutId id="2147487541" r:id="rId8"/>
    <p:sldLayoutId id="2147487542" r:id="rId9"/>
    <p:sldLayoutId id="2147487543" r:id="rId10"/>
    <p:sldLayoutId id="2147487544"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charset="0"/>
          <a:ea typeface="Osaka" charset="0"/>
          <a:cs typeface="Osaka" charset="0"/>
        </a:defRPr>
      </a:lvl2pPr>
      <a:lvl3pPr algn="ctr" rtl="0" eaLnBrk="0" fontAlgn="base" hangingPunct="0">
        <a:spcBef>
          <a:spcPct val="0"/>
        </a:spcBef>
        <a:spcAft>
          <a:spcPct val="0"/>
        </a:spcAft>
        <a:defRPr sz="4400" b="1">
          <a:solidFill>
            <a:schemeClr val="tx2"/>
          </a:solidFill>
          <a:latin typeface="Trebuchet MS" charset="0"/>
          <a:ea typeface="Osaka" charset="0"/>
          <a:cs typeface="Osaka" charset="0"/>
        </a:defRPr>
      </a:lvl3pPr>
      <a:lvl4pPr algn="ctr" rtl="0" eaLnBrk="0" fontAlgn="base" hangingPunct="0">
        <a:spcBef>
          <a:spcPct val="0"/>
        </a:spcBef>
        <a:spcAft>
          <a:spcPct val="0"/>
        </a:spcAft>
        <a:defRPr sz="4400" b="1">
          <a:solidFill>
            <a:schemeClr val="tx2"/>
          </a:solidFill>
          <a:latin typeface="Trebuchet MS" charset="0"/>
          <a:ea typeface="Osaka" charset="0"/>
          <a:cs typeface="Osaka" charset="0"/>
        </a:defRPr>
      </a:lvl4pPr>
      <a:lvl5pPr algn="ctr" rtl="0" eaLnBrk="0" fontAlgn="base" hangingPunct="0">
        <a:spcBef>
          <a:spcPct val="0"/>
        </a:spcBef>
        <a:spcAft>
          <a:spcPct val="0"/>
        </a:spcAft>
        <a:defRPr sz="4400" b="1">
          <a:solidFill>
            <a:schemeClr val="tx2"/>
          </a:solidFill>
          <a:latin typeface="Trebuchet MS" charset="0"/>
          <a:ea typeface="Osaka" charset="0"/>
          <a:cs typeface="Osaka" charset="0"/>
        </a:defRPr>
      </a:lvl5pPr>
      <a:lvl6pPr marL="457200" algn="ctr" rtl="0" fontAlgn="base">
        <a:spcBef>
          <a:spcPct val="0"/>
        </a:spcBef>
        <a:spcAft>
          <a:spcPct val="0"/>
        </a:spcAft>
        <a:defRPr sz="4400" b="1">
          <a:solidFill>
            <a:schemeClr val="tx2"/>
          </a:solidFill>
          <a:latin typeface="Trebuchet MS" charset="0"/>
          <a:ea typeface="Osaka" charset="0"/>
          <a:cs typeface="Osaka" charset="0"/>
        </a:defRPr>
      </a:lvl6pPr>
      <a:lvl7pPr marL="914400" algn="ctr" rtl="0" fontAlgn="base">
        <a:spcBef>
          <a:spcPct val="0"/>
        </a:spcBef>
        <a:spcAft>
          <a:spcPct val="0"/>
        </a:spcAft>
        <a:defRPr sz="4400" b="1">
          <a:solidFill>
            <a:schemeClr val="tx2"/>
          </a:solidFill>
          <a:latin typeface="Trebuchet MS" charset="0"/>
          <a:ea typeface="Osaka" charset="0"/>
          <a:cs typeface="Osaka" charset="0"/>
        </a:defRPr>
      </a:lvl7pPr>
      <a:lvl8pPr marL="1371600" algn="ctr" rtl="0" fontAlgn="base">
        <a:spcBef>
          <a:spcPct val="0"/>
        </a:spcBef>
        <a:spcAft>
          <a:spcPct val="0"/>
        </a:spcAft>
        <a:defRPr sz="4400" b="1">
          <a:solidFill>
            <a:schemeClr val="tx2"/>
          </a:solidFill>
          <a:latin typeface="Trebuchet MS" charset="0"/>
          <a:ea typeface="Osaka" charset="0"/>
          <a:cs typeface="Osaka" charset="0"/>
        </a:defRPr>
      </a:lvl8pPr>
      <a:lvl9pPr marL="1828800" algn="ctr" rtl="0" fontAlgn="base">
        <a:spcBef>
          <a:spcPct val="0"/>
        </a:spcBef>
        <a:spcAft>
          <a:spcPct val="0"/>
        </a:spcAft>
        <a:defRPr sz="4400" b="1">
          <a:solidFill>
            <a:schemeClr val="tx2"/>
          </a:solidFill>
          <a:latin typeface="Trebuchet MS" charset="0"/>
          <a:ea typeface="Osaka" charset="0"/>
          <a:cs typeface="Osaka" charset="0"/>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179202" name="Rectangle 3"/>
          <p:cNvSpPr>
            <a:spLocks noChangeArrowheads="1"/>
          </p:cNvSpPr>
          <p:nvPr/>
        </p:nvSpPr>
        <p:spPr bwMode="hidden">
          <a:xfrm>
            <a:off x="0" y="6645275"/>
            <a:ext cx="8078788" cy="225425"/>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sz="1800" b="1" i="0" dirty="0">
              <a:solidFill>
                <a:srgbClr val="2F1311"/>
              </a:solidFill>
              <a:latin typeface="Arial" panose="020B0604020202020204" pitchFamily="34" charset="0"/>
              <a:cs typeface="Arial" panose="020B0604020202020204" pitchFamily="34" charset="0"/>
            </a:endParaRPr>
          </a:p>
        </p:txBody>
      </p:sp>
      <p:sp>
        <p:nvSpPr>
          <p:cNvPr id="179203" name="Rectangle 4"/>
          <p:cNvSpPr>
            <a:spLocks noChangeArrowheads="1"/>
          </p:cNvSpPr>
          <p:nvPr/>
        </p:nvSpPr>
        <p:spPr bwMode="hidden">
          <a:xfrm>
            <a:off x="0" y="0"/>
            <a:ext cx="8078788" cy="200025"/>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sz="1800" b="1" i="0" dirty="0">
              <a:solidFill>
                <a:srgbClr val="2F1311"/>
              </a:solidFill>
              <a:latin typeface="Arial" panose="020B0604020202020204" pitchFamily="34" charset="0"/>
              <a:cs typeface="Arial" panose="020B0604020202020204" pitchFamily="34" charset="0"/>
            </a:endParaRPr>
          </a:p>
        </p:txBody>
      </p:sp>
      <p:sp>
        <p:nvSpPr>
          <p:cNvPr id="133125" name="Rectangle 5"/>
          <p:cNvSpPr>
            <a:spLocks noChangeArrowheads="1"/>
          </p:cNvSpPr>
          <p:nvPr/>
        </p:nvSpPr>
        <p:spPr bwMode="auto">
          <a:xfrm>
            <a:off x="7953375" y="0"/>
            <a:ext cx="1203325" cy="685800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a:noFill/>
          </a:ln>
          <a:effectLst/>
        </p:spPr>
        <p:txBody>
          <a:bodyPr wrap="none" anchor="ctr"/>
          <a:lstStyle/>
          <a:p>
            <a:pPr algn="ctr">
              <a:defRPr/>
            </a:pPr>
            <a:endParaRPr kumimoji="1" lang="en-US" sz="1800" b="1" i="0" dirty="0">
              <a:solidFill>
                <a:srgbClr val="2F1311"/>
              </a:solidFill>
              <a:latin typeface="Arial" panose="020B0604020202020204" pitchFamily="34" charset="0"/>
              <a:cs typeface="Arial" panose="020B0604020202020204" pitchFamily="34" charset="0"/>
            </a:endParaRPr>
          </a:p>
        </p:txBody>
      </p:sp>
      <p:grpSp>
        <p:nvGrpSpPr>
          <p:cNvPr id="179205" name="Group 6"/>
          <p:cNvGrpSpPr>
            <a:grpSpLocks/>
          </p:cNvGrpSpPr>
          <p:nvPr/>
        </p:nvGrpSpPr>
        <p:grpSpPr bwMode="auto">
          <a:xfrm>
            <a:off x="7848600" y="1588"/>
            <a:ext cx="1295400" cy="6308725"/>
            <a:chOff x="4944" y="1"/>
            <a:chExt cx="816" cy="3974"/>
          </a:xfrm>
        </p:grpSpPr>
        <p:grpSp>
          <p:nvGrpSpPr>
            <p:cNvPr id="179219" name="Group 7"/>
            <p:cNvGrpSpPr>
              <a:grpSpLocks/>
            </p:cNvGrpSpPr>
            <p:nvPr userDrawn="1"/>
          </p:nvGrpSpPr>
          <p:grpSpPr bwMode="auto">
            <a:xfrm>
              <a:off x="5280" y="1"/>
              <a:ext cx="480" cy="1430"/>
              <a:chOff x="5280" y="1"/>
              <a:chExt cx="480" cy="1430"/>
            </a:xfrm>
          </p:grpSpPr>
          <p:grpSp>
            <p:nvGrpSpPr>
              <p:cNvPr id="179240" name="Group 8"/>
              <p:cNvGrpSpPr>
                <a:grpSpLocks/>
              </p:cNvGrpSpPr>
              <p:nvPr userDrawn="1"/>
            </p:nvGrpSpPr>
            <p:grpSpPr bwMode="auto">
              <a:xfrm rot="-5400000">
                <a:off x="5484" y="0"/>
                <a:ext cx="174" cy="176"/>
                <a:chOff x="1657" y="323"/>
                <a:chExt cx="1691" cy="2560"/>
              </a:xfrm>
            </p:grpSpPr>
            <p:grpSp>
              <p:nvGrpSpPr>
                <p:cNvPr id="179249" name="Group 9"/>
                <p:cNvGrpSpPr>
                  <a:grpSpLocks/>
                </p:cNvGrpSpPr>
                <p:nvPr/>
              </p:nvGrpSpPr>
              <p:grpSpPr bwMode="auto">
                <a:xfrm>
                  <a:off x="1657" y="323"/>
                  <a:ext cx="1691" cy="2560"/>
                  <a:chOff x="1657" y="323"/>
                  <a:chExt cx="1691" cy="2560"/>
                </a:xfrm>
              </p:grpSpPr>
              <p:sp>
                <p:nvSpPr>
                  <p:cNvPr id="179256" name="Freeform 10"/>
                  <p:cNvSpPr>
                    <a:spLocks/>
                  </p:cNvSpPr>
                  <p:nvPr/>
                </p:nvSpPr>
                <p:spPr bwMode="auto">
                  <a:xfrm>
                    <a:off x="2211" y="323"/>
                    <a:ext cx="1234" cy="2560"/>
                  </a:xfrm>
                  <a:custGeom>
                    <a:avLst/>
                    <a:gdLst>
                      <a:gd name="T0" fmla="*/ 347 w 1231"/>
                      <a:gd name="T1" fmla="*/ 283 h 2560"/>
                      <a:gd name="T2" fmla="*/ 425 w 1231"/>
                      <a:gd name="T3" fmla="*/ 115 h 2560"/>
                      <a:gd name="T4" fmla="*/ 593 w 1231"/>
                      <a:gd name="T5" fmla="*/ 7 h 2560"/>
                      <a:gd name="T6" fmla="*/ 915 w 1231"/>
                      <a:gd name="T7" fmla="*/ 61 h 2560"/>
                      <a:gd name="T8" fmla="*/ 1081 w 1231"/>
                      <a:gd name="T9" fmla="*/ 349 h 2560"/>
                      <a:gd name="T10" fmla="*/ 999 w 1231"/>
                      <a:gd name="T11" fmla="*/ 769 h 2560"/>
                      <a:gd name="T12" fmla="*/ 963 w 1231"/>
                      <a:gd name="T13" fmla="*/ 943 h 2560"/>
                      <a:gd name="T14" fmla="*/ 1135 w 1231"/>
                      <a:gd name="T15" fmla="*/ 1075 h 2560"/>
                      <a:gd name="T16" fmla="*/ 1261 w 1231"/>
                      <a:gd name="T17" fmla="*/ 1525 h 2560"/>
                      <a:gd name="T18" fmla="*/ 1153 w 1231"/>
                      <a:gd name="T19" fmla="*/ 1969 h 2560"/>
                      <a:gd name="T20" fmla="*/ 927 w 1231"/>
                      <a:gd name="T21" fmla="*/ 2077 h 2560"/>
                      <a:gd name="T22" fmla="*/ 741 w 1231"/>
                      <a:gd name="T23" fmla="*/ 2059 h 2560"/>
                      <a:gd name="T24" fmla="*/ 675 w 1231"/>
                      <a:gd name="T25" fmla="*/ 2251 h 2560"/>
                      <a:gd name="T26" fmla="*/ 539 w 1231"/>
                      <a:gd name="T27" fmla="*/ 2527 h 2560"/>
                      <a:gd name="T28" fmla="*/ 221 w 1231"/>
                      <a:gd name="T29" fmla="*/ 2509 h 2560"/>
                      <a:gd name="T30" fmla="*/ 31 w 1231"/>
                      <a:gd name="T31" fmla="*/ 2227 h 2560"/>
                      <a:gd name="T32" fmla="*/ 25 w 1231"/>
                      <a:gd name="T33" fmla="*/ 1969 h 2560"/>
                      <a:gd name="T34" fmla="*/ 145 w 1231"/>
                      <a:gd name="T35" fmla="*/ 1651 h 2560"/>
                      <a:gd name="T36" fmla="*/ 269 w 1231"/>
                      <a:gd name="T37" fmla="*/ 1513 h 2560"/>
                      <a:gd name="T38" fmla="*/ 227 w 1231"/>
                      <a:gd name="T39" fmla="*/ 1729 h 2560"/>
                      <a:gd name="T40" fmla="*/ 73 w 1231"/>
                      <a:gd name="T41" fmla="*/ 2023 h 2560"/>
                      <a:gd name="T42" fmla="*/ 169 w 1231"/>
                      <a:gd name="T43" fmla="*/ 2323 h 2560"/>
                      <a:gd name="T44" fmla="*/ 449 w 1231"/>
                      <a:gd name="T45" fmla="*/ 2431 h 2560"/>
                      <a:gd name="T46" fmla="*/ 605 w 1231"/>
                      <a:gd name="T47" fmla="*/ 2227 h 2560"/>
                      <a:gd name="T48" fmla="*/ 587 w 1231"/>
                      <a:gd name="T49" fmla="*/ 1807 h 2560"/>
                      <a:gd name="T50" fmla="*/ 503 w 1231"/>
                      <a:gd name="T51" fmla="*/ 1531 h 2560"/>
                      <a:gd name="T52" fmla="*/ 545 w 1231"/>
                      <a:gd name="T53" fmla="*/ 1459 h 2560"/>
                      <a:gd name="T54" fmla="*/ 645 w 1231"/>
                      <a:gd name="T55" fmla="*/ 1633 h 2560"/>
                      <a:gd name="T56" fmla="*/ 741 w 1231"/>
                      <a:gd name="T57" fmla="*/ 1933 h 2560"/>
                      <a:gd name="T58" fmla="*/ 987 w 1231"/>
                      <a:gd name="T59" fmla="*/ 1963 h 2560"/>
                      <a:gd name="T60" fmla="*/ 1165 w 1231"/>
                      <a:gd name="T61" fmla="*/ 1687 h 2560"/>
                      <a:gd name="T62" fmla="*/ 1147 w 1231"/>
                      <a:gd name="T63" fmla="*/ 1273 h 2560"/>
                      <a:gd name="T64" fmla="*/ 903 w 1231"/>
                      <a:gd name="T65" fmla="*/ 1057 h 2560"/>
                      <a:gd name="T66" fmla="*/ 699 w 1231"/>
                      <a:gd name="T67" fmla="*/ 1129 h 2560"/>
                      <a:gd name="T68" fmla="*/ 587 w 1231"/>
                      <a:gd name="T69" fmla="*/ 1117 h 2560"/>
                      <a:gd name="T70" fmla="*/ 639 w 1231"/>
                      <a:gd name="T71" fmla="*/ 1033 h 2560"/>
                      <a:gd name="T72" fmla="*/ 831 w 1231"/>
                      <a:gd name="T73" fmla="*/ 937 h 2560"/>
                      <a:gd name="T74" fmla="*/ 969 w 1231"/>
                      <a:gd name="T75" fmla="*/ 613 h 2560"/>
                      <a:gd name="T76" fmla="*/ 903 w 1231"/>
                      <a:gd name="T77" fmla="*/ 175 h 2560"/>
                      <a:gd name="T78" fmla="*/ 639 w 1231"/>
                      <a:gd name="T79" fmla="*/ 103 h 2560"/>
                      <a:gd name="T80" fmla="*/ 401 w 1231"/>
                      <a:gd name="T81" fmla="*/ 355 h 2560"/>
                      <a:gd name="T82" fmla="*/ 413 w 1231"/>
                      <a:gd name="T83" fmla="*/ 763 h 2560"/>
                      <a:gd name="T84" fmla="*/ 353 w 1231"/>
                      <a:gd name="T85" fmla="*/ 949 h 2560"/>
                      <a:gd name="T86" fmla="*/ 299 w 1231"/>
                      <a:gd name="T87" fmla="*/ 685 h 2560"/>
                      <a:gd name="T88" fmla="*/ 317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79257" name="Freeform 11"/>
                  <p:cNvSpPr>
                    <a:spLocks/>
                  </p:cNvSpPr>
                  <p:nvPr/>
                </p:nvSpPr>
                <p:spPr bwMode="auto">
                  <a:xfrm>
                    <a:off x="1706" y="308"/>
                    <a:ext cx="865" cy="2065"/>
                  </a:xfrm>
                  <a:custGeom>
                    <a:avLst/>
                    <a:gdLst>
                      <a:gd name="T0" fmla="*/ 785 w 865"/>
                      <a:gd name="T1" fmla="*/ 513 h 2071"/>
                      <a:gd name="T2" fmla="*/ 797 w 865"/>
                      <a:gd name="T3" fmla="*/ 340 h 2071"/>
                      <a:gd name="T4" fmla="*/ 863 w 865"/>
                      <a:gd name="T5" fmla="*/ 196 h 2071"/>
                      <a:gd name="T6" fmla="*/ 809 w 865"/>
                      <a:gd name="T7" fmla="*/ 208 h 2071"/>
                      <a:gd name="T8" fmla="*/ 749 w 865"/>
                      <a:gd name="T9" fmla="*/ 208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196 h 2071"/>
                      <a:gd name="T22" fmla="*/ 119 w 865"/>
                      <a:gd name="T23" fmla="*/ 394 h 2071"/>
                      <a:gd name="T24" fmla="*/ 131 w 865"/>
                      <a:gd name="T25" fmla="*/ 570 h 2071"/>
                      <a:gd name="T26" fmla="*/ 173 w 865"/>
                      <a:gd name="T27" fmla="*/ 762 h 2071"/>
                      <a:gd name="T28" fmla="*/ 197 w 865"/>
                      <a:gd name="T29" fmla="*/ 856 h 2071"/>
                      <a:gd name="T30" fmla="*/ 167 w 865"/>
                      <a:gd name="T31" fmla="*/ 956 h 2071"/>
                      <a:gd name="T32" fmla="*/ 65 w 865"/>
                      <a:gd name="T33" fmla="*/ 1094 h 2071"/>
                      <a:gd name="T34" fmla="*/ 17 w 865"/>
                      <a:gd name="T35" fmla="*/ 1258 h 2071"/>
                      <a:gd name="T36" fmla="*/ 5 w 865"/>
                      <a:gd name="T37" fmla="*/ 1510 h 2071"/>
                      <a:gd name="T38" fmla="*/ 47 w 865"/>
                      <a:gd name="T39" fmla="*/ 1698 h 2071"/>
                      <a:gd name="T40" fmla="*/ 131 w 865"/>
                      <a:gd name="T41" fmla="*/ 1848 h 2071"/>
                      <a:gd name="T42" fmla="*/ 299 w 865"/>
                      <a:gd name="T43" fmla="*/ 1928 h 2071"/>
                      <a:gd name="T44" fmla="*/ 425 w 865"/>
                      <a:gd name="T45" fmla="*/ 1922 h 2071"/>
                      <a:gd name="T46" fmla="*/ 467 w 865"/>
                      <a:gd name="T47" fmla="*/ 1934 h 2071"/>
                      <a:gd name="T48" fmla="*/ 497 w 865"/>
                      <a:gd name="T49" fmla="*/ 2006 h 2071"/>
                      <a:gd name="T50" fmla="*/ 497 w 865"/>
                      <a:gd name="T51" fmla="*/ 1904 h 2071"/>
                      <a:gd name="T52" fmla="*/ 557 w 865"/>
                      <a:gd name="T53" fmla="*/ 1728 h 2071"/>
                      <a:gd name="T54" fmla="*/ 617 w 865"/>
                      <a:gd name="T55" fmla="*/ 1608 h 2071"/>
                      <a:gd name="T56" fmla="*/ 581 w 865"/>
                      <a:gd name="T57" fmla="*/ 1650 h 2071"/>
                      <a:gd name="T58" fmla="*/ 515 w 865"/>
                      <a:gd name="T59" fmla="*/ 1770 h 2071"/>
                      <a:gd name="T60" fmla="*/ 407 w 865"/>
                      <a:gd name="T61" fmla="*/ 1853 h 2071"/>
                      <a:gd name="T62" fmla="*/ 269 w 865"/>
                      <a:gd name="T63" fmla="*/ 1848 h 2071"/>
                      <a:gd name="T64" fmla="*/ 179 w 865"/>
                      <a:gd name="T65" fmla="*/ 1764 h 2071"/>
                      <a:gd name="T66" fmla="*/ 113 w 865"/>
                      <a:gd name="T67" fmla="*/ 1590 h 2071"/>
                      <a:gd name="T68" fmla="*/ 107 w 865"/>
                      <a:gd name="T69" fmla="*/ 1354 h 2071"/>
                      <a:gd name="T70" fmla="*/ 137 w 865"/>
                      <a:gd name="T71" fmla="*/ 1160 h 2071"/>
                      <a:gd name="T72" fmla="*/ 203 w 865"/>
                      <a:gd name="T73" fmla="*/ 1040 h 2071"/>
                      <a:gd name="T74" fmla="*/ 323 w 865"/>
                      <a:gd name="T75" fmla="*/ 992 h 2071"/>
                      <a:gd name="T76" fmla="*/ 509 w 865"/>
                      <a:gd name="T77" fmla="*/ 1046 h 2071"/>
                      <a:gd name="T78" fmla="*/ 611 w 865"/>
                      <a:gd name="T79" fmla="*/ 1094 h 2071"/>
                      <a:gd name="T80" fmla="*/ 665 w 865"/>
                      <a:gd name="T81" fmla="*/ 1070 h 2071"/>
                      <a:gd name="T82" fmla="*/ 659 w 865"/>
                      <a:gd name="T83" fmla="*/ 1016 h 2071"/>
                      <a:gd name="T84" fmla="*/ 611 w 865"/>
                      <a:gd name="T85" fmla="*/ 974 h 2071"/>
                      <a:gd name="T86" fmla="*/ 497 w 865"/>
                      <a:gd name="T87" fmla="*/ 950 h 2071"/>
                      <a:gd name="T88" fmla="*/ 323 w 865"/>
                      <a:gd name="T89" fmla="*/ 866 h 2071"/>
                      <a:gd name="T90" fmla="*/ 233 w 865"/>
                      <a:gd name="T91" fmla="*/ 660 h 2071"/>
                      <a:gd name="T92" fmla="*/ 209 w 865"/>
                      <a:gd name="T93" fmla="*/ 406 h 2071"/>
                      <a:gd name="T94" fmla="*/ 317 w 865"/>
                      <a:gd name="T95" fmla="*/ 170 h 2071"/>
                      <a:gd name="T96" fmla="*/ 485 w 865"/>
                      <a:gd name="T97" fmla="*/ 110 h 2071"/>
                      <a:gd name="T98" fmla="*/ 617 w 865"/>
                      <a:gd name="T99" fmla="*/ 164 h 2071"/>
                      <a:gd name="T100" fmla="*/ 707 w 865"/>
                      <a:gd name="T101" fmla="*/ 280 h 2071"/>
                      <a:gd name="T102" fmla="*/ 737 w 865"/>
                      <a:gd name="T103" fmla="*/ 418 h 2071"/>
                      <a:gd name="T104" fmla="*/ 773 w 865"/>
                      <a:gd name="T105" fmla="*/ 582 h 2071"/>
                      <a:gd name="T106" fmla="*/ 809 w 865"/>
                      <a:gd name="T107" fmla="*/ 564 h 2071"/>
                      <a:gd name="T108" fmla="*/ 785 w 865"/>
                      <a:gd name="T109" fmla="*/ 513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179250" name="Oval 12"/>
                <p:cNvSpPr>
                  <a:spLocks noChangeArrowheads="1"/>
                </p:cNvSpPr>
                <p:nvPr/>
              </p:nvSpPr>
              <p:spPr bwMode="auto">
                <a:xfrm>
                  <a:off x="2396" y="1356"/>
                  <a:ext cx="175" cy="247"/>
                </a:xfrm>
                <a:prstGeom prst="ellipse">
                  <a:avLst/>
                </a:pr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000" b="1" i="0" dirty="0">
                    <a:solidFill>
                      <a:srgbClr val="2F1311"/>
                    </a:solidFill>
                    <a:latin typeface="Arial" panose="020B0604020202020204" pitchFamily="34" charset="0"/>
                    <a:cs typeface="Arial" panose="020B0604020202020204" pitchFamily="34" charset="0"/>
                  </a:endParaRPr>
                </a:p>
              </p:txBody>
            </p:sp>
            <p:sp>
              <p:nvSpPr>
                <p:cNvPr id="179251" name="Freeform 13"/>
                <p:cNvSpPr>
                  <a:spLocks/>
                </p:cNvSpPr>
                <p:nvPr/>
              </p:nvSpPr>
              <p:spPr bwMode="auto">
                <a:xfrm>
                  <a:off x="2697" y="672"/>
                  <a:ext cx="262" cy="524"/>
                </a:xfrm>
                <a:custGeom>
                  <a:avLst/>
                  <a:gdLst>
                    <a:gd name="T0" fmla="*/ 3 w 266"/>
                    <a:gd name="T1" fmla="*/ 513 h 521"/>
                    <a:gd name="T2" fmla="*/ 27 w 266"/>
                    <a:gd name="T3" fmla="*/ 293 h 521"/>
                    <a:gd name="T4" fmla="*/ 95 w 266"/>
                    <a:gd name="T5" fmla="*/ 45 h 521"/>
                    <a:gd name="T6" fmla="*/ 157 w 266"/>
                    <a:gd name="T7" fmla="*/ 3 h 521"/>
                    <a:gd name="T8" fmla="*/ 205 w 266"/>
                    <a:gd name="T9" fmla="*/ 39 h 521"/>
                    <a:gd name="T10" fmla="*/ 223 w 266"/>
                    <a:gd name="T11" fmla="*/ 139 h 521"/>
                    <a:gd name="T12" fmla="*/ 177 w 266"/>
                    <a:gd name="T13" fmla="*/ 293 h 521"/>
                    <a:gd name="T14" fmla="*/ 92 w 266"/>
                    <a:gd name="T15" fmla="*/ 507 h 521"/>
                    <a:gd name="T16" fmla="*/ 35 w 266"/>
                    <a:gd name="T17" fmla="*/ 531 h 521"/>
                    <a:gd name="T18" fmla="*/ 3 w 266"/>
                    <a:gd name="T19" fmla="*/ 513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79252" name="Freeform 14"/>
                <p:cNvSpPr>
                  <a:spLocks/>
                </p:cNvSpPr>
                <p:nvPr/>
              </p:nvSpPr>
              <p:spPr bwMode="auto">
                <a:xfrm>
                  <a:off x="2765" y="1588"/>
                  <a:ext cx="398" cy="349"/>
                </a:xfrm>
                <a:custGeom>
                  <a:avLst/>
                  <a:gdLst>
                    <a:gd name="T0" fmla="*/ 120 w 392"/>
                    <a:gd name="T1" fmla="*/ 261 h 340"/>
                    <a:gd name="T2" fmla="*/ 16 w 392"/>
                    <a:gd name="T3" fmla="*/ 113 h 340"/>
                    <a:gd name="T4" fmla="*/ 4 w 392"/>
                    <a:gd name="T5" fmla="*/ 55 h 340"/>
                    <a:gd name="T6" fmla="*/ 28 w 392"/>
                    <a:gd name="T7" fmla="*/ 3 h 340"/>
                    <a:gd name="T8" fmla="*/ 150 w 392"/>
                    <a:gd name="T9" fmla="*/ 37 h 340"/>
                    <a:gd name="T10" fmla="*/ 290 w 392"/>
                    <a:gd name="T11" fmla="*/ 95 h 340"/>
                    <a:gd name="T12" fmla="*/ 424 w 392"/>
                    <a:gd name="T13" fmla="*/ 206 h 340"/>
                    <a:gd name="T14" fmla="*/ 451 w 392"/>
                    <a:gd name="T15" fmla="*/ 354 h 340"/>
                    <a:gd name="T16" fmla="*/ 396 w 392"/>
                    <a:gd name="T17" fmla="*/ 433 h 340"/>
                    <a:gd name="T18" fmla="*/ 284 w 392"/>
                    <a:gd name="T19" fmla="*/ 410 h 340"/>
                    <a:gd name="T20" fmla="*/ 120 w 392"/>
                    <a:gd name="T21" fmla="*/ 261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79253" name="Freeform 15"/>
                <p:cNvSpPr>
                  <a:spLocks/>
                </p:cNvSpPr>
                <p:nvPr/>
              </p:nvSpPr>
              <p:spPr bwMode="auto">
                <a:xfrm>
                  <a:off x="2464" y="1923"/>
                  <a:ext cx="146" cy="567"/>
                </a:xfrm>
                <a:custGeom>
                  <a:avLst/>
                  <a:gdLst>
                    <a:gd name="T0" fmla="*/ 15 w 151"/>
                    <a:gd name="T1" fmla="*/ 195 h 558"/>
                    <a:gd name="T2" fmla="*/ 32 w 151"/>
                    <a:gd name="T3" fmla="*/ 49 h 558"/>
                    <a:gd name="T4" fmla="*/ 46 w 151"/>
                    <a:gd name="T5" fmla="*/ 3 h 558"/>
                    <a:gd name="T6" fmla="*/ 77 w 151"/>
                    <a:gd name="T7" fmla="*/ 27 h 558"/>
                    <a:gd name="T8" fmla="*/ 99 w 151"/>
                    <a:gd name="T9" fmla="*/ 195 h 558"/>
                    <a:gd name="T10" fmla="*/ 102 w 151"/>
                    <a:gd name="T11" fmla="*/ 497 h 558"/>
                    <a:gd name="T12" fmla="*/ 69 w 151"/>
                    <a:gd name="T13" fmla="*/ 637 h 558"/>
                    <a:gd name="T14" fmla="*/ 15 w 151"/>
                    <a:gd name="T15" fmla="*/ 602 h 558"/>
                    <a:gd name="T16" fmla="*/ 0 w 151"/>
                    <a:gd name="T17" fmla="*/ 369 h 558"/>
                    <a:gd name="T18" fmla="*/ 15 w 151"/>
                    <a:gd name="T19" fmla="*/ 195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79254" name="Freeform 16"/>
                <p:cNvSpPr>
                  <a:spLocks/>
                </p:cNvSpPr>
                <p:nvPr/>
              </p:nvSpPr>
              <p:spPr bwMode="auto">
                <a:xfrm>
                  <a:off x="1910" y="1588"/>
                  <a:ext cx="389" cy="247"/>
                </a:xfrm>
                <a:custGeom>
                  <a:avLst/>
                  <a:gdLst>
                    <a:gd name="T0" fmla="*/ 165 w 392"/>
                    <a:gd name="T1" fmla="*/ 51 h 253"/>
                    <a:gd name="T2" fmla="*/ 287 w 392"/>
                    <a:gd name="T3" fmla="*/ 19 h 253"/>
                    <a:gd name="T4" fmla="*/ 337 w 392"/>
                    <a:gd name="T5" fmla="*/ 7 h 253"/>
                    <a:gd name="T6" fmla="*/ 355 w 392"/>
                    <a:gd name="T7" fmla="*/ 51 h 253"/>
                    <a:gd name="T8" fmla="*/ 305 w 392"/>
                    <a:gd name="T9" fmla="*/ 103 h 253"/>
                    <a:gd name="T10" fmla="*/ 183 w 392"/>
                    <a:gd name="T11" fmla="*/ 176 h 253"/>
                    <a:gd name="T12" fmla="*/ 37 w 392"/>
                    <a:gd name="T13" fmla="*/ 194 h 253"/>
                    <a:gd name="T14" fmla="*/ 1 w 392"/>
                    <a:gd name="T15" fmla="*/ 147 h 253"/>
                    <a:gd name="T16" fmla="*/ 43 w 392"/>
                    <a:gd name="T17" fmla="*/ 91 h 253"/>
                    <a:gd name="T18" fmla="*/ 165 w 392"/>
                    <a:gd name="T19" fmla="*/ 51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79255" name="Freeform 17"/>
                <p:cNvSpPr>
                  <a:spLocks/>
                </p:cNvSpPr>
                <p:nvPr/>
              </p:nvSpPr>
              <p:spPr bwMode="auto">
                <a:xfrm>
                  <a:off x="2094" y="861"/>
                  <a:ext cx="233" cy="378"/>
                </a:xfrm>
                <a:custGeom>
                  <a:avLst/>
                  <a:gdLst>
                    <a:gd name="T0" fmla="*/ 64 w 238"/>
                    <a:gd name="T1" fmla="*/ 219 h 386"/>
                    <a:gd name="T2" fmla="*/ 23 w 238"/>
                    <a:gd name="T3" fmla="*/ 156 h 386"/>
                    <a:gd name="T4" fmla="*/ 0 w 238"/>
                    <a:gd name="T5" fmla="*/ 76 h 386"/>
                    <a:gd name="T6" fmla="*/ 23 w 238"/>
                    <a:gd name="T7" fmla="*/ 12 h 386"/>
                    <a:gd name="T8" fmla="*/ 99 w 238"/>
                    <a:gd name="T9" fmla="*/ 24 h 386"/>
                    <a:gd name="T10" fmla="*/ 146 w 238"/>
                    <a:gd name="T11" fmla="*/ 108 h 386"/>
                    <a:gd name="T12" fmla="*/ 190 w 238"/>
                    <a:gd name="T13" fmla="*/ 249 h 386"/>
                    <a:gd name="T14" fmla="*/ 164 w 238"/>
                    <a:gd name="T15" fmla="*/ 306 h 386"/>
                    <a:gd name="T16" fmla="*/ 137 w 238"/>
                    <a:gd name="T17" fmla="*/ 288 h 386"/>
                    <a:gd name="T18" fmla="*/ 64 w 238"/>
                    <a:gd name="T19" fmla="*/ 219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pic>
            <p:nvPicPr>
              <p:cNvPr id="179241" name="Picture 1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242" name="Picture 1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243" name="Picture 2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244" name="Picture 2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245" name="Picture 2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246" name="Picture 2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247" name="Picture 2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248" name="Picture 2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220" name="Group 26"/>
            <p:cNvGrpSpPr>
              <a:grpSpLocks/>
            </p:cNvGrpSpPr>
            <p:nvPr userDrawn="1"/>
          </p:nvGrpSpPr>
          <p:grpSpPr bwMode="auto">
            <a:xfrm>
              <a:off x="4944" y="1008"/>
              <a:ext cx="522" cy="2967"/>
              <a:chOff x="4944" y="1008"/>
              <a:chExt cx="522" cy="2967"/>
            </a:xfrm>
          </p:grpSpPr>
          <p:pic>
            <p:nvPicPr>
              <p:cNvPr id="179221" name="Picture 27"/>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222" name="Picture 2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223" name="Picture 2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224" name="Picture 3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225" name="Picture 3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226" name="Picture 3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227" name="Picture 3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228" name="Picture 3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229" name="Picture 3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230" name="Picture 36"/>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231" name="Picture 37"/>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232" name="Picture 3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233" name="Picture 3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234" name="Picture 4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235" name="Picture 4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236" name="Picture 4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237" name="Picture 4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238" name="Picture 4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239" name="Picture 4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179206" name="Freeform 46"/>
          <p:cNvSpPr>
            <a:spLocks/>
          </p:cNvSpPr>
          <p:nvPr/>
        </p:nvSpPr>
        <p:spPr bwMode="auto">
          <a:xfrm>
            <a:off x="7953375" y="4908550"/>
            <a:ext cx="1190625" cy="1939925"/>
          </a:xfrm>
          <a:custGeom>
            <a:avLst/>
            <a:gdLst>
              <a:gd name="T0" fmla="*/ 2147483647 w 750"/>
              <a:gd name="T1" fmla="*/ 2147483647 h 1222"/>
              <a:gd name="T2" fmla="*/ 2147483647 w 750"/>
              <a:gd name="T3" fmla="*/ 2147483647 h 1222"/>
              <a:gd name="T4" fmla="*/ 2147483647 w 750"/>
              <a:gd name="T5" fmla="*/ 2147483647 h 1222"/>
              <a:gd name="T6" fmla="*/ 2147483647 w 750"/>
              <a:gd name="T7" fmla="*/ 2147483647 h 1222"/>
              <a:gd name="T8" fmla="*/ 0 w 750"/>
              <a:gd name="T9" fmla="*/ 2147483647 h 1222"/>
              <a:gd name="T10" fmla="*/ 0 w 750"/>
              <a:gd name="T11" fmla="*/ 2147483647 h 1222"/>
              <a:gd name="T12" fmla="*/ 2147483647 w 750"/>
              <a:gd name="T13" fmla="*/ 2147483647 h 1222"/>
              <a:gd name="T14" fmla="*/ 2147483647 w 750"/>
              <a:gd name="T15" fmla="*/ 2147483647 h 1222"/>
              <a:gd name="T16" fmla="*/ 2147483647 w 750"/>
              <a:gd name="T17" fmla="*/ 2147483647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33167" name="Freeform 47"/>
          <p:cNvSpPr>
            <a:spLocks/>
          </p:cNvSpPr>
          <p:nvPr/>
        </p:nvSpPr>
        <p:spPr bwMode="auto">
          <a:xfrm>
            <a:off x="7939088" y="4857750"/>
            <a:ext cx="1219200" cy="2000250"/>
          </a:xfrm>
          <a:custGeom>
            <a:avLst/>
            <a:gdLst>
              <a:gd name="T0" fmla="*/ 0 w 768"/>
              <a:gd name="T1" fmla="*/ 1260 h 1260"/>
              <a:gd name="T2" fmla="*/ 0 w 768"/>
              <a:gd name="T3" fmla="*/ 1134 h 1260"/>
              <a:gd name="T4" fmla="*/ 210 w 768"/>
              <a:gd name="T5" fmla="*/ 1032 h 1260"/>
              <a:gd name="T6" fmla="*/ 324 w 768"/>
              <a:gd name="T7" fmla="*/ 918 h 1260"/>
              <a:gd name="T8" fmla="*/ 414 w 768"/>
              <a:gd name="T9" fmla="*/ 714 h 1260"/>
              <a:gd name="T10" fmla="*/ 450 w 768"/>
              <a:gd name="T11" fmla="*/ 456 h 1260"/>
              <a:gd name="T12" fmla="*/ 438 w 768"/>
              <a:gd name="T13" fmla="*/ 258 h 1260"/>
              <a:gd name="T14" fmla="*/ 684 w 768"/>
              <a:gd name="T15" fmla="*/ 0 h 1260"/>
              <a:gd name="T16" fmla="*/ 768 w 768"/>
              <a:gd name="T17" fmla="*/ 18 h 1260"/>
              <a:gd name="T18" fmla="*/ 768 w 768"/>
              <a:gd name="T19" fmla="*/ 1254 h 1260"/>
              <a:gd name="T20" fmla="*/ 0 w 768"/>
              <a:gd name="T21" fmla="*/ 1260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a:noFill/>
          </a:ln>
          <a:effectLst/>
        </p:spPr>
        <p:txBody>
          <a:bodyPr wrap="none" anchor="ctr"/>
          <a:lstStyle/>
          <a:p>
            <a:pPr>
              <a:defRPr/>
            </a:pPr>
            <a:endParaRPr lang="en-US" sz="2000" b="1" i="0" dirty="0">
              <a:solidFill>
                <a:srgbClr val="2F1311"/>
              </a:solidFill>
              <a:latin typeface="Arial" panose="020B0604020202020204" pitchFamily="34" charset="0"/>
              <a:cs typeface="Arial" panose="020B0604020202020204" pitchFamily="34" charset="0"/>
            </a:endParaRPr>
          </a:p>
        </p:txBody>
      </p:sp>
      <p:sp>
        <p:nvSpPr>
          <p:cNvPr id="133168" name="Freeform 48"/>
          <p:cNvSpPr>
            <a:spLocks/>
          </p:cNvSpPr>
          <p:nvPr/>
        </p:nvSpPr>
        <p:spPr bwMode="auto">
          <a:xfrm>
            <a:off x="7927975" y="2817813"/>
            <a:ext cx="1231900" cy="4037012"/>
          </a:xfrm>
          <a:custGeom>
            <a:avLst/>
            <a:gdLst>
              <a:gd name="T0" fmla="*/ 550 w 776"/>
              <a:gd name="T1" fmla="*/ 115 h 2543"/>
              <a:gd name="T2" fmla="*/ 460 w 776"/>
              <a:gd name="T3" fmla="*/ 529 h 2543"/>
              <a:gd name="T4" fmla="*/ 298 w 776"/>
              <a:gd name="T5" fmla="*/ 925 h 2543"/>
              <a:gd name="T6" fmla="*/ 76 w 776"/>
              <a:gd name="T7" fmla="*/ 1267 h 2543"/>
              <a:gd name="T8" fmla="*/ 4 w 776"/>
              <a:gd name="T9" fmla="*/ 1339 h 2543"/>
              <a:gd name="T10" fmla="*/ 100 w 776"/>
              <a:gd name="T11" fmla="*/ 1351 h 2543"/>
              <a:gd name="T12" fmla="*/ 286 w 776"/>
              <a:gd name="T13" fmla="*/ 1399 h 2543"/>
              <a:gd name="T14" fmla="*/ 394 w 776"/>
              <a:gd name="T15" fmla="*/ 1525 h 2543"/>
              <a:gd name="T16" fmla="*/ 478 w 776"/>
              <a:gd name="T17" fmla="*/ 1705 h 2543"/>
              <a:gd name="T18" fmla="*/ 478 w 776"/>
              <a:gd name="T19" fmla="*/ 1969 h 2543"/>
              <a:gd name="T20" fmla="*/ 370 w 776"/>
              <a:gd name="T21" fmla="*/ 2263 h 2543"/>
              <a:gd name="T22" fmla="*/ 124 w 776"/>
              <a:gd name="T23" fmla="*/ 2479 h 2543"/>
              <a:gd name="T24" fmla="*/ 22 w 776"/>
              <a:gd name="T25" fmla="*/ 2515 h 2543"/>
              <a:gd name="T26" fmla="*/ 196 w 776"/>
              <a:gd name="T27" fmla="*/ 2533 h 2543"/>
              <a:gd name="T28" fmla="*/ 388 w 776"/>
              <a:gd name="T29" fmla="*/ 2455 h 2543"/>
              <a:gd name="T30" fmla="*/ 502 w 776"/>
              <a:gd name="T31" fmla="*/ 2299 h 2543"/>
              <a:gd name="T32" fmla="*/ 598 w 776"/>
              <a:gd name="T33" fmla="*/ 2197 h 2543"/>
              <a:gd name="T34" fmla="*/ 694 w 776"/>
              <a:gd name="T35" fmla="*/ 2197 h 2543"/>
              <a:gd name="T36" fmla="*/ 742 w 776"/>
              <a:gd name="T37" fmla="*/ 2230 h 2543"/>
              <a:gd name="T38" fmla="*/ 712 w 776"/>
              <a:gd name="T39" fmla="*/ 2137 h 2543"/>
              <a:gd name="T40" fmla="*/ 664 w 776"/>
              <a:gd name="T41" fmla="*/ 1807 h 2543"/>
              <a:gd name="T42" fmla="*/ 670 w 776"/>
              <a:gd name="T43" fmla="*/ 1561 h 2543"/>
              <a:gd name="T44" fmla="*/ 718 w 776"/>
              <a:gd name="T45" fmla="*/ 1393 h 2543"/>
              <a:gd name="T46" fmla="*/ 748 w 776"/>
              <a:gd name="T47" fmla="*/ 1219 h 2543"/>
              <a:gd name="T48" fmla="*/ 550 w 776"/>
              <a:gd name="T49" fmla="*/ 115 h 2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a:noFill/>
          </a:ln>
          <a:effectLst/>
        </p:spPr>
        <p:txBody>
          <a:bodyPr wrap="none" anchor="ctr"/>
          <a:lstStyle/>
          <a:p>
            <a:pPr>
              <a:defRPr/>
            </a:pPr>
            <a:endParaRPr lang="en-US" sz="2000" b="1" i="0" dirty="0">
              <a:solidFill>
                <a:srgbClr val="2F1311"/>
              </a:solidFill>
              <a:latin typeface="Arial" panose="020B0604020202020204" pitchFamily="34" charset="0"/>
              <a:cs typeface="Arial" panose="020B0604020202020204" pitchFamily="34" charset="0"/>
            </a:endParaRPr>
          </a:p>
        </p:txBody>
      </p:sp>
      <p:sp>
        <p:nvSpPr>
          <p:cNvPr id="179209" name="Freeform 49" descr="kimonopat1"/>
          <p:cNvSpPr>
            <a:spLocks/>
          </p:cNvSpPr>
          <p:nvPr/>
        </p:nvSpPr>
        <p:spPr bwMode="auto">
          <a:xfrm>
            <a:off x="8010525" y="3538538"/>
            <a:ext cx="979488" cy="2184400"/>
          </a:xfrm>
          <a:custGeom>
            <a:avLst/>
            <a:gdLst>
              <a:gd name="T0" fmla="*/ 2147483647 w 617"/>
              <a:gd name="T1" fmla="*/ 2147483647 h 1376"/>
              <a:gd name="T2" fmla="*/ 2147483647 w 617"/>
              <a:gd name="T3" fmla="*/ 2147483647 h 1376"/>
              <a:gd name="T4" fmla="*/ 2147483647 w 617"/>
              <a:gd name="T5" fmla="*/ 2147483647 h 1376"/>
              <a:gd name="T6" fmla="*/ 0 w 617"/>
              <a:gd name="T7" fmla="*/ 2147483647 h 1376"/>
              <a:gd name="T8" fmla="*/ 2147483647 w 617"/>
              <a:gd name="T9" fmla="*/ 2147483647 h 1376"/>
              <a:gd name="T10" fmla="*/ 2147483647 w 617"/>
              <a:gd name="T11" fmla="*/ 2147483647 h 1376"/>
              <a:gd name="T12" fmla="*/ 2147483647 w 617"/>
              <a:gd name="T13" fmla="*/ 2147483647 h 1376"/>
              <a:gd name="T14" fmla="*/ 2147483647 w 617"/>
              <a:gd name="T15" fmla="*/ 2147483647 h 1376"/>
              <a:gd name="T16" fmla="*/ 2147483647 w 617"/>
              <a:gd name="T17" fmla="*/ 2147483647 h 1376"/>
              <a:gd name="T18" fmla="*/ 2147483647 w 617"/>
              <a:gd name="T19" fmla="*/ 2147483647 h 1376"/>
              <a:gd name="T20" fmla="*/ 2147483647 w 617"/>
              <a:gd name="T21" fmla="*/ 2147483647 h 1376"/>
              <a:gd name="T22" fmla="*/ 2147483647 w 617"/>
              <a:gd name="T23" fmla="*/ 2147483647 h 1376"/>
              <a:gd name="T24" fmla="*/ 2147483647 w 617"/>
              <a:gd name="T25" fmla="*/ 2147483647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79210" name="Freeform 50" descr="kimonopat1"/>
          <p:cNvSpPr>
            <a:spLocks/>
          </p:cNvSpPr>
          <p:nvPr/>
        </p:nvSpPr>
        <p:spPr bwMode="auto">
          <a:xfrm>
            <a:off x="8243888" y="427038"/>
            <a:ext cx="914400" cy="5048250"/>
          </a:xfrm>
          <a:custGeom>
            <a:avLst/>
            <a:gdLst>
              <a:gd name="T0" fmla="*/ 2147483647 w 576"/>
              <a:gd name="T1" fmla="*/ 2147483647 h 3180"/>
              <a:gd name="T2" fmla="*/ 2147483647 w 576"/>
              <a:gd name="T3" fmla="*/ 2147483647 h 3180"/>
              <a:gd name="T4" fmla="*/ 2147483647 w 576"/>
              <a:gd name="T5" fmla="*/ 2147483647 h 3180"/>
              <a:gd name="T6" fmla="*/ 2147483647 w 576"/>
              <a:gd name="T7" fmla="*/ 2147483647 h 3180"/>
              <a:gd name="T8" fmla="*/ 2147483647 w 576"/>
              <a:gd name="T9" fmla="*/ 2147483647 h 3180"/>
              <a:gd name="T10" fmla="*/ 2147483647 w 576"/>
              <a:gd name="T11" fmla="*/ 2147483647 h 3180"/>
              <a:gd name="T12" fmla="*/ 2147483647 w 576"/>
              <a:gd name="T13" fmla="*/ 2147483647 h 3180"/>
              <a:gd name="T14" fmla="*/ 2147483647 w 576"/>
              <a:gd name="T15" fmla="*/ 2147483647 h 3180"/>
              <a:gd name="T16" fmla="*/ 2147483647 w 576"/>
              <a:gd name="T17" fmla="*/ 2147483647 h 3180"/>
              <a:gd name="T18" fmla="*/ 2147483647 w 576"/>
              <a:gd name="T19" fmla="*/ 2147483647 h 3180"/>
              <a:gd name="T20" fmla="*/ 2147483647 w 576"/>
              <a:gd name="T21" fmla="*/ 2147483647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79211" name="Freeform 51"/>
          <p:cNvSpPr>
            <a:spLocks/>
          </p:cNvSpPr>
          <p:nvPr/>
        </p:nvSpPr>
        <p:spPr bwMode="auto">
          <a:xfrm>
            <a:off x="8250238" y="261938"/>
            <a:ext cx="909637" cy="3071812"/>
          </a:xfrm>
          <a:custGeom>
            <a:avLst/>
            <a:gdLst>
              <a:gd name="T0" fmla="*/ 2147483647 w 573"/>
              <a:gd name="T1" fmla="*/ 2147483647 h 1935"/>
              <a:gd name="T2" fmla="*/ 2147483647 w 573"/>
              <a:gd name="T3" fmla="*/ 2147483647 h 1935"/>
              <a:gd name="T4" fmla="*/ 2147483647 w 573"/>
              <a:gd name="T5" fmla="*/ 2147483647 h 1935"/>
              <a:gd name="T6" fmla="*/ 2147483647 w 573"/>
              <a:gd name="T7" fmla="*/ 2147483647 h 1935"/>
              <a:gd name="T8" fmla="*/ 2147483647 w 573"/>
              <a:gd name="T9" fmla="*/ 2147483647 h 1935"/>
              <a:gd name="T10" fmla="*/ 2147483647 w 573"/>
              <a:gd name="T11" fmla="*/ 2147483647 h 1935"/>
              <a:gd name="T12" fmla="*/ 2147483647 w 573"/>
              <a:gd name="T13" fmla="*/ 2147483647 h 1935"/>
              <a:gd name="T14" fmla="*/ 2147483647 w 573"/>
              <a:gd name="T15" fmla="*/ 2147483647 h 1935"/>
              <a:gd name="T16" fmla="*/ 2147483647 w 573"/>
              <a:gd name="T17" fmla="*/ 2147483647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79212" name="Freeform 52"/>
          <p:cNvSpPr>
            <a:spLocks/>
          </p:cNvSpPr>
          <p:nvPr/>
        </p:nvSpPr>
        <p:spPr bwMode="auto">
          <a:xfrm>
            <a:off x="7943850" y="0"/>
            <a:ext cx="576263" cy="3352800"/>
          </a:xfrm>
          <a:custGeom>
            <a:avLst/>
            <a:gdLst>
              <a:gd name="T0" fmla="*/ 0 w 363"/>
              <a:gd name="T1" fmla="*/ 2147483647 h 2112"/>
              <a:gd name="T2" fmla="*/ 2147483647 w 363"/>
              <a:gd name="T3" fmla="*/ 2147483647 h 2112"/>
              <a:gd name="T4" fmla="*/ 2147483647 w 363"/>
              <a:gd name="T5" fmla="*/ 2147483647 h 2112"/>
              <a:gd name="T6" fmla="*/ 2147483647 w 363"/>
              <a:gd name="T7" fmla="*/ 2147483647 h 2112"/>
              <a:gd name="T8" fmla="*/ 2147483647 w 363"/>
              <a:gd name="T9" fmla="*/ 0 h 2112"/>
              <a:gd name="T10" fmla="*/ 0 w 363"/>
              <a:gd name="T11" fmla="*/ 0 h 2112"/>
              <a:gd name="T12" fmla="*/ 0 w 363"/>
              <a:gd name="T13" fmla="*/ 2147483647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33173" name="Freeform 53"/>
          <p:cNvSpPr>
            <a:spLocks/>
          </p:cNvSpPr>
          <p:nvPr/>
        </p:nvSpPr>
        <p:spPr bwMode="auto">
          <a:xfrm>
            <a:off x="7943850" y="1588"/>
            <a:ext cx="300038" cy="3352800"/>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Lst>
            <a:ahLst/>
            <a:cxnLst>
              <a:cxn ang="0">
                <a:pos x="T0" y="T1"/>
              </a:cxn>
              <a:cxn ang="0">
                <a:pos x="T2" y="T3"/>
              </a:cxn>
              <a:cxn ang="0">
                <a:pos x="T4" y="T5"/>
              </a:cxn>
              <a:cxn ang="0">
                <a:pos x="T6" y="T7"/>
              </a:cxn>
              <a:cxn ang="0">
                <a:pos x="T8" y="T9"/>
              </a:cxn>
              <a:cxn ang="0">
                <a:pos x="T10" y="T11"/>
              </a:cxn>
              <a:cxn ang="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a:noFill/>
          </a:ln>
          <a:effectLst/>
        </p:spPr>
        <p:txBody>
          <a:bodyPr wrap="none" anchor="ctr"/>
          <a:lstStyle/>
          <a:p>
            <a:pPr>
              <a:defRPr/>
            </a:pPr>
            <a:endParaRPr lang="en-US" sz="2000" b="1" i="0" dirty="0">
              <a:solidFill>
                <a:srgbClr val="2F1311"/>
              </a:solidFill>
              <a:latin typeface="Arial" panose="020B0604020202020204" pitchFamily="34" charset="0"/>
              <a:cs typeface="Arial" panose="020B0604020202020204" pitchFamily="34" charset="0"/>
            </a:endParaRPr>
          </a:p>
        </p:txBody>
      </p:sp>
      <p:sp>
        <p:nvSpPr>
          <p:cNvPr id="179214" name="Rectangle 54"/>
          <p:cNvSpPr>
            <a:spLocks noChangeArrowheads="1"/>
          </p:cNvSpPr>
          <p:nvPr/>
        </p:nvSpPr>
        <p:spPr bwMode="auto">
          <a:xfrm>
            <a:off x="7866063" y="1588"/>
            <a:ext cx="88900" cy="685800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sz="1800" b="1" i="0" dirty="0">
              <a:solidFill>
                <a:srgbClr val="2F1311"/>
              </a:solidFill>
              <a:latin typeface="Arial" panose="020B0604020202020204" pitchFamily="34" charset="0"/>
              <a:cs typeface="Arial" panose="020B0604020202020204" pitchFamily="34" charset="0"/>
            </a:endParaRPr>
          </a:p>
        </p:txBody>
      </p:sp>
      <p:sp>
        <p:nvSpPr>
          <p:cNvPr id="133175" name="Freeform 55"/>
          <p:cNvSpPr>
            <a:spLocks/>
          </p:cNvSpPr>
          <p:nvPr/>
        </p:nvSpPr>
        <p:spPr bwMode="auto">
          <a:xfrm>
            <a:off x="7958138" y="6229350"/>
            <a:ext cx="1165225" cy="619125"/>
          </a:xfrm>
          <a:custGeom>
            <a:avLst/>
            <a:gdLst>
              <a:gd name="T0" fmla="*/ 1 w 692"/>
              <a:gd name="T1" fmla="*/ 357 h 378"/>
              <a:gd name="T2" fmla="*/ 109 w 692"/>
              <a:gd name="T3" fmla="*/ 341 h 378"/>
              <a:gd name="T4" fmla="*/ 241 w 692"/>
              <a:gd name="T5" fmla="*/ 305 h 378"/>
              <a:gd name="T6" fmla="*/ 353 w 692"/>
              <a:gd name="T7" fmla="*/ 209 h 378"/>
              <a:gd name="T8" fmla="*/ 429 w 692"/>
              <a:gd name="T9" fmla="*/ 89 h 378"/>
              <a:gd name="T10" fmla="*/ 493 w 692"/>
              <a:gd name="T11" fmla="*/ 17 h 378"/>
              <a:gd name="T12" fmla="*/ 577 w 692"/>
              <a:gd name="T13" fmla="*/ 1 h 378"/>
              <a:gd name="T14" fmla="*/ 629 w 692"/>
              <a:gd name="T15" fmla="*/ 21 h 378"/>
              <a:gd name="T16" fmla="*/ 673 w 692"/>
              <a:gd name="T17" fmla="*/ 65 h 378"/>
              <a:gd name="T18" fmla="*/ 673 w 692"/>
              <a:gd name="T19" fmla="*/ 137 h 378"/>
              <a:gd name="T20" fmla="*/ 561 w 692"/>
              <a:gd name="T21" fmla="*/ 225 h 378"/>
              <a:gd name="T22" fmla="*/ 425 w 692"/>
              <a:gd name="T23" fmla="*/ 297 h 378"/>
              <a:gd name="T24" fmla="*/ 245 w 692"/>
              <a:gd name="T25" fmla="*/ 357 h 378"/>
              <a:gd name="T26" fmla="*/ 113 w 692"/>
              <a:gd name="T27" fmla="*/ 377 h 378"/>
              <a:gd name="T28" fmla="*/ 1 w 692"/>
              <a:gd name="T29" fmla="*/ 357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a:noFill/>
          </a:ln>
          <a:effectLst/>
        </p:spPr>
        <p:txBody>
          <a:bodyPr wrap="none" anchor="ctr"/>
          <a:lstStyle/>
          <a:p>
            <a:pPr>
              <a:defRPr/>
            </a:pPr>
            <a:endParaRPr lang="en-US" sz="2000" b="1" i="0" dirty="0">
              <a:solidFill>
                <a:srgbClr val="2F1311"/>
              </a:solidFill>
              <a:latin typeface="Arial" panose="020B0604020202020204" pitchFamily="34" charset="0"/>
              <a:cs typeface="Arial" panose="020B0604020202020204" pitchFamily="34" charset="0"/>
            </a:endParaRPr>
          </a:p>
        </p:txBody>
      </p:sp>
      <p:sp>
        <p:nvSpPr>
          <p:cNvPr id="179216" name="AutoShape 56"/>
          <p:cNvSpPr>
            <a:spLocks noChangeArrowheads="1"/>
          </p:cNvSpPr>
          <p:nvPr/>
        </p:nvSpPr>
        <p:spPr bwMode="hidden">
          <a:xfrm rot="5400000">
            <a:off x="4324351" y="3316287"/>
            <a:ext cx="6858000" cy="2254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2104 w 21600"/>
              <a:gd name="T13" fmla="*/ 2104 h 21600"/>
              <a:gd name="T14" fmla="*/ 19496 w 21600"/>
              <a:gd name="T15" fmla="*/ 19496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rot="10800000" vert="eaVert" wrap="none" anchor="ctr"/>
          <a:lstStyle/>
          <a:p>
            <a:endParaRPr lang="en-US"/>
          </a:p>
        </p:txBody>
      </p:sp>
      <p:sp>
        <p:nvSpPr>
          <p:cNvPr id="179217" name="Rectangle 57"/>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dirty="0"/>
              <a:t>Click to edit Master title style</a:t>
            </a:r>
          </a:p>
        </p:txBody>
      </p:sp>
      <p:sp>
        <p:nvSpPr>
          <p:cNvPr id="179218" name="Rectangle 58"/>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cSld>
  <p:clrMap bg1="lt1" tx1="dk1" bg2="lt2" tx2="dk2" accent1="accent1" accent2="accent2" accent3="accent3" accent4="accent4" accent5="accent5" accent6="accent6" hlink="hlink" folHlink="folHlink"/>
  <p:sldLayoutIdLst>
    <p:sldLayoutId id="2147487545" r:id="rId1"/>
    <p:sldLayoutId id="2147487546" r:id="rId2"/>
    <p:sldLayoutId id="2147487547" r:id="rId3"/>
    <p:sldLayoutId id="2147487548" r:id="rId4"/>
    <p:sldLayoutId id="2147487549" r:id="rId5"/>
    <p:sldLayoutId id="2147487550" r:id="rId6"/>
    <p:sldLayoutId id="2147487551" r:id="rId7"/>
    <p:sldLayoutId id="2147487552" r:id="rId8"/>
    <p:sldLayoutId id="2147487553" r:id="rId9"/>
    <p:sldLayoutId id="2147487554" r:id="rId10"/>
    <p:sldLayoutId id="2147487555" r:id="rId11"/>
  </p:sldLayoutIdLst>
  <p:txStyles>
    <p:titleStyle>
      <a:lvl1pPr algn="l" rtl="0" eaLnBrk="0" fontAlgn="base" hangingPunct="0">
        <a:spcBef>
          <a:spcPct val="0"/>
        </a:spcBef>
        <a:spcAft>
          <a:spcPct val="0"/>
        </a:spcAft>
        <a:defRPr sz="4000" b="1" i="0">
          <a:solidFill>
            <a:schemeClr val="tx2"/>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4000">
          <a:solidFill>
            <a:schemeClr val="tx2"/>
          </a:solidFill>
          <a:latin typeface="Arial" charset="0"/>
          <a:ea typeface="ＭＳ Ｐゴシック" charset="0"/>
          <a:cs typeface="Arial" charset="0"/>
        </a:defRPr>
      </a:lvl2pPr>
      <a:lvl3pPr algn="l" rtl="0" eaLnBrk="0" fontAlgn="base" hangingPunct="0">
        <a:spcBef>
          <a:spcPct val="0"/>
        </a:spcBef>
        <a:spcAft>
          <a:spcPct val="0"/>
        </a:spcAft>
        <a:defRPr sz="4000">
          <a:solidFill>
            <a:schemeClr val="tx2"/>
          </a:solidFill>
          <a:latin typeface="Arial" charset="0"/>
          <a:ea typeface="ＭＳ Ｐゴシック" charset="0"/>
          <a:cs typeface="Arial" charset="0"/>
        </a:defRPr>
      </a:lvl3pPr>
      <a:lvl4pPr algn="l" rtl="0" eaLnBrk="0" fontAlgn="base" hangingPunct="0">
        <a:spcBef>
          <a:spcPct val="0"/>
        </a:spcBef>
        <a:spcAft>
          <a:spcPct val="0"/>
        </a:spcAft>
        <a:defRPr sz="4000">
          <a:solidFill>
            <a:schemeClr val="tx2"/>
          </a:solidFill>
          <a:latin typeface="Arial" charset="0"/>
          <a:ea typeface="ＭＳ Ｐゴシック" charset="0"/>
          <a:cs typeface="Arial" charset="0"/>
        </a:defRPr>
      </a:lvl4pPr>
      <a:lvl5pPr algn="l" rtl="0" eaLnBrk="0" fontAlgn="base" hangingPunct="0">
        <a:spcBef>
          <a:spcPct val="0"/>
        </a:spcBef>
        <a:spcAft>
          <a:spcPct val="0"/>
        </a:spcAft>
        <a:defRPr sz="4000">
          <a:solidFill>
            <a:schemeClr val="tx2"/>
          </a:solidFill>
          <a:latin typeface="Arial" charset="0"/>
          <a:ea typeface="ＭＳ Ｐゴシック" charset="0"/>
          <a:cs typeface="Arial" charset="0"/>
        </a:defRPr>
      </a:lvl5pPr>
      <a:lvl6pPr marL="457200" algn="l" rtl="0" fontAlgn="base">
        <a:spcBef>
          <a:spcPct val="0"/>
        </a:spcBef>
        <a:spcAft>
          <a:spcPct val="0"/>
        </a:spcAft>
        <a:defRPr sz="4000">
          <a:solidFill>
            <a:schemeClr val="tx2"/>
          </a:solidFill>
          <a:latin typeface="Arial" charset="0"/>
          <a:ea typeface="ＭＳ Ｐゴシック" charset="0"/>
          <a:cs typeface="Arial" charset="0"/>
        </a:defRPr>
      </a:lvl6pPr>
      <a:lvl7pPr marL="914400" algn="l" rtl="0" fontAlgn="base">
        <a:spcBef>
          <a:spcPct val="0"/>
        </a:spcBef>
        <a:spcAft>
          <a:spcPct val="0"/>
        </a:spcAft>
        <a:defRPr sz="4000">
          <a:solidFill>
            <a:schemeClr val="tx2"/>
          </a:solidFill>
          <a:latin typeface="Arial" charset="0"/>
          <a:ea typeface="ＭＳ Ｐゴシック" charset="0"/>
          <a:cs typeface="Arial" charset="0"/>
        </a:defRPr>
      </a:lvl7pPr>
      <a:lvl8pPr marL="1371600" algn="l" rtl="0" fontAlgn="base">
        <a:spcBef>
          <a:spcPct val="0"/>
        </a:spcBef>
        <a:spcAft>
          <a:spcPct val="0"/>
        </a:spcAft>
        <a:defRPr sz="4000">
          <a:solidFill>
            <a:schemeClr val="tx2"/>
          </a:solidFill>
          <a:latin typeface="Arial" charset="0"/>
          <a:ea typeface="ＭＳ Ｐゴシック" charset="0"/>
          <a:cs typeface="Arial" charset="0"/>
        </a:defRPr>
      </a:lvl8pPr>
      <a:lvl9pPr marL="1828800" algn="l" rtl="0" fontAlgn="base">
        <a:spcBef>
          <a:spcPct val="0"/>
        </a:spcBef>
        <a:spcAft>
          <a:spcPct val="0"/>
        </a:spcAft>
        <a:defRPr sz="40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Blip>
          <a:blip r:embed="rId15"/>
        </a:buBlip>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SzPct val="80000"/>
        <a:buBlip>
          <a:blip r:embed="rId16"/>
        </a:buBlip>
        <a:defRPr sz="2800" b="1"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SzPct val="70000"/>
        <a:buBlip>
          <a:blip r:embed="rId17"/>
        </a:buBlip>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1170" name="Rectangle 1026"/>
          <p:cNvSpPr>
            <a:spLocks noGrp="1" noChangeArrowheads="1"/>
          </p:cNvSpPr>
          <p:nvPr>
            <p:ph type="dt" sz="half" idx="2"/>
          </p:nvPr>
        </p:nvSpPr>
        <p:spPr bwMode="auto">
          <a:xfrm>
            <a:off x="457200" y="6251575"/>
            <a:ext cx="2133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b="1" i="0">
                <a:solidFill>
                  <a:srgbClr val="FFFFFF"/>
                </a:solidFill>
                <a:latin typeface="Arial" panose="020B0604020202020204" pitchFamily="34" charset="0"/>
                <a:ea typeface="ＭＳ Ｐゴシック" charset="0"/>
                <a:cs typeface="Arial" panose="020B0604020202020204" pitchFamily="34" charset="0"/>
              </a:defRPr>
            </a:lvl1pPr>
          </a:lstStyle>
          <a:p>
            <a:pPr>
              <a:defRPr/>
            </a:pPr>
            <a:endParaRPr lang="en-US" dirty="0"/>
          </a:p>
        </p:txBody>
      </p:sp>
      <p:sp>
        <p:nvSpPr>
          <p:cNvPr id="391171" name="Rectangle 1027"/>
          <p:cNvSpPr>
            <a:spLocks noGrp="1" noChangeArrowheads="1"/>
          </p:cNvSpPr>
          <p:nvPr>
            <p:ph type="sldNum" sz="quarter" idx="4"/>
          </p:nvPr>
        </p:nvSpPr>
        <p:spPr bwMode="auto">
          <a:xfrm>
            <a:off x="6553200" y="6248400"/>
            <a:ext cx="2133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b="1" i="0">
                <a:solidFill>
                  <a:srgbClr val="FFFFFF"/>
                </a:solidFill>
                <a:latin typeface="Arial" panose="020B0604020202020204" pitchFamily="34" charset="0"/>
              </a:defRPr>
            </a:lvl1pPr>
          </a:lstStyle>
          <a:p>
            <a:pPr>
              <a:defRPr/>
            </a:pPr>
            <a:fld id="{531EF709-5B57-6B4F-9F17-167351DBEDDC}" type="slidenum">
              <a:rPr lang="en-US" smtClean="0"/>
              <a:pPr>
                <a:defRPr/>
              </a:pPr>
              <a:t>‹#›</a:t>
            </a:fld>
            <a:endParaRPr lang="en-US" dirty="0"/>
          </a:p>
        </p:txBody>
      </p:sp>
      <p:grpSp>
        <p:nvGrpSpPr>
          <p:cNvPr id="191492" name="Group 1028"/>
          <p:cNvGrpSpPr>
            <a:grpSpLocks/>
          </p:cNvGrpSpPr>
          <p:nvPr/>
        </p:nvGrpSpPr>
        <p:grpSpPr bwMode="auto">
          <a:xfrm>
            <a:off x="0" y="0"/>
            <a:ext cx="9140825" cy="6850063"/>
            <a:chOff x="0" y="0"/>
            <a:chExt cx="5758" cy="4315"/>
          </a:xfrm>
        </p:grpSpPr>
        <p:grpSp>
          <p:nvGrpSpPr>
            <p:cNvPr id="191496" name="Group 1029"/>
            <p:cNvGrpSpPr>
              <a:grpSpLocks/>
            </p:cNvGrpSpPr>
            <p:nvPr userDrawn="1"/>
          </p:nvGrpSpPr>
          <p:grpSpPr bwMode="auto">
            <a:xfrm>
              <a:off x="1728" y="2230"/>
              <a:ext cx="4027" cy="2085"/>
              <a:chOff x="1728" y="2230"/>
              <a:chExt cx="4027" cy="2085"/>
            </a:xfrm>
          </p:grpSpPr>
          <p:sp>
            <p:nvSpPr>
              <p:cNvPr id="391174" name="Freeform 1030"/>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91175" name="Freeform 1031"/>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91176" name="Freeform 1032"/>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91502"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91178" name="Freeform 1034"/>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grpSp>
        <p:sp>
          <p:nvSpPr>
            <p:cNvPr id="391179" name="Freeform 1035"/>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91498" name="Freeform 1036"/>
            <p:cNvSpPr>
              <a:spLocks/>
            </p:cNvSpPr>
            <p:nvPr/>
          </p:nvSpPr>
          <p:spPr bwMode="hidden">
            <a:xfrm>
              <a:off x="0" y="0"/>
              <a:ext cx="5758" cy="1776"/>
            </a:xfrm>
            <a:custGeom>
              <a:avLst/>
              <a:gdLst>
                <a:gd name="T0" fmla="*/ 0 w 5740"/>
                <a:gd name="T1" fmla="*/ 0 h 1906"/>
                <a:gd name="T2" fmla="*/ 0 w 5740"/>
                <a:gd name="T3" fmla="*/ 877 h 1906"/>
                <a:gd name="T4" fmla="*/ 5940 w 5740"/>
                <a:gd name="T5" fmla="*/ 877 h 1906"/>
                <a:gd name="T6" fmla="*/ 59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91181" name="Rectangle 1037"/>
          <p:cNvSpPr>
            <a:spLocks noGrp="1" noRot="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1182" name="Rectangle 1038"/>
          <p:cNvSpPr>
            <a:spLocks noGrp="1" noChangeArrowheads="1"/>
          </p:cNvSpPr>
          <p:nvPr>
            <p:ph type="ftr" sz="quarter" idx="3"/>
          </p:nvPr>
        </p:nvSpPr>
        <p:spPr bwMode="auto">
          <a:xfrm>
            <a:off x="3124200" y="6248400"/>
            <a:ext cx="2895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b="1" i="0">
                <a:solidFill>
                  <a:srgbClr val="FFFFFF"/>
                </a:solidFill>
                <a:latin typeface="Arial" panose="020B0604020202020204" pitchFamily="34" charset="0"/>
                <a:ea typeface="ＭＳ Ｐゴシック" charset="0"/>
                <a:cs typeface="Arial" panose="020B0604020202020204" pitchFamily="34" charset="0"/>
              </a:defRPr>
            </a:lvl1pPr>
          </a:lstStyle>
          <a:p>
            <a:pPr>
              <a:defRPr/>
            </a:pPr>
            <a:endParaRPr lang="en-US" dirty="0"/>
          </a:p>
        </p:txBody>
      </p:sp>
      <p:sp>
        <p:nvSpPr>
          <p:cNvPr id="391183" name="Rectangle 1039"/>
          <p:cNvSpPr>
            <a:spLocks noGrp="1" noChangeArrowheads="1"/>
          </p:cNvSpPr>
          <p:nvPr>
            <p:ph type="body" idx="1"/>
          </p:nvPr>
        </p:nvSpPr>
        <p:spPr bwMode="auto">
          <a:xfrm>
            <a:off x="457200" y="1600200"/>
            <a:ext cx="8229600" cy="4525963"/>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556" r:id="rId1"/>
    <p:sldLayoutId id="2147487557" r:id="rId2"/>
    <p:sldLayoutId id="2147487558" r:id="rId3"/>
    <p:sldLayoutId id="2147487559" r:id="rId4"/>
    <p:sldLayoutId id="2147487560" r:id="rId5"/>
    <p:sldLayoutId id="2147487561" r:id="rId6"/>
    <p:sldLayoutId id="2147487562" r:id="rId7"/>
    <p:sldLayoutId id="2147487563" r:id="rId8"/>
    <p:sldLayoutId id="2147487564" r:id="rId9"/>
    <p:sldLayoutId id="2147487565" r:id="rId10"/>
    <p:sldLayoutId id="2147487566"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037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4EFF0EC4-666E-034D-BB2B-C7F0FD9423EF}"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7567"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05" charset="0"/>
        </a:defRPr>
      </a:lvl6pPr>
      <a:lvl7pPr marL="914400" algn="ctr" rtl="0" fontAlgn="base">
        <a:spcBef>
          <a:spcPct val="0"/>
        </a:spcBef>
        <a:spcAft>
          <a:spcPct val="0"/>
        </a:spcAft>
        <a:defRPr sz="4400">
          <a:solidFill>
            <a:schemeClr val="tx2"/>
          </a:solidFill>
          <a:latin typeface="Arial" pitchFamily="-105" charset="0"/>
        </a:defRPr>
      </a:lvl7pPr>
      <a:lvl8pPr marL="1371600" algn="ctr" rtl="0" fontAlgn="base">
        <a:spcBef>
          <a:spcPct val="0"/>
        </a:spcBef>
        <a:spcAft>
          <a:spcPct val="0"/>
        </a:spcAft>
        <a:defRPr sz="4400">
          <a:solidFill>
            <a:schemeClr val="tx2"/>
          </a:solidFill>
          <a:latin typeface="Arial" pitchFamily="-105" charset="0"/>
        </a:defRPr>
      </a:lvl8pPr>
      <a:lvl9pPr marL="1828800" algn="ctr" rtl="0" fontAlgn="base">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5"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5"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826" name="Rectangle 2"/>
          <p:cNvSpPr>
            <a:spLocks noChangeArrowheads="1"/>
          </p:cNvSpPr>
          <p:nvPr/>
        </p:nvSpPr>
        <p:spPr bwMode="auto">
          <a:xfrm>
            <a:off x="0" y="1377950"/>
            <a:ext cx="2133600" cy="10160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sz="2400" b="1" i="0" dirty="0">
              <a:solidFill>
                <a:srgbClr val="292929"/>
              </a:solidFill>
              <a:latin typeface="Times New Roman" charset="0"/>
              <a:cs typeface="Arial" panose="020B0604020202020204" pitchFamily="34" charset="0"/>
            </a:endParaRPr>
          </a:p>
        </p:txBody>
      </p:sp>
      <p:sp>
        <p:nvSpPr>
          <p:cNvPr id="205827" name="Rectangle 3"/>
          <p:cNvSpPr>
            <a:spLocks noChangeArrowheads="1"/>
          </p:cNvSpPr>
          <p:nvPr/>
        </p:nvSpPr>
        <p:spPr bwMode="auto">
          <a:xfrm>
            <a:off x="1447800" y="1377950"/>
            <a:ext cx="7239000" cy="101600"/>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sz="2400" b="1" i="0" dirty="0">
              <a:solidFill>
                <a:srgbClr val="292929"/>
              </a:solidFill>
              <a:latin typeface="Times New Roman" charset="0"/>
              <a:cs typeface="Arial" panose="020B0604020202020204" pitchFamily="34" charset="0"/>
            </a:endParaRPr>
          </a:p>
        </p:txBody>
      </p:sp>
      <p:sp>
        <p:nvSpPr>
          <p:cNvPr id="205828" name="Rectangle 4"/>
          <p:cNvSpPr>
            <a:spLocks noGrp="1" noChangeArrowheads="1"/>
          </p:cNvSpPr>
          <p:nvPr>
            <p:ph type="title"/>
          </p:nvPr>
        </p:nvSpPr>
        <p:spPr bwMode="auto">
          <a:xfrm>
            <a:off x="931863" y="96838"/>
            <a:ext cx="7158037" cy="1412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GB" dirty="0"/>
              <a:t>Click to edit Master title style</a:t>
            </a:r>
          </a:p>
        </p:txBody>
      </p:sp>
      <p:sp>
        <p:nvSpPr>
          <p:cNvPr id="205829" name="Rectangle 5"/>
          <p:cNvSpPr>
            <a:spLocks noGrp="1" noChangeArrowheads="1"/>
          </p:cNvSpPr>
          <p:nvPr>
            <p:ph type="body" idx="1"/>
          </p:nvPr>
        </p:nvSpPr>
        <p:spPr bwMode="auto">
          <a:xfrm>
            <a:off x="949325" y="1981200"/>
            <a:ext cx="7661275"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57734" name="Rectangle 6"/>
          <p:cNvSpPr>
            <a:spLocks noGrp="1" noChangeArrowheads="1"/>
          </p:cNvSpPr>
          <p:nvPr>
            <p:ph type="dt" sz="half" idx="2"/>
          </p:nvPr>
        </p:nvSpPr>
        <p:spPr bwMode="auto">
          <a:xfrm>
            <a:off x="94615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000" b="1" i="0">
                <a:solidFill>
                  <a:srgbClr val="292929"/>
                </a:solidFill>
                <a:latin typeface="Arial" panose="020B0604020202020204" pitchFamily="34" charset="0"/>
                <a:ea typeface="ＭＳ Ｐゴシック" charset="0"/>
                <a:cs typeface="Arial" panose="020B0604020202020204" pitchFamily="34" charset="0"/>
              </a:defRPr>
            </a:lvl1pPr>
          </a:lstStyle>
          <a:p>
            <a:pPr>
              <a:defRPr/>
            </a:pPr>
            <a:endParaRPr lang="en-GB" dirty="0"/>
          </a:p>
        </p:txBody>
      </p:sp>
      <p:sp>
        <p:nvSpPr>
          <p:cNvPr id="457735" name="Rectangle 7"/>
          <p:cNvSpPr>
            <a:spLocks noGrp="1" noChangeArrowheads="1"/>
          </p:cNvSpPr>
          <p:nvPr>
            <p:ph type="ftr" sz="quarter" idx="3"/>
          </p:nvPr>
        </p:nvSpPr>
        <p:spPr bwMode="auto">
          <a:xfrm>
            <a:off x="33528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000" b="1" i="0">
                <a:solidFill>
                  <a:srgbClr val="292929"/>
                </a:solidFill>
                <a:latin typeface="Arial" panose="020B0604020202020204" pitchFamily="34" charset="0"/>
                <a:ea typeface="ＭＳ Ｐゴシック" charset="0"/>
                <a:cs typeface="Arial" panose="020B0604020202020204" pitchFamily="34" charset="0"/>
              </a:defRPr>
            </a:lvl1pPr>
          </a:lstStyle>
          <a:p>
            <a:pPr>
              <a:defRPr/>
            </a:pPr>
            <a:endParaRPr lang="en-GB" dirty="0"/>
          </a:p>
        </p:txBody>
      </p:sp>
      <p:sp>
        <p:nvSpPr>
          <p:cNvPr id="457736" name="Rectangle 8"/>
          <p:cNvSpPr>
            <a:spLocks noGrp="1" noChangeArrowheads="1"/>
          </p:cNvSpPr>
          <p:nvPr>
            <p:ph type="sldNum" sz="quarter" idx="4"/>
          </p:nvPr>
        </p:nvSpPr>
        <p:spPr bwMode="auto">
          <a:xfrm>
            <a:off x="67056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000" b="1" i="0">
                <a:solidFill>
                  <a:srgbClr val="292929"/>
                </a:solidFill>
                <a:latin typeface="Arial" panose="020B0604020202020204" pitchFamily="34" charset="0"/>
              </a:defRPr>
            </a:lvl1pPr>
          </a:lstStyle>
          <a:p>
            <a:pPr>
              <a:defRPr/>
            </a:pPr>
            <a:fld id="{329399A6-2FC8-FB43-9555-1F1B99AE58BF}" type="slidenum">
              <a:rPr lang="en-GB" smtClean="0"/>
              <a:pPr>
                <a:defRPr/>
              </a:pPr>
              <a:t>‹#›</a:t>
            </a:fld>
            <a:endParaRPr lang="en-GB" dirty="0"/>
          </a:p>
        </p:txBody>
      </p:sp>
      <p:sp>
        <p:nvSpPr>
          <p:cNvPr id="205833" name="Freeform 9"/>
          <p:cNvSpPr>
            <a:spLocks noChangeArrowheads="1"/>
          </p:cNvSpPr>
          <p:nvPr/>
        </p:nvSpPr>
        <p:spPr bwMode="auto">
          <a:xfrm>
            <a:off x="838200" y="561975"/>
            <a:ext cx="152400" cy="1066800"/>
          </a:xfrm>
          <a:custGeom>
            <a:avLst/>
            <a:gdLst>
              <a:gd name="T0" fmla="*/ 2147483647 w 1000"/>
              <a:gd name="T1" fmla="*/ 2147483647 h 1000"/>
              <a:gd name="T2" fmla="*/ 0 w 1000"/>
              <a:gd name="T3" fmla="*/ 2147483647 h 1000"/>
              <a:gd name="T4" fmla="*/ 0 w 1000"/>
              <a:gd name="T5" fmla="*/ 0 h 1000"/>
              <a:gd name="T6" fmla="*/ 2147483647 w 1000"/>
              <a:gd name="T7" fmla="*/ 0 h 10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0" h="1000">
                <a:moveTo>
                  <a:pt x="1000" y="1000"/>
                </a:moveTo>
                <a:lnTo>
                  <a:pt x="0" y="1000"/>
                </a:lnTo>
                <a:lnTo>
                  <a:pt x="0" y="0"/>
                </a:lnTo>
                <a:lnTo>
                  <a:pt x="1000" y="0"/>
                </a:lnTo>
              </a:path>
            </a:pathLst>
          </a:custGeom>
          <a:noFill/>
          <a:ln w="76200" cmpd="sng">
            <a:solidFill>
              <a:schemeClr val="tx2"/>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05834" name="Freeform 10"/>
          <p:cNvSpPr>
            <a:spLocks noChangeArrowheads="1"/>
          </p:cNvSpPr>
          <p:nvPr/>
        </p:nvSpPr>
        <p:spPr bwMode="auto">
          <a:xfrm>
            <a:off x="8262938" y="269875"/>
            <a:ext cx="152400" cy="1073150"/>
          </a:xfrm>
          <a:custGeom>
            <a:avLst/>
            <a:gdLst>
              <a:gd name="T0" fmla="*/ 0 w 1000"/>
              <a:gd name="T1" fmla="*/ 0 h 1000"/>
              <a:gd name="T2" fmla="*/ 2147483647 w 1000"/>
              <a:gd name="T3" fmla="*/ 0 h 1000"/>
              <a:gd name="T4" fmla="*/ 2147483647 w 1000"/>
              <a:gd name="T5" fmla="*/ 2147483647 h 1000"/>
              <a:gd name="T6" fmla="*/ 0 w 1000"/>
              <a:gd name="T7" fmla="*/ 2147483647 h 10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0" h="1000">
                <a:moveTo>
                  <a:pt x="0" y="0"/>
                </a:moveTo>
                <a:lnTo>
                  <a:pt x="1000" y="0"/>
                </a:lnTo>
                <a:lnTo>
                  <a:pt x="1000" y="1000"/>
                </a:lnTo>
                <a:lnTo>
                  <a:pt x="0" y="1000"/>
                </a:lnTo>
              </a:path>
            </a:pathLst>
          </a:custGeom>
          <a:noFill/>
          <a:ln w="762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7568" r:id="rId1"/>
    <p:sldLayoutId id="2147487569" r:id="rId2"/>
    <p:sldLayoutId id="2147487570" r:id="rId3"/>
    <p:sldLayoutId id="2147487571" r:id="rId4"/>
    <p:sldLayoutId id="2147487572" r:id="rId5"/>
    <p:sldLayoutId id="2147487573" r:id="rId6"/>
    <p:sldLayoutId id="2147487574" r:id="rId7"/>
    <p:sldLayoutId id="2147487575" r:id="rId8"/>
    <p:sldLayoutId id="2147487576" r:id="rId9"/>
    <p:sldLayoutId id="2147487577" r:id="rId10"/>
    <p:sldLayoutId id="2147487578" r:id="rId11"/>
  </p:sldLayoutIdLst>
  <p:txStyles>
    <p:titleStyle>
      <a:lvl1pPr algn="l" rtl="0" eaLnBrk="0" fontAlgn="base" hangingPunct="0">
        <a:spcBef>
          <a:spcPct val="0"/>
        </a:spcBef>
        <a:spcAft>
          <a:spcPct val="0"/>
        </a:spcAft>
        <a:defRPr sz="4000" b="1" i="0">
          <a:solidFill>
            <a:schemeClr val="tx2"/>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4000">
          <a:solidFill>
            <a:schemeClr val="tx2"/>
          </a:solidFill>
          <a:latin typeface="Arial" charset="0"/>
          <a:ea typeface="ＭＳ Ｐゴシック" charset="0"/>
          <a:cs typeface="Arial" charset="0"/>
        </a:defRPr>
      </a:lvl2pPr>
      <a:lvl3pPr algn="l" rtl="0" eaLnBrk="0" fontAlgn="base" hangingPunct="0">
        <a:spcBef>
          <a:spcPct val="0"/>
        </a:spcBef>
        <a:spcAft>
          <a:spcPct val="0"/>
        </a:spcAft>
        <a:defRPr sz="4000">
          <a:solidFill>
            <a:schemeClr val="tx2"/>
          </a:solidFill>
          <a:latin typeface="Arial" charset="0"/>
          <a:ea typeface="ＭＳ Ｐゴシック" charset="0"/>
          <a:cs typeface="Arial" charset="0"/>
        </a:defRPr>
      </a:lvl3pPr>
      <a:lvl4pPr algn="l" rtl="0" eaLnBrk="0" fontAlgn="base" hangingPunct="0">
        <a:spcBef>
          <a:spcPct val="0"/>
        </a:spcBef>
        <a:spcAft>
          <a:spcPct val="0"/>
        </a:spcAft>
        <a:defRPr sz="4000">
          <a:solidFill>
            <a:schemeClr val="tx2"/>
          </a:solidFill>
          <a:latin typeface="Arial" charset="0"/>
          <a:ea typeface="ＭＳ Ｐゴシック" charset="0"/>
          <a:cs typeface="Arial" charset="0"/>
        </a:defRPr>
      </a:lvl4pPr>
      <a:lvl5pPr algn="l" rtl="0" eaLnBrk="0" fontAlgn="base" hangingPunct="0">
        <a:spcBef>
          <a:spcPct val="0"/>
        </a:spcBef>
        <a:spcAft>
          <a:spcPct val="0"/>
        </a:spcAft>
        <a:defRPr sz="4000">
          <a:solidFill>
            <a:schemeClr val="tx2"/>
          </a:solidFill>
          <a:latin typeface="Arial" charset="0"/>
          <a:ea typeface="ＭＳ Ｐゴシック" charset="0"/>
          <a:cs typeface="Arial" charset="0"/>
        </a:defRPr>
      </a:lvl5pPr>
      <a:lvl6pPr marL="457200" algn="l" rtl="0" fontAlgn="base">
        <a:spcBef>
          <a:spcPct val="0"/>
        </a:spcBef>
        <a:spcAft>
          <a:spcPct val="0"/>
        </a:spcAft>
        <a:defRPr sz="4000">
          <a:solidFill>
            <a:schemeClr val="tx2"/>
          </a:solidFill>
          <a:latin typeface="Arial" charset="0"/>
          <a:ea typeface="ＭＳ Ｐゴシック" charset="0"/>
          <a:cs typeface="Arial" charset="0"/>
        </a:defRPr>
      </a:lvl6pPr>
      <a:lvl7pPr marL="914400" algn="l" rtl="0" fontAlgn="base">
        <a:spcBef>
          <a:spcPct val="0"/>
        </a:spcBef>
        <a:spcAft>
          <a:spcPct val="0"/>
        </a:spcAft>
        <a:defRPr sz="4000">
          <a:solidFill>
            <a:schemeClr val="tx2"/>
          </a:solidFill>
          <a:latin typeface="Arial" charset="0"/>
          <a:ea typeface="ＭＳ Ｐゴシック" charset="0"/>
          <a:cs typeface="Arial" charset="0"/>
        </a:defRPr>
      </a:lvl7pPr>
      <a:lvl8pPr marL="1371600" algn="l" rtl="0" fontAlgn="base">
        <a:spcBef>
          <a:spcPct val="0"/>
        </a:spcBef>
        <a:spcAft>
          <a:spcPct val="0"/>
        </a:spcAft>
        <a:defRPr sz="4000">
          <a:solidFill>
            <a:schemeClr val="tx2"/>
          </a:solidFill>
          <a:latin typeface="Arial" charset="0"/>
          <a:ea typeface="ＭＳ Ｐゴシック" charset="0"/>
          <a:cs typeface="Arial" charset="0"/>
        </a:defRPr>
      </a:lvl8pPr>
      <a:lvl9pPr marL="1828800" algn="l" rtl="0" fontAlgn="base">
        <a:spcBef>
          <a:spcPct val="0"/>
        </a:spcBef>
        <a:spcAft>
          <a:spcPct val="0"/>
        </a:spcAft>
        <a:defRPr sz="4000">
          <a:solidFill>
            <a:schemeClr val="tx2"/>
          </a:solidFill>
          <a:latin typeface="Arial" charset="0"/>
          <a:ea typeface="ＭＳ Ｐゴシック" charset="0"/>
          <a:cs typeface="Arial" charset="0"/>
        </a:defRPr>
      </a:lvl9pPr>
    </p:titleStyle>
    <p:bodyStyle>
      <a:lvl1pPr marL="447675" indent="-447675" algn="l" rtl="0" eaLnBrk="0" fontAlgn="base" hangingPunct="0">
        <a:spcBef>
          <a:spcPct val="20000"/>
        </a:spcBef>
        <a:spcAft>
          <a:spcPct val="0"/>
        </a:spcAft>
        <a:buClr>
          <a:schemeClr val="accent1"/>
        </a:buClr>
        <a:buSzPct val="70000"/>
        <a:buFont typeface="Wingdings" charset="0"/>
        <a:buChar char="n"/>
        <a:defRPr sz="3200" b="1" i="0">
          <a:solidFill>
            <a:schemeClr val="tx1"/>
          </a:solidFill>
          <a:latin typeface="Arial" panose="020B0604020202020204" pitchFamily="34" charset="0"/>
          <a:ea typeface="+mn-ea"/>
          <a:cs typeface="Arial" panose="020B0604020202020204" pitchFamily="34" charset="0"/>
        </a:defRPr>
      </a:lvl1pPr>
      <a:lvl2pPr marL="889000" indent="-439738" algn="l" rtl="0" eaLnBrk="0" fontAlgn="base" hangingPunct="0">
        <a:spcBef>
          <a:spcPct val="20000"/>
        </a:spcBef>
        <a:spcAft>
          <a:spcPct val="0"/>
        </a:spcAft>
        <a:buClr>
          <a:schemeClr val="hlink"/>
        </a:buClr>
        <a:buSzPct val="65000"/>
        <a:buFont typeface="Wingdings" charset="0"/>
        <a:buChar char="¡"/>
        <a:defRPr sz="2800" b="1"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293813" indent="-403225" algn="l" rtl="0" eaLnBrk="0" fontAlgn="base" hangingPunct="0">
        <a:spcBef>
          <a:spcPct val="20000"/>
        </a:spcBef>
        <a:spcAft>
          <a:spcPct val="0"/>
        </a:spcAft>
        <a:buClr>
          <a:schemeClr val="accent1"/>
        </a:buClr>
        <a:buSzPct val="70000"/>
        <a:buFont typeface="Wingdings" charset="0"/>
        <a:buChar char="n"/>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81163" indent="-385763" algn="l" rtl="0" eaLnBrk="0" fontAlgn="base" hangingPunct="0">
        <a:spcBef>
          <a:spcPct val="20000"/>
        </a:spcBef>
        <a:spcAft>
          <a:spcPct val="0"/>
        </a:spcAft>
        <a:buClr>
          <a:schemeClr val="hlink"/>
        </a:buClr>
        <a:buSzPct val="75000"/>
        <a:buFont typeface="Wingdings" charset="0"/>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70100" indent="-387350" algn="l" rtl="0" eaLnBrk="0" fontAlgn="base" hangingPunct="0">
        <a:spcBef>
          <a:spcPct val="20000"/>
        </a:spcBef>
        <a:spcAft>
          <a:spcPct val="0"/>
        </a:spcAft>
        <a:buClr>
          <a:schemeClr val="accent1"/>
        </a:buClr>
        <a:buSzPct val="70000"/>
        <a:buFont typeface="Wingdings" charset="0"/>
        <a:buChar char="n"/>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27300" indent="-387350" algn="l" rtl="0" fontAlgn="base">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6pPr>
      <a:lvl7pPr marL="2984500" indent="-387350" algn="l" rtl="0" fontAlgn="base">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7pPr>
      <a:lvl8pPr marL="3441700" indent="-387350" algn="l" rtl="0" fontAlgn="base">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8pPr>
      <a:lvl9pPr marL="3898900" indent="-387350" algn="l" rtl="0" fontAlgn="base">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17157226"/>
      </p:ext>
    </p:extLst>
  </p:cSld>
  <p:clrMap bg1="lt1" tx1="dk1" bg2="lt2" tx2="dk2" accent1="accent1" accent2="accent2" accent3="accent3" accent4="accent4" accent5="accent5" accent6="accent6" hlink="hlink" folHlink="folHlink"/>
  <p:sldLayoutIdLst>
    <p:sldLayoutId id="2147487592" r:id="rId1"/>
    <p:sldLayoutId id="2147487593" r:id="rId2"/>
    <p:sldLayoutId id="2147487594" r:id="rId3"/>
    <p:sldLayoutId id="2147487595" r:id="rId4"/>
    <p:sldLayoutId id="2147487596" r:id="rId5"/>
    <p:sldLayoutId id="2147487597" r:id="rId6"/>
    <p:sldLayoutId id="2147487598" r:id="rId7"/>
    <p:sldLayoutId id="2147487599" r:id="rId8"/>
    <p:sldLayoutId id="2147487600" r:id="rId9"/>
    <p:sldLayoutId id="2147487601" r:id="rId10"/>
    <p:sldLayoutId id="2147487602"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b="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b="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b="0"/>
              <a:pPr eaLnBrk="0" hangingPunct="0">
                <a:defRPr/>
              </a:pPr>
              <a:t>‹#›</a:t>
            </a:fld>
            <a:endParaRPr lang="en-US" b="0"/>
          </a:p>
        </p:txBody>
      </p:sp>
    </p:spTree>
    <p:extLst>
      <p:ext uri="{BB962C8B-B14F-4D97-AF65-F5344CB8AC3E}">
        <p14:creationId xmlns:p14="http://schemas.microsoft.com/office/powerpoint/2010/main" val="3179729587"/>
      </p:ext>
    </p:extLst>
  </p:cSld>
  <p:clrMap bg1="lt1" tx1="dk1" bg2="lt2" tx2="dk2" accent1="accent1" accent2="accent2" accent3="accent3" accent4="accent4" accent5="accent5" accent6="accent6" hlink="hlink" folHlink="folHlink"/>
  <p:sldLayoutIdLst>
    <p:sldLayoutId id="2147487640" r:id="rId1"/>
    <p:sldLayoutId id="2147487641" r:id="rId2"/>
    <p:sldLayoutId id="2147487642" r:id="rId3"/>
    <p:sldLayoutId id="2147487643" r:id="rId4"/>
    <p:sldLayoutId id="2147487644" r:id="rId5"/>
    <p:sldLayoutId id="2147487645" r:id="rId6"/>
    <p:sldLayoutId id="2147487646" r:id="rId7"/>
    <p:sldLayoutId id="2147487647" r:id="rId8"/>
    <p:sldLayoutId id="2147487648" r:id="rId9"/>
    <p:sldLayoutId id="2147487649" r:id="rId10"/>
    <p:sldLayoutId id="2147487650" r:id="rId11"/>
    <p:sldLayoutId id="2147487651" r:id="rId12"/>
    <p:sldLayoutId id="2147487652"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638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chemeClr val="tx1"/>
                </a:solidFill>
                <a:effectLst/>
                <a:latin typeface="Arial" panose="020B0604020202020204" pitchFamily="34" charset="0"/>
                <a:ea typeface="+mn-ea"/>
                <a:cs typeface="+mn-cs"/>
              </a:defRPr>
            </a:lvl1pPr>
          </a:lstStyle>
          <a:p>
            <a:pPr>
              <a:defRPr/>
            </a:pPr>
            <a:endParaRPr lang="en-US" dirty="0"/>
          </a:p>
        </p:txBody>
      </p:sp>
      <p:sp>
        <p:nvSpPr>
          <p:cNvPr id="23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chemeClr val="tx1"/>
                </a:solidFill>
                <a:effectLst/>
                <a:latin typeface="Arial" panose="020B0604020202020204" pitchFamily="34" charset="0"/>
                <a:ea typeface="+mn-ea"/>
                <a:cs typeface="+mn-cs"/>
              </a:defRPr>
            </a:lvl1pPr>
          </a:lstStyle>
          <a:p>
            <a:pPr>
              <a:defRPr/>
            </a:pPr>
            <a:endParaRPr lang="en-US" dirty="0"/>
          </a:p>
        </p:txBody>
      </p:sp>
      <p:sp>
        <p:nvSpPr>
          <p:cNvPr id="23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chemeClr val="tx1"/>
                </a:solidFill>
                <a:latin typeface="Arial" panose="020B0604020202020204" pitchFamily="34" charset="0"/>
              </a:defRPr>
            </a:lvl1pPr>
          </a:lstStyle>
          <a:p>
            <a:pPr>
              <a:defRPr/>
            </a:pPr>
            <a:fld id="{3FE104FC-031F-1C4B-A431-B434268164DE}"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7381" r:id="rId1"/>
    <p:sldLayoutId id="2147487382" r:id="rId2"/>
    <p:sldLayoutId id="2147487383" r:id="rId3"/>
    <p:sldLayoutId id="2147487384" r:id="rId4"/>
    <p:sldLayoutId id="2147487385" r:id="rId5"/>
    <p:sldLayoutId id="2147487386" r:id="rId6"/>
    <p:sldLayoutId id="2147487387" r:id="rId7"/>
    <p:sldLayoutId id="2147487388" r:id="rId8"/>
    <p:sldLayoutId id="2147487389" r:id="rId9"/>
    <p:sldLayoutId id="2147487390" r:id="rId10"/>
    <p:sldLayoutId id="2147487391"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1" i="0">
                <a:solidFill>
                  <a:srgbClr val="898989"/>
                </a:solidFill>
                <a:cs typeface="Arial" panose="020B0604020202020204" pitchFamily="34" charset="0"/>
              </a:defRPr>
            </a:lvl1pPr>
          </a:lstStyle>
          <a:p>
            <a:pPr>
              <a:defRPr/>
            </a:pPr>
            <a:fld id="{C16A198B-9034-4749-8A8D-B90A5F5B90A3}" type="datetimeFigureOut">
              <a:rPr lang="en-US" smtClean="0">
                <a:latin typeface="Calibri" charset="0"/>
              </a:rPr>
              <a:pPr>
                <a:defRPr/>
              </a:pPr>
              <a:t>4/29/26</a:t>
            </a:fld>
            <a:endParaRPr lang="en-US" dirty="0">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b="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i="0">
                <a:solidFill>
                  <a:srgbClr val="898989"/>
                </a:solidFill>
                <a:cs typeface="Arial" panose="020B0604020202020204" pitchFamily="34" charset="0"/>
              </a:defRPr>
            </a:lvl1pPr>
          </a:lstStyle>
          <a:p>
            <a:pPr>
              <a:defRPr/>
            </a:pPr>
            <a:fld id="{FA356419-7718-C74B-9C0F-E2D2C7D5AD85}" type="slidenum">
              <a:rPr lang="en-US" smtClean="0">
                <a:latin typeface="Calibri" charset="0"/>
              </a:rPr>
              <a:pPr>
                <a:defRPr/>
              </a:pPr>
              <a:t>‹#›</a:t>
            </a:fld>
            <a:endParaRPr lang="en-US" dirty="0">
              <a:latin typeface="Calibri" charset="0"/>
            </a:endParaRPr>
          </a:p>
        </p:txBody>
      </p:sp>
    </p:spTree>
    <p:extLst>
      <p:ext uri="{BB962C8B-B14F-4D97-AF65-F5344CB8AC3E}">
        <p14:creationId xmlns:p14="http://schemas.microsoft.com/office/powerpoint/2010/main" val="3696702353"/>
      </p:ext>
    </p:extLst>
  </p:cSld>
  <p:clrMap bg1="lt1" tx1="dk1" bg2="lt2" tx2="dk2" accent1="accent1" accent2="accent2" accent3="accent3" accent4="accent4" accent5="accent5" accent6="accent6" hlink="hlink" folHlink="folHlink"/>
  <p:sldLayoutIdLst>
    <p:sldLayoutId id="2147487654" r:id="rId1"/>
    <p:sldLayoutId id="2147487655" r:id="rId2"/>
    <p:sldLayoutId id="2147487656" r:id="rId3"/>
    <p:sldLayoutId id="2147487657" r:id="rId4"/>
    <p:sldLayoutId id="2147487658" r:id="rId5"/>
    <p:sldLayoutId id="2147487659" r:id="rId6"/>
    <p:sldLayoutId id="2147487660" r:id="rId7"/>
    <p:sldLayoutId id="2147487661" r:id="rId8"/>
    <p:sldLayoutId id="2147487662" r:id="rId9"/>
    <p:sldLayoutId id="2147487663" r:id="rId10"/>
    <p:sldLayoutId id="2147487664"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DE8BFCA-5451-4D6F-B71A-AB253F792936}"/>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49A0721C-5E66-420C-ADB7-330231C3B96E}"/>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DFE5B32-4A2E-423F-8A52-F9345EA5F7A9}"/>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529C6AF3-73E5-4AB9-89ED-64C955244354}" type="datetimeFigureOut">
              <a:rPr lang="en-US"/>
              <a:pPr>
                <a:defRPr/>
              </a:pPr>
              <a:t>4/29/26</a:t>
            </a:fld>
            <a:endParaRPr lang="en-US"/>
          </a:p>
        </p:txBody>
      </p:sp>
      <p:sp>
        <p:nvSpPr>
          <p:cNvPr id="5" name="Footer Placeholder 4">
            <a:extLst>
              <a:ext uri="{FF2B5EF4-FFF2-40B4-BE49-F238E27FC236}">
                <a16:creationId xmlns:a16="http://schemas.microsoft.com/office/drawing/2014/main" id="{9D6B804E-7133-4472-88C7-92EDD7FBFA98}"/>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6217FE3E-AEDF-489D-9E5B-2E24012A3465}"/>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1A7985EC-69E3-493B-80C8-6FAD51A0886C}" type="slidenum">
              <a:rPr lang="en-US" altLang="en-US"/>
              <a:pPr/>
              <a:t>‹#›</a:t>
            </a:fld>
            <a:endParaRPr lang="en-US" altLang="en-US"/>
          </a:p>
        </p:txBody>
      </p:sp>
    </p:spTree>
    <p:extLst>
      <p:ext uri="{BB962C8B-B14F-4D97-AF65-F5344CB8AC3E}">
        <p14:creationId xmlns:p14="http://schemas.microsoft.com/office/powerpoint/2010/main" val="3749605690"/>
      </p:ext>
    </p:extLst>
  </p:cSld>
  <p:clrMap bg1="lt1" tx1="dk1" bg2="lt2" tx2="dk2" accent1="accent1" accent2="accent2" accent3="accent3" accent4="accent4" accent5="accent5" accent6="accent6" hlink="hlink" folHlink="folHlink"/>
  <p:sldLayoutIdLst>
    <p:sldLayoutId id="2147487678" r:id="rId1"/>
    <p:sldLayoutId id="2147487679" r:id="rId2"/>
    <p:sldLayoutId id="2147487680" r:id="rId3"/>
    <p:sldLayoutId id="2147487681" r:id="rId4"/>
    <p:sldLayoutId id="2147487682" r:id="rId5"/>
    <p:sldLayoutId id="2147487683" r:id="rId6"/>
    <p:sldLayoutId id="2147487684" r:id="rId7"/>
    <p:sldLayoutId id="2147487685" r:id="rId8"/>
    <p:sldLayoutId id="2147487686" r:id="rId9"/>
    <p:sldLayoutId id="2147487687" r:id="rId10"/>
    <p:sldLayoutId id="2147487688"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942301169"/>
      </p:ext>
    </p:extLst>
  </p:cSld>
  <p:clrMap bg1="lt1" tx1="dk1" bg2="lt2" tx2="dk2" accent1="accent1" accent2="accent2" accent3="accent3" accent4="accent4" accent5="accent5" accent6="accent6" hlink="hlink" folHlink="folHlink"/>
  <p:sldLayoutIdLst>
    <p:sldLayoutId id="2147487690" r:id="rId1"/>
    <p:sldLayoutId id="2147487691" r:id="rId2"/>
    <p:sldLayoutId id="2147487692" r:id="rId3"/>
    <p:sldLayoutId id="2147487693" r:id="rId4"/>
    <p:sldLayoutId id="2147487694" r:id="rId5"/>
    <p:sldLayoutId id="2147487695" r:id="rId6"/>
    <p:sldLayoutId id="2147487696" r:id="rId7"/>
    <p:sldLayoutId id="2147487697" r:id="rId8"/>
    <p:sldLayoutId id="2147487698" r:id="rId9"/>
    <p:sldLayoutId id="2147487699" r:id="rId10"/>
    <p:sldLayoutId id="2147487700" r:id="rId11"/>
    <p:sldLayoutId id="2147487701" r:id="rId12"/>
    <p:sldLayoutId id="2147487702"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890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a:ea typeface="Times New Roman"/>
                <a:cs typeface="Times New Roman"/>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a:ea typeface="Times New Roman"/>
                <a:cs typeface="Times New Roman"/>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Times New Roman" charset="0"/>
              </a:defRPr>
            </a:lvl1pPr>
          </a:lstStyle>
          <a:p>
            <a:pPr>
              <a:defRPr/>
            </a:pPr>
            <a:fld id="{9DEF939D-BAF2-BC43-AC24-677E606D5303}" type="slidenum">
              <a:rPr lang="en-GB"/>
              <a:pPr>
                <a:defRPr/>
              </a:pPr>
              <a:t>‹#›</a:t>
            </a:fld>
            <a:endParaRPr lang="en-GB"/>
          </a:p>
        </p:txBody>
      </p:sp>
    </p:spTree>
    <p:extLst>
      <p:ext uri="{BB962C8B-B14F-4D97-AF65-F5344CB8AC3E}">
        <p14:creationId xmlns:p14="http://schemas.microsoft.com/office/powerpoint/2010/main" val="3932189914"/>
      </p:ext>
    </p:extLst>
  </p:cSld>
  <p:clrMap bg1="lt1" tx1="dk1" bg2="lt2" tx2="dk2" accent1="accent1" accent2="accent2" accent3="accent3" accent4="accent4" accent5="accent5" accent6="accent6" hlink="hlink" folHlink="folHlink"/>
  <p:sldLayoutIdLst>
    <p:sldLayoutId id="2147487710"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6738" name="Group 2"/>
          <p:cNvGrpSpPr>
            <a:grpSpLocks/>
          </p:cNvGrpSpPr>
          <p:nvPr/>
        </p:nvGrpSpPr>
        <p:grpSpPr bwMode="auto">
          <a:xfrm>
            <a:off x="-23813" y="-141288"/>
            <a:ext cx="9167813" cy="6999288"/>
            <a:chOff x="-15" y="-89"/>
            <a:chExt cx="5775" cy="4409"/>
          </a:xfrm>
        </p:grpSpPr>
        <p:sp>
          <p:nvSpPr>
            <p:cNvPr id="171011" name="Rectangle 3"/>
            <p:cNvSpPr>
              <a:spLocks noChangeArrowheads="1"/>
            </p:cNvSpPr>
            <p:nvPr userDrawn="1"/>
          </p:nvSpPr>
          <p:spPr bwMode="ltGray">
            <a:xfrm>
              <a:off x="0" y="301"/>
              <a:ext cx="5760" cy="727"/>
            </a:xfrm>
            <a:prstGeom prst="rect">
              <a:avLst/>
            </a:prstGeom>
            <a:solidFill>
              <a:schemeClr val="accent2"/>
            </a:solidFill>
            <a:ln w="9525">
              <a:noFill/>
              <a:miter lim="800000"/>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12" name="Rectangle 4" descr="Cacback"/>
            <p:cNvSpPr>
              <a:spLocks noChangeArrowheads="1"/>
            </p:cNvSpPr>
            <p:nvPr userDrawn="1"/>
          </p:nvSpPr>
          <p:spPr bwMode="ltGray">
            <a:xfrm>
              <a:off x="0" y="0"/>
              <a:ext cx="1119" cy="4320"/>
            </a:xfrm>
            <a:prstGeom prst="rect">
              <a:avLst/>
            </a:prstGeom>
            <a:blipFill dpi="0" rotWithShape="0">
              <a:blip r:embed="rId16"/>
              <a:srcRect/>
              <a:tile tx="0" ty="0" sx="100000" sy="100000" flip="none" algn="tl"/>
            </a:blipFill>
            <a:ln w="9525">
              <a:noFill/>
              <a:miter lim="800000"/>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grpSp>
          <p:nvGrpSpPr>
            <p:cNvPr id="116746" name="Group 5"/>
            <p:cNvGrpSpPr>
              <a:grpSpLocks/>
            </p:cNvGrpSpPr>
            <p:nvPr userDrawn="1"/>
          </p:nvGrpSpPr>
          <p:grpSpPr bwMode="auto">
            <a:xfrm>
              <a:off x="-15" y="-89"/>
              <a:ext cx="5295" cy="785"/>
              <a:chOff x="20" y="-89"/>
              <a:chExt cx="5295" cy="785"/>
            </a:xfrm>
          </p:grpSpPr>
          <p:sp>
            <p:nvSpPr>
              <p:cNvPr id="171014" name="Freeform 6"/>
              <p:cNvSpPr>
                <a:spLocks/>
              </p:cNvSpPr>
              <p:nvPr userDrawn="1"/>
            </p:nvSpPr>
            <p:spPr bwMode="auto">
              <a:xfrm rot="-507431">
                <a:off x="20" y="524"/>
                <a:ext cx="1059" cy="172"/>
              </a:xfrm>
              <a:custGeom>
                <a:avLst/>
                <a:gdLst/>
                <a:ahLst/>
                <a:cxnLst>
                  <a:cxn ang="0">
                    <a:pos x="1059" y="0"/>
                  </a:cxn>
                  <a:cxn ang="0">
                    <a:pos x="147" y="144"/>
                  </a:cxn>
                  <a:cxn ang="0">
                    <a:pos x="177" y="171"/>
                  </a:cxn>
                  <a:cxn ang="0">
                    <a:pos x="1059" y="24"/>
                  </a:cxn>
                  <a:cxn ang="0">
                    <a:pos x="1059" y="0"/>
                  </a:cxn>
                </a:cxnLst>
                <a:rect l="0" t="0" r="r" b="b"/>
                <a:pathLst>
                  <a:path w="1059" h="172">
                    <a:moveTo>
                      <a:pt x="1059" y="0"/>
                    </a:moveTo>
                    <a:cubicBezTo>
                      <a:pt x="543" y="45"/>
                      <a:pt x="291" y="112"/>
                      <a:pt x="147" y="144"/>
                    </a:cubicBezTo>
                    <a:cubicBezTo>
                      <a:pt x="0" y="172"/>
                      <a:pt x="153" y="147"/>
                      <a:pt x="177" y="171"/>
                    </a:cubicBezTo>
                    <a:cubicBezTo>
                      <a:pt x="329" y="151"/>
                      <a:pt x="339" y="99"/>
                      <a:pt x="1059" y="24"/>
                    </a:cubicBezTo>
                    <a:cubicBezTo>
                      <a:pt x="1059" y="24"/>
                      <a:pt x="1059" y="0"/>
                      <a:pt x="1059" y="0"/>
                    </a:cubicBezTo>
                    <a:close/>
                  </a:path>
                </a:pathLst>
              </a:custGeom>
              <a:gradFill rotWithShape="0">
                <a:gsLst>
                  <a:gs pos="0">
                    <a:schemeClr val="accent1"/>
                  </a:gs>
                  <a:gs pos="100000">
                    <a:schemeClr val="bg2"/>
                  </a:gs>
                </a:gsLst>
                <a:lin ang="0" scaled="1"/>
              </a:gradFill>
              <a:ln w="9525" cap="flat" cmpd="sng">
                <a:noFill/>
                <a:prstDash val="solid"/>
                <a:round/>
                <a:headEnd type="none" w="med" len="med"/>
                <a:tailEnd type="none" w="med" len="me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15" name="Freeform 7"/>
              <p:cNvSpPr>
                <a:spLocks/>
              </p:cNvSpPr>
              <p:nvPr userDrawn="1"/>
            </p:nvSpPr>
            <p:spPr bwMode="auto">
              <a:xfrm rot="-507431">
                <a:off x="1193" y="-89"/>
                <a:ext cx="4122" cy="630"/>
              </a:xfrm>
              <a:custGeom>
                <a:avLst/>
                <a:gdLst/>
                <a:ahLst/>
                <a:cxnLst>
                  <a:cxn ang="0">
                    <a:pos x="0" y="204"/>
                  </a:cxn>
                  <a:cxn ang="0">
                    <a:pos x="3544" y="348"/>
                  </a:cxn>
                  <a:cxn ang="0">
                    <a:pos x="3680" y="630"/>
                  </a:cxn>
                  <a:cxn ang="0">
                    <a:pos x="3616" y="624"/>
                  </a:cxn>
                  <a:cxn ang="0">
                    <a:pos x="3534" y="368"/>
                  </a:cxn>
                  <a:cxn ang="0">
                    <a:pos x="17" y="231"/>
                  </a:cxn>
                  <a:cxn ang="0">
                    <a:pos x="0" y="204"/>
                  </a:cxn>
                </a:cxnLst>
                <a:rect l="0" t="0" r="r" b="b"/>
                <a:pathLst>
                  <a:path w="4122" h="630">
                    <a:moveTo>
                      <a:pt x="0" y="204"/>
                    </a:moveTo>
                    <a:cubicBezTo>
                      <a:pt x="255" y="198"/>
                      <a:pt x="1686" y="0"/>
                      <a:pt x="3544" y="348"/>
                    </a:cubicBezTo>
                    <a:cubicBezTo>
                      <a:pt x="4122" y="464"/>
                      <a:pt x="3754" y="614"/>
                      <a:pt x="3680" y="630"/>
                    </a:cubicBezTo>
                    <a:cubicBezTo>
                      <a:pt x="3680" y="630"/>
                      <a:pt x="3642" y="626"/>
                      <a:pt x="3616" y="624"/>
                    </a:cubicBezTo>
                    <a:cubicBezTo>
                      <a:pt x="3678" y="612"/>
                      <a:pt x="4118" y="488"/>
                      <a:pt x="3534" y="368"/>
                    </a:cubicBezTo>
                    <a:cubicBezTo>
                      <a:pt x="2029" y="98"/>
                      <a:pt x="696" y="156"/>
                      <a:pt x="17" y="231"/>
                    </a:cubicBezTo>
                    <a:cubicBezTo>
                      <a:pt x="17" y="231"/>
                      <a:pt x="0" y="204"/>
                      <a:pt x="0" y="204"/>
                    </a:cubicBezTo>
                    <a:close/>
                  </a:path>
                </a:pathLst>
              </a:custGeom>
              <a:solidFill>
                <a:schemeClr val="bg2"/>
              </a:soli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grpSp>
            <p:nvGrpSpPr>
              <p:cNvPr id="116750" name="Group 8"/>
              <p:cNvGrpSpPr>
                <a:grpSpLocks/>
              </p:cNvGrpSpPr>
              <p:nvPr userDrawn="1"/>
            </p:nvGrpSpPr>
            <p:grpSpPr bwMode="auto">
              <a:xfrm>
                <a:off x="1033" y="326"/>
                <a:ext cx="192" cy="192"/>
                <a:chOff x="1033" y="326"/>
                <a:chExt cx="192" cy="192"/>
              </a:xfrm>
            </p:grpSpPr>
            <p:sp>
              <p:nvSpPr>
                <p:cNvPr id="171017" name="Oval 9"/>
                <p:cNvSpPr>
                  <a:spLocks noChangeArrowheads="1"/>
                </p:cNvSpPr>
                <p:nvPr/>
              </p:nvSpPr>
              <p:spPr bwMode="auto">
                <a:xfrm>
                  <a:off x="1033" y="326"/>
                  <a:ext cx="192" cy="192"/>
                </a:xfrm>
                <a:prstGeom prst="ellipse">
                  <a:avLst/>
                </a:prstGeom>
                <a:gradFill rotWithShape="0">
                  <a:gsLst>
                    <a:gs pos="0">
                      <a:schemeClr val="bg2"/>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18" name="Oval 10"/>
                <p:cNvSpPr>
                  <a:spLocks noChangeArrowheads="1"/>
                </p:cNvSpPr>
                <p:nvPr/>
              </p:nvSpPr>
              <p:spPr bwMode="auto">
                <a:xfrm>
                  <a:off x="1129" y="377"/>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19" name="Oval 11"/>
                <p:cNvSpPr>
                  <a:spLocks noChangeArrowheads="1"/>
                </p:cNvSpPr>
                <p:nvPr/>
              </p:nvSpPr>
              <p:spPr bwMode="auto">
                <a:xfrm>
                  <a:off x="1063" y="350"/>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20" name="Oval 12"/>
                <p:cNvSpPr>
                  <a:spLocks noChangeArrowheads="1"/>
                </p:cNvSpPr>
                <p:nvPr/>
              </p:nvSpPr>
              <p:spPr bwMode="auto">
                <a:xfrm>
                  <a:off x="1063" y="404"/>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21" name="Oval 13"/>
                <p:cNvSpPr>
                  <a:spLocks noChangeArrowheads="1"/>
                </p:cNvSpPr>
                <p:nvPr/>
              </p:nvSpPr>
              <p:spPr bwMode="auto">
                <a:xfrm>
                  <a:off x="1108" y="422"/>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22" name="Oval 14"/>
                <p:cNvSpPr>
                  <a:spLocks noChangeArrowheads="1"/>
                </p:cNvSpPr>
                <p:nvPr/>
              </p:nvSpPr>
              <p:spPr bwMode="auto">
                <a:xfrm>
                  <a:off x="1168" y="416"/>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23" name="Oval 15"/>
                <p:cNvSpPr>
                  <a:spLocks noChangeArrowheads="1"/>
                </p:cNvSpPr>
                <p:nvPr/>
              </p:nvSpPr>
              <p:spPr bwMode="auto">
                <a:xfrm>
                  <a:off x="1120" y="461"/>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24" name="Oval 16"/>
                <p:cNvSpPr>
                  <a:spLocks noChangeArrowheads="1"/>
                </p:cNvSpPr>
                <p:nvPr/>
              </p:nvSpPr>
              <p:spPr bwMode="auto">
                <a:xfrm>
                  <a:off x="1063" y="452"/>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25" name="Oval 17"/>
                <p:cNvSpPr>
                  <a:spLocks noChangeArrowheads="1"/>
                </p:cNvSpPr>
                <p:nvPr/>
              </p:nvSpPr>
              <p:spPr bwMode="auto">
                <a:xfrm>
                  <a:off x="1117" y="329"/>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grpSp>
        </p:grpSp>
        <p:sp>
          <p:nvSpPr>
            <p:cNvPr id="171026" name="Rectangle 18"/>
            <p:cNvSpPr>
              <a:spLocks noChangeArrowheads="1"/>
            </p:cNvSpPr>
            <p:nvPr userDrawn="1"/>
          </p:nvSpPr>
          <p:spPr bwMode="white">
            <a:xfrm>
              <a:off x="426" y="1185"/>
              <a:ext cx="701" cy="3135"/>
            </a:xfrm>
            <a:prstGeom prst="rect">
              <a:avLst/>
            </a:prstGeom>
            <a:solidFill>
              <a:schemeClr val="bg1">
                <a:alpha val="50000"/>
              </a:schemeClr>
            </a:solidFill>
            <a:ln w="9525">
              <a:noFill/>
              <a:miter lim="800000"/>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grpSp>
      <p:sp>
        <p:nvSpPr>
          <p:cNvPr id="116739" name="Rectangle 19"/>
          <p:cNvSpPr>
            <a:spLocks noGrp="1" noChangeArrowheads="1"/>
          </p:cNvSpPr>
          <p:nvPr>
            <p:ph type="title"/>
          </p:nvPr>
        </p:nvSpPr>
        <p:spPr bwMode="auto">
          <a:xfrm>
            <a:off x="1154113"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6740" name="Rectangle 2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1029" name="Rectangle 21"/>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effectLst/>
                <a:latin typeface="Arial Narrow" pitchFamily="34" charset="0"/>
                <a:ea typeface="+mn-ea"/>
                <a:cs typeface="+mn-cs"/>
              </a:defRPr>
            </a:lvl1pPr>
          </a:lstStyle>
          <a:p>
            <a:pPr>
              <a:defRPr/>
            </a:pPr>
            <a:endParaRPr lang="en-US"/>
          </a:p>
        </p:txBody>
      </p:sp>
      <p:sp>
        <p:nvSpPr>
          <p:cNvPr id="171030" name="Rectangle 2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effectLst/>
                <a:latin typeface="Arial Narrow" pitchFamily="34" charset="0"/>
                <a:ea typeface="+mn-ea"/>
                <a:cs typeface="+mn-cs"/>
              </a:defRPr>
            </a:lvl1pPr>
          </a:lstStyle>
          <a:p>
            <a:pPr>
              <a:defRPr/>
            </a:pPr>
            <a:endParaRPr lang="en-US"/>
          </a:p>
        </p:txBody>
      </p:sp>
      <p:sp>
        <p:nvSpPr>
          <p:cNvPr id="171031" name="Rectangle 23"/>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Arial Narrow" charset="0"/>
              </a:defRPr>
            </a:lvl1pPr>
          </a:lstStyle>
          <a:p>
            <a:pPr>
              <a:defRPr/>
            </a:pPr>
            <a:fld id="{C0009889-1E87-5B49-86E8-4B0EED02FE83}" type="slidenum">
              <a:rPr lang="en-US"/>
              <a:pPr>
                <a:defRPr/>
              </a:pPr>
              <a:t>‹#›</a:t>
            </a:fld>
            <a:endParaRPr lang="en-US"/>
          </a:p>
        </p:txBody>
      </p:sp>
    </p:spTree>
    <p:extLst>
      <p:ext uri="{BB962C8B-B14F-4D97-AF65-F5344CB8AC3E}">
        <p14:creationId xmlns:p14="http://schemas.microsoft.com/office/powerpoint/2010/main" val="997718494"/>
      </p:ext>
    </p:extLst>
  </p:cSld>
  <p:clrMap bg1="lt1" tx1="dk1" bg2="lt2" tx2="dk2" accent1="accent1" accent2="accent2" accent3="accent3" accent4="accent4" accent5="accent5" accent6="accent6" hlink="hlink" folHlink="folHlink"/>
  <p:sldLayoutIdLst>
    <p:sldLayoutId id="2147487712" r:id="rId1"/>
    <p:sldLayoutId id="2147487713" r:id="rId2"/>
    <p:sldLayoutId id="2147487714" r:id="rId3"/>
    <p:sldLayoutId id="2147487715" r:id="rId4"/>
    <p:sldLayoutId id="2147487716" r:id="rId5"/>
    <p:sldLayoutId id="2147487717" r:id="rId6"/>
    <p:sldLayoutId id="2147487718" r:id="rId7"/>
    <p:sldLayoutId id="2147487719" r:id="rId8"/>
    <p:sldLayoutId id="2147487720" r:id="rId9"/>
    <p:sldLayoutId id="2147487721" r:id="rId10"/>
    <p:sldLayoutId id="2147487722" r:id="rId11"/>
    <p:sldLayoutId id="2147487723" r:id="rId12"/>
    <p:sldLayoutId id="2147487724" r:id="rId13"/>
    <p:sldLayoutId id="2147487725" r:id="rId14"/>
  </p:sldLayoutIdLst>
  <p:txStyles>
    <p:titleStyle>
      <a:lvl1pPr algn="ctr" rtl="0" eaLnBrk="0" fontAlgn="base" hangingPunct="0">
        <a:spcBef>
          <a:spcPct val="0"/>
        </a:spcBef>
        <a:spcAft>
          <a:spcPct val="0"/>
        </a:spcAft>
        <a:defRPr sz="4400">
          <a:solidFill>
            <a:schemeClr val="bg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2pPr>
      <a:lvl3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3pPr>
      <a:lvl4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4pPr>
      <a:lvl5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5pPr>
      <a:lvl6pPr marL="457200" algn="ctr" rtl="0" fontAlgn="base">
        <a:spcBef>
          <a:spcPct val="0"/>
        </a:spcBef>
        <a:spcAft>
          <a:spcPct val="0"/>
        </a:spcAft>
        <a:defRPr sz="4400">
          <a:solidFill>
            <a:schemeClr val="bg2"/>
          </a:solidFill>
          <a:latin typeface="Engravers MT" charset="0"/>
        </a:defRPr>
      </a:lvl6pPr>
      <a:lvl7pPr marL="914400" algn="ctr" rtl="0" fontAlgn="base">
        <a:spcBef>
          <a:spcPct val="0"/>
        </a:spcBef>
        <a:spcAft>
          <a:spcPct val="0"/>
        </a:spcAft>
        <a:defRPr sz="4400">
          <a:solidFill>
            <a:schemeClr val="bg2"/>
          </a:solidFill>
          <a:latin typeface="Engravers MT" charset="0"/>
        </a:defRPr>
      </a:lvl7pPr>
      <a:lvl8pPr marL="1371600" algn="ctr" rtl="0" fontAlgn="base">
        <a:spcBef>
          <a:spcPct val="0"/>
        </a:spcBef>
        <a:spcAft>
          <a:spcPct val="0"/>
        </a:spcAft>
        <a:defRPr sz="4400">
          <a:solidFill>
            <a:schemeClr val="bg2"/>
          </a:solidFill>
          <a:latin typeface="Engravers MT" charset="0"/>
        </a:defRPr>
      </a:lvl8pPr>
      <a:lvl9pPr marL="1828800" algn="ctr" rtl="0" fontAlgn="base">
        <a:spcBef>
          <a:spcPct val="0"/>
        </a:spcBef>
        <a:spcAft>
          <a:spcPct val="0"/>
        </a:spcAft>
        <a:defRPr sz="4400">
          <a:solidFill>
            <a:schemeClr val="bg2"/>
          </a:solidFill>
          <a:latin typeface="Engravers MT" charset="0"/>
        </a:defRPr>
      </a:lvl9pPr>
    </p:titleStyle>
    <p:bodyStyle>
      <a:lvl1pPr marL="342900" indent="-342900" algn="l" rtl="0" eaLnBrk="0" fontAlgn="base" hangingPunct="0">
        <a:spcBef>
          <a:spcPct val="20000"/>
        </a:spcBef>
        <a:spcAft>
          <a:spcPct val="0"/>
        </a:spcAft>
        <a:buBlip>
          <a:blip r:embed="rId17"/>
        </a:buBlip>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9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a:solidFill>
                  <a:schemeClr val="tx1"/>
                </a:solidFill>
                <a:latin typeface="+mn-lt"/>
                <a:ea typeface="Times New Roman" pitchFamily="-105" charset="0"/>
                <a:cs typeface="Times New Roman" pitchFamily="-105" charset="0"/>
              </a:defRPr>
            </a:lvl1pPr>
          </a:lstStyle>
          <a:p>
            <a:pPr>
              <a:defRPr/>
            </a:pPr>
            <a:endParaRPr lang="en-US"/>
          </a:p>
        </p:txBody>
      </p:sp>
      <p:sp>
        <p:nvSpPr>
          <p:cNvPr id="829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sz="1400">
                <a:solidFill>
                  <a:schemeClr val="tx1"/>
                </a:solidFill>
                <a:latin typeface="+mn-lt"/>
                <a:ea typeface="Times New Roman" pitchFamily="-105" charset="0"/>
                <a:cs typeface="Times New Roman" pitchFamily="-105" charset="0"/>
              </a:defRPr>
            </a:lvl1pPr>
          </a:lstStyle>
          <a:p>
            <a:pPr>
              <a:defRPr/>
            </a:pPr>
            <a:endParaRPr lang="en-US"/>
          </a:p>
        </p:txBody>
      </p:sp>
      <p:sp>
        <p:nvSpPr>
          <p:cNvPr id="829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a:solidFill>
                  <a:schemeClr val="tx1"/>
                </a:solidFill>
                <a:latin typeface="Times New Roman" charset="0"/>
                <a:cs typeface="Times New Roman" charset="0"/>
              </a:defRPr>
            </a:lvl1pPr>
          </a:lstStyle>
          <a:p>
            <a:pPr>
              <a:defRPr/>
            </a:pPr>
            <a:fld id="{F79F1A1A-D36C-234D-8421-47FBB724656C}" type="slidenum">
              <a:rPr lang="en-US"/>
              <a:pPr>
                <a:defRPr/>
              </a:pPr>
              <a:t>‹#›</a:t>
            </a:fld>
            <a:endParaRPr lang="en-US"/>
          </a:p>
        </p:txBody>
      </p:sp>
    </p:spTree>
    <p:extLst>
      <p:ext uri="{BB962C8B-B14F-4D97-AF65-F5344CB8AC3E}">
        <p14:creationId xmlns:p14="http://schemas.microsoft.com/office/powerpoint/2010/main" val="250069006"/>
      </p:ext>
    </p:extLst>
  </p:cSld>
  <p:clrMap bg1="lt1" tx1="dk1" bg2="lt2" tx2="dk2" accent1="accent1" accent2="accent2" accent3="accent3" accent4="accent4" accent5="accent5" accent6="accent6" hlink="hlink" folHlink="folHlink"/>
  <p:sldLayoutIdLst>
    <p:sldLayoutId id="2147487727" r:id="rId1"/>
    <p:sldLayoutId id="2147487728" r:id="rId2"/>
    <p:sldLayoutId id="2147487729" r:id="rId3"/>
    <p:sldLayoutId id="2147487730" r:id="rId4"/>
    <p:sldLayoutId id="2147487731" r:id="rId5"/>
    <p:sldLayoutId id="2147487732" r:id="rId6"/>
    <p:sldLayoutId id="2147487733" r:id="rId7"/>
    <p:sldLayoutId id="2147487734" r:id="rId8"/>
    <p:sldLayoutId id="2147487735" r:id="rId9"/>
    <p:sldLayoutId id="2147487736" r:id="rId10"/>
    <p:sldLayoutId id="2147487737"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966453-56C3-4797-928D-EA3B0A679EED}" type="datetimeFigureOut">
              <a:rPr lang="en-US" smtClean="0"/>
              <a:pPr/>
              <a:t>4/29/26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0598B-739D-4A47-B5AB-79BF86413B47}" type="slidenum">
              <a:rPr lang="en-US" smtClean="0"/>
              <a:pPr/>
              <a:t>‹#›</a:t>
            </a:fld>
            <a:endParaRPr lang="en-US"/>
          </a:p>
        </p:txBody>
      </p:sp>
    </p:spTree>
    <p:extLst>
      <p:ext uri="{BB962C8B-B14F-4D97-AF65-F5344CB8AC3E}">
        <p14:creationId xmlns:p14="http://schemas.microsoft.com/office/powerpoint/2010/main" val="3705445854"/>
      </p:ext>
    </p:extLst>
  </p:cSld>
  <p:clrMap bg1="lt1" tx1="dk1" bg2="lt2" tx2="dk2" accent1="accent1" accent2="accent2" accent3="accent3" accent4="accent4" accent5="accent5" accent6="accent6" hlink="hlink" folHlink="folHlink"/>
  <p:sldLayoutIdLst>
    <p:sldLayoutId id="2147487739" r:id="rId1"/>
    <p:sldLayoutId id="2147487740" r:id="rId2"/>
    <p:sldLayoutId id="2147487741" r:id="rId3"/>
    <p:sldLayoutId id="2147487742" r:id="rId4"/>
    <p:sldLayoutId id="2147487743" r:id="rId5"/>
    <p:sldLayoutId id="2147487744" r:id="rId6"/>
    <p:sldLayoutId id="2147487745" r:id="rId7"/>
    <p:sldLayoutId id="2147487746" r:id="rId8"/>
    <p:sldLayoutId id="2147487747" r:id="rId9"/>
    <p:sldLayoutId id="2147487748" r:id="rId10"/>
    <p:sldLayoutId id="214748774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8DEE04-2C87-4BCF-8718-3CC0C6787826}" type="datetimeFigureOut">
              <a:rPr lang="en-US" smtClean="0"/>
              <a:pPr/>
              <a:t>4/29/26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19B1D9-628F-4B53-B0A4-964288A9389D}" type="slidenum">
              <a:rPr lang="en-US" smtClean="0"/>
              <a:pPr/>
              <a:t>‹#›</a:t>
            </a:fld>
            <a:endParaRPr lang="en-US"/>
          </a:p>
        </p:txBody>
      </p:sp>
    </p:spTree>
    <p:extLst>
      <p:ext uri="{BB962C8B-B14F-4D97-AF65-F5344CB8AC3E}">
        <p14:creationId xmlns:p14="http://schemas.microsoft.com/office/powerpoint/2010/main" val="3993221673"/>
      </p:ext>
    </p:extLst>
  </p:cSld>
  <p:clrMap bg1="lt1" tx1="dk1" bg2="lt2" tx2="dk2" accent1="accent1" accent2="accent2" accent3="accent3" accent4="accent4" accent5="accent5" accent6="accent6" hlink="hlink" folHlink="folHlink"/>
  <p:sldLayoutIdLst>
    <p:sldLayoutId id="2147487751" r:id="rId1"/>
    <p:sldLayoutId id="2147487752" r:id="rId2"/>
    <p:sldLayoutId id="2147487753" r:id="rId3"/>
    <p:sldLayoutId id="2147487754" r:id="rId4"/>
    <p:sldLayoutId id="2147487755" r:id="rId5"/>
    <p:sldLayoutId id="2147487756" r:id="rId6"/>
    <p:sldLayoutId id="2147487757" r:id="rId7"/>
    <p:sldLayoutId id="2147487758" r:id="rId8"/>
    <p:sldLayoutId id="2147487759" r:id="rId9"/>
    <p:sldLayoutId id="2147487760" r:id="rId10"/>
    <p:sldLayoutId id="214748776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8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8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FA85D391-2175-AB49-8D79-8B97A6E7F1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7316980"/>
      </p:ext>
    </p:extLst>
  </p:cSld>
  <p:clrMap bg1="lt1" tx1="dk1" bg2="lt2" tx2="dk2" accent1="accent1" accent2="accent2" accent3="accent3" accent4="accent4" accent5="accent5" accent6="accent6" hlink="hlink" folHlink="folHlink"/>
  <p:sldLayoutIdLst>
    <p:sldLayoutId id="2147487763" r:id="rId1"/>
    <p:sldLayoutId id="2147487764" r:id="rId2"/>
    <p:sldLayoutId id="2147487765" r:id="rId3"/>
    <p:sldLayoutId id="2147487766" r:id="rId4"/>
    <p:sldLayoutId id="2147487767" r:id="rId5"/>
    <p:sldLayoutId id="2147487768" r:id="rId6"/>
    <p:sldLayoutId id="2147487769" r:id="rId7"/>
    <p:sldLayoutId id="2147487770" r:id="rId8"/>
    <p:sldLayoutId id="2147487771" r:id="rId9"/>
    <p:sldLayoutId id="2147487772" r:id="rId10"/>
    <p:sldLayoutId id="2147487773"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Geneva"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3721276578"/>
      </p:ext>
    </p:extLst>
  </p:cSld>
  <p:clrMap bg1="lt1" tx1="dk1" bg2="lt2" tx2="dk2" accent1="accent1" accent2="accent2" accent3="accent3" accent4="accent4" accent5="accent5" accent6="accent6" hlink="hlink" folHlink="folHlink"/>
  <p:sldLayoutIdLst>
    <p:sldLayoutId id="2147487787" r:id="rId1"/>
    <p:sldLayoutId id="2147487788" r:id="rId2"/>
    <p:sldLayoutId id="2147487789" r:id="rId3"/>
    <p:sldLayoutId id="2147487790" r:id="rId4"/>
    <p:sldLayoutId id="2147487791" r:id="rId5"/>
    <p:sldLayoutId id="2147487792" r:id="rId6"/>
    <p:sldLayoutId id="2147487793" r:id="rId7"/>
    <p:sldLayoutId id="2147487794" r:id="rId8"/>
    <p:sldLayoutId id="2147487795" r:id="rId9"/>
    <p:sldLayoutId id="2147487796" r:id="rId10"/>
    <p:sldLayoutId id="2147487797" r:id="rId11"/>
    <p:sldLayoutId id="2147487798" r:id="rId12"/>
    <p:sldLayoutId id="2147487799"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11971"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b="0">
                <a:solidFill>
                  <a:schemeClr val="tx1"/>
                </a:solidFill>
                <a:effectLst/>
                <a:latin typeface="+mn-lt"/>
                <a:ea typeface="+mn-ea"/>
                <a:cs typeface="+mn-cs"/>
              </a:defRPr>
            </a:lvl1pPr>
          </a:lstStyle>
          <a:p>
            <a:pPr>
              <a:defRPr/>
            </a:pPr>
            <a:endParaRPr lang="en-US"/>
          </a:p>
        </p:txBody>
      </p:sp>
      <p:sp>
        <p:nvSpPr>
          <p:cNvPr id="211972"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b="0">
                <a:solidFill>
                  <a:schemeClr val="tx1"/>
                </a:solidFill>
                <a:effectLst/>
                <a:latin typeface="+mn-lt"/>
                <a:ea typeface="+mn-ea"/>
                <a:cs typeface="+mn-cs"/>
              </a:defRPr>
            </a:lvl1pPr>
          </a:lstStyle>
          <a:p>
            <a:pPr>
              <a:defRPr/>
            </a:pPr>
            <a:endParaRPr lang="en-US"/>
          </a:p>
        </p:txBody>
      </p:sp>
      <p:sp>
        <p:nvSpPr>
          <p:cNvPr id="211973"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b="0">
                <a:solidFill>
                  <a:schemeClr val="tx1"/>
                </a:solidFill>
                <a:latin typeface="Times New Roman" charset="0"/>
              </a:defRPr>
            </a:lvl1pPr>
          </a:lstStyle>
          <a:p>
            <a:pPr>
              <a:defRPr/>
            </a:pPr>
            <a:fld id="{86A960E2-6D61-4245-8688-7C4703469621}" type="slidenum">
              <a:rPr lang="en-US"/>
              <a:pPr>
                <a:defRPr/>
              </a:pPr>
              <a:t>‹#›</a:t>
            </a:fld>
            <a:endParaRPr lang="en-US"/>
          </a:p>
        </p:txBody>
      </p:sp>
      <p:pic>
        <p:nvPicPr>
          <p:cNvPr id="40966"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67"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7425" r:id="rId1"/>
    <p:sldLayoutId id="2147487402" r:id="rId2"/>
    <p:sldLayoutId id="2147487403" r:id="rId3"/>
    <p:sldLayoutId id="2147487404" r:id="rId4"/>
    <p:sldLayoutId id="2147487405" r:id="rId5"/>
    <p:sldLayoutId id="2147487406" r:id="rId6"/>
    <p:sldLayoutId id="2147487407" r:id="rId7"/>
    <p:sldLayoutId id="2147487408" r:id="rId8"/>
    <p:sldLayoutId id="2147487409" r:id="rId9"/>
    <p:sldLayoutId id="2147487410" r:id="rId10"/>
    <p:sldLayoutId id="214748741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457200" y="27463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6803"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5348"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Arial" panose="020B0604020202020204" pitchFamily="34" charset="0"/>
                <a:cs typeface="Arial" panose="020B0604020202020204" pitchFamily="34" charset="0"/>
              </a:defRPr>
            </a:lvl1pPr>
          </a:lstStyle>
          <a:p>
            <a:pPr>
              <a:defRPr/>
            </a:pPr>
            <a:endParaRPr lang="en-US" dirty="0"/>
          </a:p>
        </p:txBody>
      </p:sp>
      <p:sp>
        <p:nvSpPr>
          <p:cNvPr id="185349" name="Rectangle 5"/>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Arial" panose="020B0604020202020204" pitchFamily="34" charset="0"/>
                <a:cs typeface="Arial" panose="020B0604020202020204" pitchFamily="34" charset="0"/>
              </a:defRPr>
            </a:lvl1pPr>
          </a:lstStyle>
          <a:p>
            <a:pPr>
              <a:defRPr/>
            </a:pPr>
            <a:endParaRPr lang="en-US" dirty="0"/>
          </a:p>
        </p:txBody>
      </p:sp>
      <p:sp>
        <p:nvSpPr>
          <p:cNvPr id="185350" name="Rectangle 6"/>
          <p:cNvSpPr>
            <a:spLocks noGrp="1" noChangeArrowheads="1"/>
          </p:cNvSpPr>
          <p:nvPr>
            <p:ph type="sldNum" sz="quarter" idx="4"/>
          </p:nvPr>
        </p:nvSpPr>
        <p:spPr bwMode="auto">
          <a:xfrm>
            <a:off x="6553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cs typeface="Arial" panose="020B0604020202020204" pitchFamily="34" charset="0"/>
              </a:defRPr>
            </a:lvl1pPr>
          </a:lstStyle>
          <a:p>
            <a:pPr>
              <a:defRPr/>
            </a:pPr>
            <a:fld id="{CA724F13-4298-A94A-B84C-E388205EBC8E}" type="slidenum">
              <a:rPr lang="en-US" smtClean="0"/>
              <a:pPr>
                <a:defRPr/>
              </a:pPr>
              <a:t>‹#›</a:t>
            </a:fld>
            <a:endParaRPr lang="en-US" dirty="0"/>
          </a:p>
        </p:txBody>
      </p:sp>
    </p:spTree>
    <p:extLst>
      <p:ext uri="{BB962C8B-B14F-4D97-AF65-F5344CB8AC3E}">
        <p14:creationId xmlns:p14="http://schemas.microsoft.com/office/powerpoint/2010/main" val="1270875026"/>
      </p:ext>
    </p:extLst>
  </p:cSld>
  <p:clrMap bg1="lt1" tx1="dk1" bg2="lt2" tx2="dk2" accent1="accent1" accent2="accent2" accent3="accent3" accent4="accent4" accent5="accent5" accent6="accent6" hlink="hlink" folHlink="folHlink"/>
  <p:sldLayoutIdLst>
    <p:sldLayoutId id="2147487825" r:id="rId1"/>
    <p:sldLayoutId id="2147487826" r:id="rId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2pPr>
      <a:lvl3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3pPr>
      <a:lvl4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4pPr>
      <a:lvl5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5pPr>
      <a:lvl6pPr marL="4572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6pPr>
      <a:lvl7pPr marL="9144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7pPr>
      <a:lvl8pPr marL="13716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8pPr>
      <a:lvl9pPr marL="18288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685800" y="117475"/>
            <a:ext cx="8456613" cy="6738938"/>
            <a:chOff x="432" y="74"/>
            <a:chExt cx="5327" cy="4245"/>
          </a:xfrm>
        </p:grpSpPr>
        <p:sp>
          <p:nvSpPr>
            <p:cNvPr id="1032"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grpSp>
          <p:nvGrpSpPr>
            <p:cNvPr id="1033" name="Group 4"/>
            <p:cNvGrpSpPr>
              <a:grpSpLocks/>
            </p:cNvGrpSpPr>
            <p:nvPr/>
          </p:nvGrpSpPr>
          <p:grpSpPr bwMode="auto">
            <a:xfrm>
              <a:off x="2859" y="4250"/>
              <a:ext cx="2729" cy="41"/>
              <a:chOff x="2859" y="4250"/>
              <a:chExt cx="2729" cy="41"/>
            </a:xfrm>
          </p:grpSpPr>
          <p:sp>
            <p:nvSpPr>
              <p:cNvPr id="1038"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39"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40"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41"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42"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43"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44"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45"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1034" name="Rectangle 13"/>
            <p:cNvSpPr>
              <a:spLocks noChangeArrowheads="1"/>
            </p:cNvSpPr>
            <p:nvPr/>
          </p:nvSpPr>
          <p:spPr bwMode="invGray">
            <a:xfrm>
              <a:off x="480" y="480"/>
              <a:ext cx="5279" cy="48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35"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36"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37"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1027"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214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charset="0"/>
                <a:ea typeface="ＭＳ Ｐゴシック" pitchFamily="-112" charset="-128"/>
                <a:cs typeface="ＭＳ Ｐゴシック" pitchFamily="-112" charset="-128"/>
              </a:defRPr>
            </a:lvl1pPr>
          </a:lstStyle>
          <a:p>
            <a:pPr>
              <a:defRPr/>
            </a:pPr>
            <a:endParaRPr lang="en-US"/>
          </a:p>
        </p:txBody>
      </p:sp>
      <p:sp>
        <p:nvSpPr>
          <p:cNvPr id="43214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charset="0"/>
                <a:ea typeface="ＭＳ Ｐゴシック" pitchFamily="-112" charset="-128"/>
                <a:cs typeface="ＭＳ Ｐゴシック" pitchFamily="-112" charset="-128"/>
              </a:defRPr>
            </a:lvl1pPr>
          </a:lstStyle>
          <a:p>
            <a:pPr>
              <a:defRPr/>
            </a:pPr>
            <a:endParaRPr lang="en-US"/>
          </a:p>
        </p:txBody>
      </p:sp>
      <p:sp>
        <p:nvSpPr>
          <p:cNvPr id="43214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atin typeface="Times New Roman" charset="0"/>
              </a:defRPr>
            </a:lvl1pPr>
          </a:lstStyle>
          <a:p>
            <a:pPr>
              <a:defRPr/>
            </a:pPr>
            <a:fld id="{45477187-0886-514C-8FA1-38D5810AC704}" type="slidenum">
              <a:rPr lang="en-US"/>
              <a:pPr>
                <a:defRPr/>
              </a:pPr>
              <a:t>‹#›</a:t>
            </a:fld>
            <a:endParaRPr lang="en-US"/>
          </a:p>
        </p:txBody>
      </p:sp>
    </p:spTree>
    <p:extLst>
      <p:ext uri="{BB962C8B-B14F-4D97-AF65-F5344CB8AC3E}">
        <p14:creationId xmlns:p14="http://schemas.microsoft.com/office/powerpoint/2010/main" val="1141826674"/>
      </p:ext>
    </p:extLst>
  </p:cSld>
  <p:clrMap bg1="dk2" tx1="lt1" bg2="dk1" tx2="lt2" accent1="accent1" accent2="accent2" accent3="accent3" accent4="accent4" accent5="accent5" accent6="accent6" hlink="hlink" folHlink="folHlink"/>
  <p:sldLayoutIdLst>
    <p:sldLayoutId id="2147487828" r:id="rId1"/>
    <p:sldLayoutId id="2147487829" r:id="rId2"/>
    <p:sldLayoutId id="2147487830" r:id="rId3"/>
    <p:sldLayoutId id="2147487831" r:id="rId4"/>
    <p:sldLayoutId id="2147487832" r:id="rId5"/>
    <p:sldLayoutId id="2147487833" r:id="rId6"/>
    <p:sldLayoutId id="2147487834" r:id="rId7"/>
    <p:sldLayoutId id="2147487835" r:id="rId8"/>
    <p:sldLayoutId id="2147487836" r:id="rId9"/>
    <p:sldLayoutId id="2147487837" r:id="rId10"/>
    <p:sldLayoutId id="2147487838" r:id="rId11"/>
  </p:sldLayoutIdLst>
  <p:txStyles>
    <p:titleStyle>
      <a:lvl1pPr algn="ctr" rtl="0" eaLnBrk="0" fontAlgn="base" hangingPunct="0">
        <a:spcBef>
          <a:spcPct val="0"/>
        </a:spcBef>
        <a:spcAft>
          <a:spcPct val="0"/>
        </a:spcAft>
        <a:defRPr kumimoji="1"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kumimoji="1" sz="4400">
          <a:solidFill>
            <a:schemeClr val="tx2"/>
          </a:solidFill>
          <a:latin typeface="Times New Roman" pitchFamily="-112" charset="0"/>
          <a:ea typeface="ＭＳ Ｐゴシック" pitchFamily="-108" charset="-128"/>
          <a:cs typeface="ＭＳ Ｐゴシック" pitchFamily="-108" charset="-128"/>
        </a:defRPr>
      </a:lvl2pPr>
      <a:lvl3pPr algn="ctr" rtl="0" eaLnBrk="0" fontAlgn="base" hangingPunct="0">
        <a:spcBef>
          <a:spcPct val="0"/>
        </a:spcBef>
        <a:spcAft>
          <a:spcPct val="0"/>
        </a:spcAft>
        <a:defRPr kumimoji="1" sz="4400">
          <a:solidFill>
            <a:schemeClr val="tx2"/>
          </a:solidFill>
          <a:latin typeface="Times New Roman" pitchFamily="-112" charset="0"/>
          <a:ea typeface="ＭＳ Ｐゴシック" pitchFamily="-108" charset="-128"/>
          <a:cs typeface="ＭＳ Ｐゴシック" pitchFamily="-108" charset="-128"/>
        </a:defRPr>
      </a:lvl3pPr>
      <a:lvl4pPr algn="ctr" rtl="0" eaLnBrk="0" fontAlgn="base" hangingPunct="0">
        <a:spcBef>
          <a:spcPct val="0"/>
        </a:spcBef>
        <a:spcAft>
          <a:spcPct val="0"/>
        </a:spcAft>
        <a:defRPr kumimoji="1" sz="4400">
          <a:solidFill>
            <a:schemeClr val="tx2"/>
          </a:solidFill>
          <a:latin typeface="Times New Roman" pitchFamily="-112" charset="0"/>
          <a:ea typeface="ＭＳ Ｐゴシック" pitchFamily="-108" charset="-128"/>
          <a:cs typeface="ＭＳ Ｐゴシック" pitchFamily="-108" charset="-128"/>
        </a:defRPr>
      </a:lvl4pPr>
      <a:lvl5pPr algn="ctr" rtl="0" eaLnBrk="0" fontAlgn="base" hangingPunct="0">
        <a:spcBef>
          <a:spcPct val="0"/>
        </a:spcBef>
        <a:spcAft>
          <a:spcPct val="0"/>
        </a:spcAft>
        <a:defRPr kumimoji="1" sz="4400">
          <a:solidFill>
            <a:schemeClr val="tx2"/>
          </a:solidFill>
          <a:latin typeface="Times New Roman" pitchFamily="-112"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kumimoji="1" sz="4400">
          <a:solidFill>
            <a:schemeClr val="tx2"/>
          </a:solidFill>
          <a:latin typeface="Times New Roman" pitchFamily="-112" charset="0"/>
        </a:defRPr>
      </a:lvl6pPr>
      <a:lvl7pPr marL="914400" algn="ctr" rtl="0" eaLnBrk="0" fontAlgn="base" hangingPunct="0">
        <a:spcBef>
          <a:spcPct val="0"/>
        </a:spcBef>
        <a:spcAft>
          <a:spcPct val="0"/>
        </a:spcAft>
        <a:defRPr kumimoji="1" sz="4400">
          <a:solidFill>
            <a:schemeClr val="tx2"/>
          </a:solidFill>
          <a:latin typeface="Times New Roman" pitchFamily="-112" charset="0"/>
        </a:defRPr>
      </a:lvl7pPr>
      <a:lvl8pPr marL="1371600" algn="ctr" rtl="0" eaLnBrk="0" fontAlgn="base" hangingPunct="0">
        <a:spcBef>
          <a:spcPct val="0"/>
        </a:spcBef>
        <a:spcAft>
          <a:spcPct val="0"/>
        </a:spcAft>
        <a:defRPr kumimoji="1" sz="4400">
          <a:solidFill>
            <a:schemeClr val="tx2"/>
          </a:solidFill>
          <a:latin typeface="Times New Roman" pitchFamily="-112" charset="0"/>
        </a:defRPr>
      </a:lvl8pPr>
      <a:lvl9pPr marL="1828800" algn="ctr" rtl="0" eaLnBrk="0" fontAlgn="base" hangingPunct="0">
        <a:spcBef>
          <a:spcPct val="0"/>
        </a:spcBef>
        <a:spcAft>
          <a:spcPct val="0"/>
        </a:spcAft>
        <a:defRPr kumimoji="1"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charset="-128"/>
          <a:cs typeface="ＭＳ Ｐゴシック"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45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45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b="0">
                <a:solidFill>
                  <a:prstClr val="black">
                    <a:tint val="75000"/>
                  </a:prstClr>
                </a:solidFill>
                <a:latin typeface="Calibri"/>
                <a:ea typeface="+mn-ea"/>
                <a:cs typeface="+mn-cs"/>
              </a:defRPr>
            </a:lvl1pPr>
          </a:lstStyle>
          <a:p>
            <a:pPr>
              <a:defRPr/>
            </a:pPr>
            <a:fld id="{524085BD-75F7-0D40-868F-5B9E5C37E2B0}" type="datetimeFigureOut">
              <a:rPr lang="en-SG"/>
              <a:pPr>
                <a:defRPr/>
              </a:pPr>
              <a:t>29/4/26</a:t>
            </a:fld>
            <a:endParaRPr lang="en-SG"/>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b="0">
                <a:solidFill>
                  <a:prstClr val="black">
                    <a:tint val="75000"/>
                  </a:prstClr>
                </a:solidFill>
                <a:latin typeface="Calibri"/>
                <a:ea typeface="+mn-ea"/>
                <a:cs typeface="+mn-cs"/>
              </a:defRPr>
            </a:lvl1pPr>
          </a:lstStyle>
          <a:p>
            <a:pPr>
              <a:defRPr/>
            </a:pPr>
            <a:endParaRPr lang="en-SG"/>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b="0">
                <a:solidFill>
                  <a:prstClr val="black">
                    <a:tint val="75000"/>
                  </a:prstClr>
                </a:solidFill>
                <a:latin typeface="Calibri"/>
                <a:ea typeface="+mn-ea"/>
                <a:cs typeface="+mn-cs"/>
              </a:defRPr>
            </a:lvl1pPr>
          </a:lstStyle>
          <a:p>
            <a:pPr>
              <a:defRPr/>
            </a:pPr>
            <a:fld id="{FA6E8C11-5E5E-7D43-9B74-34B625F440D9}" type="slidenum">
              <a:rPr lang="en-SG"/>
              <a:pPr>
                <a:defRPr/>
              </a:pPr>
              <a:t>‹#›</a:t>
            </a:fld>
            <a:endParaRPr lang="en-SG"/>
          </a:p>
        </p:txBody>
      </p:sp>
    </p:spTree>
    <p:extLst>
      <p:ext uri="{BB962C8B-B14F-4D97-AF65-F5344CB8AC3E}">
        <p14:creationId xmlns:p14="http://schemas.microsoft.com/office/powerpoint/2010/main" val="656063094"/>
      </p:ext>
    </p:extLst>
  </p:cSld>
  <p:clrMap bg1="lt1" tx1="dk1" bg2="lt2" tx2="dk2" accent1="accent1" accent2="accent2" accent3="accent3" accent4="accent4" accent5="accent5" accent6="accent6" hlink="hlink" folHlink="folHlink"/>
  <p:sldLayoutIdLst>
    <p:sldLayoutId id="2147487852" r:id="rId1"/>
    <p:sldLayoutId id="2147487853" r:id="rId2"/>
    <p:sldLayoutId id="2147487854" r:id="rId3"/>
    <p:sldLayoutId id="2147487855" r:id="rId4"/>
    <p:sldLayoutId id="2147487856" r:id="rId5"/>
    <p:sldLayoutId id="2147487857" r:id="rId6"/>
    <p:sldLayoutId id="2147487858" r:id="rId7"/>
    <p:sldLayoutId id="2147487859" r:id="rId8"/>
    <p:sldLayoutId id="2147487860" r:id="rId9"/>
    <p:sldLayoutId id="2147487861" r:id="rId10"/>
    <p:sldLayoutId id="2147487862"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8674" name="Group 2"/>
          <p:cNvGrpSpPr>
            <a:grpSpLocks/>
          </p:cNvGrpSpPr>
          <p:nvPr/>
        </p:nvGrpSpPr>
        <p:grpSpPr bwMode="auto">
          <a:xfrm>
            <a:off x="3175" y="4267200"/>
            <a:ext cx="9140825" cy="2590800"/>
            <a:chOff x="2" y="2688"/>
            <a:chExt cx="5758" cy="1632"/>
          </a:xfrm>
        </p:grpSpPr>
        <p:sp>
          <p:nvSpPr>
            <p:cNvPr id="220163" name="Freeform 3"/>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grpSp>
          <p:nvGrpSpPr>
            <p:cNvPr id="28681" name="Group 4"/>
            <p:cNvGrpSpPr>
              <a:grpSpLocks/>
            </p:cNvGrpSpPr>
            <p:nvPr/>
          </p:nvGrpSpPr>
          <p:grpSpPr bwMode="auto">
            <a:xfrm>
              <a:off x="1776" y="3024"/>
              <a:ext cx="3929" cy="1290"/>
              <a:chOff x="1776" y="3024"/>
              <a:chExt cx="3929" cy="1290"/>
            </a:xfrm>
          </p:grpSpPr>
          <p:grpSp>
            <p:nvGrpSpPr>
              <p:cNvPr id="28682" name="Group 5"/>
              <p:cNvGrpSpPr>
                <a:grpSpLocks/>
              </p:cNvGrpSpPr>
              <p:nvPr userDrawn="1"/>
            </p:nvGrpSpPr>
            <p:grpSpPr bwMode="auto">
              <a:xfrm>
                <a:off x="2268" y="3934"/>
                <a:ext cx="638" cy="377"/>
                <a:chOff x="2268" y="3934"/>
                <a:chExt cx="638" cy="377"/>
              </a:xfrm>
            </p:grpSpPr>
            <p:sp>
              <p:nvSpPr>
                <p:cNvPr id="220166"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67"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68"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69"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70"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71"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72"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73"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grpSp>
          <p:sp>
            <p:nvSpPr>
              <p:cNvPr id="220174"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75"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76"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77"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78"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79" name="Freeform 1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80" name="Freeform 2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81" name="Freeform 2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82" name="Freeform 2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83" name="Freeform 2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84" name="Freeform 24"/>
              <p:cNvSpPr>
                <a:spLocks/>
              </p:cNvSpPr>
              <p:nvPr/>
            </p:nvSpPr>
            <p:spPr bwMode="hidden">
              <a:xfrm>
                <a:off x="4175" y="4050"/>
                <a:ext cx="180" cy="132"/>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85"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86"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87"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88"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89" name="Freeform 29"/>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1"/>
              </a:soli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90" name="Freeform 30"/>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1"/>
              </a:soli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91"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92"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93"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94" name="Freeform 34"/>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1"/>
              </a:soli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95" name="Freeform 3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96" name="Freeform 3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97" name="Freeform 3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98" name="Freeform 3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99" name="Freeform 3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200" name="Freeform 4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201" name="Freeform 4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202" name="Freeform 4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203" name="Freeform 4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204" name="Freeform 4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205" name="Freeform 4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206" name="Freeform 46"/>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1"/>
                  </a:gs>
                  <a:gs pos="100000">
                    <a:schemeClr val="bg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207" name="Freeform 47"/>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1"/>
                  </a:gs>
                  <a:gs pos="100000">
                    <a:schemeClr val="bg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208" name="Freeform 48"/>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1"/>
                  </a:gs>
                  <a:gs pos="100000">
                    <a:schemeClr val="bg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209" name="Freeform 49"/>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1"/>
                  </a:gs>
                  <a:gs pos="100000">
                    <a:schemeClr val="bg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210" name="Freeform 50"/>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211" name="Freeform 51"/>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212" name="Freeform 52"/>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1"/>
                  </a:gs>
                  <a:gs pos="100000">
                    <a:schemeClr val="bg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213"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grpSp>
            <p:nvGrpSpPr>
              <p:cNvPr id="28723" name="Group 54"/>
              <p:cNvGrpSpPr>
                <a:grpSpLocks/>
              </p:cNvGrpSpPr>
              <p:nvPr userDrawn="1"/>
            </p:nvGrpSpPr>
            <p:grpSpPr bwMode="auto">
              <a:xfrm>
                <a:off x="4546" y="3608"/>
                <a:ext cx="518" cy="319"/>
                <a:chOff x="4546" y="3608"/>
                <a:chExt cx="518" cy="319"/>
              </a:xfrm>
            </p:grpSpPr>
            <p:sp>
              <p:nvSpPr>
                <p:cNvPr id="220215"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216"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217"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218"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219"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220"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grpSp>
          <p:grpSp>
            <p:nvGrpSpPr>
              <p:cNvPr id="28724" name="Group 61"/>
              <p:cNvGrpSpPr>
                <a:grpSpLocks/>
              </p:cNvGrpSpPr>
              <p:nvPr userDrawn="1"/>
            </p:nvGrpSpPr>
            <p:grpSpPr bwMode="auto">
              <a:xfrm>
                <a:off x="5381" y="3085"/>
                <a:ext cx="227" cy="132"/>
                <a:chOff x="5381" y="3085"/>
                <a:chExt cx="227" cy="132"/>
              </a:xfrm>
            </p:grpSpPr>
            <p:sp>
              <p:nvSpPr>
                <p:cNvPr id="220222"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223"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224"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225"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grpSp>
        </p:grpSp>
      </p:grpSp>
      <p:sp>
        <p:nvSpPr>
          <p:cNvPr id="220226" name="Rectangle 66"/>
          <p:cNvSpPr>
            <a:spLocks noGrp="1" noChangeArrowheads="1"/>
          </p:cNvSpPr>
          <p:nvPr>
            <p:ph type="title"/>
          </p:nvPr>
        </p:nvSpPr>
        <p:spPr bwMode="black">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220227" name="Rectangle 67"/>
          <p:cNvSpPr>
            <a:spLocks noGrp="1" noChangeArrowheads="1"/>
          </p:cNvSpPr>
          <p:nvPr>
            <p:ph type="dt" sz="half" idx="2"/>
          </p:nvPr>
        </p:nvSpPr>
        <p:spPr bwMode="black">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solidFill>
                  <a:schemeClr val="tx1"/>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220228" name="Rectangle 68"/>
          <p:cNvSpPr>
            <a:spLocks noGrp="1" noChangeArrowheads="1"/>
          </p:cNvSpPr>
          <p:nvPr>
            <p:ph type="ftr" sz="quarter" idx="3"/>
          </p:nvPr>
        </p:nvSpPr>
        <p:spPr bwMode="black">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solidFill>
                  <a:schemeClr val="tx1"/>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220229" name="Rectangle 69"/>
          <p:cNvSpPr>
            <a:spLocks noGrp="1" noChangeArrowheads="1"/>
          </p:cNvSpPr>
          <p:nvPr>
            <p:ph type="sldNum" sz="quarter" idx="4"/>
          </p:nvPr>
        </p:nvSpPr>
        <p:spPr bwMode="black">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chemeClr val="tx1"/>
                </a:solidFill>
                <a:effectLst>
                  <a:outerShdw blurRad="38100" dist="38100" dir="2700000" algn="tl">
                    <a:srgbClr val="000000"/>
                  </a:outerShdw>
                </a:effectLst>
                <a:latin typeface="Arial" panose="020B0604020202020204" pitchFamily="34" charset="0"/>
              </a:defRPr>
            </a:lvl1pPr>
          </a:lstStyle>
          <a:p>
            <a:pPr>
              <a:defRPr/>
            </a:pPr>
            <a:fld id="{F755D6FC-4DB3-C742-9B53-79BAF4920C48}" type="slidenum">
              <a:rPr lang="en-US" smtClean="0"/>
              <a:pPr>
                <a:defRPr/>
              </a:pPr>
              <a:t>‹#›</a:t>
            </a:fld>
            <a:endParaRPr lang="en-US" dirty="0"/>
          </a:p>
        </p:txBody>
      </p:sp>
      <p:sp>
        <p:nvSpPr>
          <p:cNvPr id="220230" name="Rectangle 70"/>
          <p:cNvSpPr>
            <a:spLocks noGrp="1" noChangeArrowheads="1"/>
          </p:cNvSpPr>
          <p:nvPr>
            <p:ph type="body" idx="1"/>
          </p:nvPr>
        </p:nvSpPr>
        <p:spPr bwMode="black">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53685305"/>
      </p:ext>
    </p:extLst>
  </p:cSld>
  <p:clrMap bg1="dk2" tx1="lt1" bg2="dk1" tx2="lt2" accent1="accent1" accent2="accent2" accent3="accent3" accent4="accent4" accent5="accent5" accent6="accent6" hlink="hlink" folHlink="folHlink"/>
  <p:sldLayoutIdLst>
    <p:sldLayoutId id="2147487864" r:id="rId1"/>
    <p:sldLayoutId id="2147487865" r:id="rId2"/>
    <p:sldLayoutId id="2147487866" r:id="rId3"/>
    <p:sldLayoutId id="2147487867" r:id="rId4"/>
    <p:sldLayoutId id="2147487868" r:id="rId5"/>
    <p:sldLayoutId id="2147487869" r:id="rId6"/>
    <p:sldLayoutId id="2147487870" r:id="rId7"/>
    <p:sldLayoutId id="2147487871" r:id="rId8"/>
    <p:sldLayoutId id="2147487872" r:id="rId9"/>
    <p:sldLayoutId id="2147487873" r:id="rId10"/>
    <p:sldLayoutId id="2147487874"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Ø"/>
        <a:defRPr sz="3200" b="1" i="0">
          <a:solidFill>
            <a:schemeClr val="tx1"/>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50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lr>
          <a:schemeClr val="accent2"/>
        </a:buClr>
        <a:buChar char="•"/>
        <a:defRPr sz="2400" b="1" i="0">
          <a:solidFill>
            <a:schemeClr val="tx1"/>
          </a:solidFill>
          <a:effectLst>
            <a:outerShdw blurRad="38100" dist="38100" dir="2700000" algn="tl">
              <a:srgbClr val="000000"/>
            </a:outerShdw>
          </a:effectLst>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lr>
          <a:schemeClr val="folHlink"/>
        </a:buClr>
        <a:buSzPct val="50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lr>
          <a:schemeClr val="hlink"/>
        </a:buClr>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charset="-128"/>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8370" name="Group 2"/>
          <p:cNvGrpSpPr>
            <a:grpSpLocks/>
          </p:cNvGrpSpPr>
          <p:nvPr/>
        </p:nvGrpSpPr>
        <p:grpSpPr bwMode="auto">
          <a:xfrm>
            <a:off x="3175" y="4267200"/>
            <a:ext cx="9140825" cy="2590800"/>
            <a:chOff x="2" y="2688"/>
            <a:chExt cx="5758" cy="1632"/>
          </a:xfrm>
        </p:grpSpPr>
        <p:sp>
          <p:nvSpPr>
            <p:cNvPr id="58376" name="Freeform 3"/>
            <p:cNvSpPr>
              <a:spLocks/>
            </p:cNvSpPr>
            <p:nvPr/>
          </p:nvSpPr>
          <p:spPr bwMode="hidden">
            <a:xfrm>
              <a:off x="2" y="2688"/>
              <a:ext cx="5758" cy="1632"/>
            </a:xfrm>
            <a:custGeom>
              <a:avLst/>
              <a:gdLst>
                <a:gd name="T0" fmla="*/ 5940 w 5740"/>
                <a:gd name="T1" fmla="*/ 0 h 4316"/>
                <a:gd name="T2" fmla="*/ 0 w 5740"/>
                <a:gd name="T3" fmla="*/ 0 h 4316"/>
                <a:gd name="T4" fmla="*/ 0 w 5740"/>
                <a:gd name="T5" fmla="*/ 0 h 4316"/>
                <a:gd name="T6" fmla="*/ 5940 w 5740"/>
                <a:gd name="T7" fmla="*/ 0 h 4316"/>
                <a:gd name="T8" fmla="*/ 5940 w 5740"/>
                <a:gd name="T9" fmla="*/ 0 h 4316"/>
                <a:gd name="T10" fmla="*/ 5940 w 5740"/>
                <a:gd name="T11" fmla="*/ 0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nvGrpSpPr>
            <p:cNvPr id="58377" name="Group 4"/>
            <p:cNvGrpSpPr>
              <a:grpSpLocks/>
            </p:cNvGrpSpPr>
            <p:nvPr/>
          </p:nvGrpSpPr>
          <p:grpSpPr bwMode="auto">
            <a:xfrm>
              <a:off x="1776" y="3024"/>
              <a:ext cx="3929" cy="1290"/>
              <a:chOff x="1776" y="3024"/>
              <a:chExt cx="3929" cy="1290"/>
            </a:xfrm>
          </p:grpSpPr>
          <p:grpSp>
            <p:nvGrpSpPr>
              <p:cNvPr id="58378" name="Group 5"/>
              <p:cNvGrpSpPr>
                <a:grpSpLocks/>
              </p:cNvGrpSpPr>
              <p:nvPr userDrawn="1"/>
            </p:nvGrpSpPr>
            <p:grpSpPr bwMode="auto">
              <a:xfrm>
                <a:off x="2268" y="3934"/>
                <a:ext cx="638" cy="377"/>
                <a:chOff x="2268" y="3934"/>
                <a:chExt cx="638" cy="377"/>
              </a:xfrm>
            </p:grpSpPr>
            <p:sp>
              <p:nvSpPr>
                <p:cNvPr id="35846"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w="9525">
                  <a:noFill/>
                  <a:round/>
                  <a:headEnd/>
                  <a:tailEnd/>
                </a:ln>
                <a:effectLst/>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5847"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w="9525">
                  <a:noFill/>
                  <a:round/>
                  <a:headEnd/>
                  <a:tailEnd/>
                </a:ln>
                <a:effectLst/>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5848"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w="9525">
                  <a:noFill/>
                  <a:round/>
                  <a:headEnd/>
                  <a:tailEnd/>
                </a:ln>
                <a:effectLst/>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5849"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5850"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5851"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5852"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w="9525">
                  <a:noFill/>
                  <a:round/>
                  <a:headEnd/>
                  <a:tailEnd/>
                </a:ln>
                <a:effectLst/>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5853"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w="9525">
                  <a:noFill/>
                  <a:round/>
                  <a:headEnd/>
                  <a:tailEnd/>
                </a:ln>
                <a:effectLst/>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grpSp>
          <p:sp>
            <p:nvSpPr>
              <p:cNvPr id="35854"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w="9525">
                <a:noFill/>
                <a:round/>
                <a:headEnd/>
                <a:tailEnd/>
              </a:ln>
              <a:effectLst/>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5855"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w="9525">
                <a:noFill/>
                <a:round/>
                <a:headEnd/>
                <a:tailEnd/>
              </a:ln>
              <a:effectLst/>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5856"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5857"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5858"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5859" name="Freeform 1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5860" name="Freeform 2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5861" name="Freeform 2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5862" name="Freeform 2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5863" name="Freeform 2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5864" name="Freeform 24"/>
              <p:cNvSpPr>
                <a:spLocks/>
              </p:cNvSpPr>
              <p:nvPr/>
            </p:nvSpPr>
            <p:spPr bwMode="hidden">
              <a:xfrm>
                <a:off x="4175" y="4050"/>
                <a:ext cx="180" cy="132"/>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5865"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5866"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5867"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5868"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58394"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8395"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5871"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5872"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5873"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58399"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5875" name="Freeform 3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5876" name="Freeform 3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5877" name="Freeform 3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5878" name="Freeform 3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5879" name="Freeform 3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5880" name="Freeform 4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5881" name="Freeform 4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5882" name="Freeform 4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5883" name="Freeform 4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5884" name="Freeform 4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5885" name="Freeform 4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58411" name="Freeform 46"/>
              <p:cNvSpPr>
                <a:spLocks/>
              </p:cNvSpPr>
              <p:nvPr/>
            </p:nvSpPr>
            <p:spPr bwMode="hidden">
              <a:xfrm>
                <a:off x="5280" y="3186"/>
                <a:ext cx="383" cy="96"/>
              </a:xfrm>
              <a:custGeom>
                <a:avLst/>
                <a:gdLst>
                  <a:gd name="T0" fmla="*/ 220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20 w 382"/>
                  <a:gd name="T19" fmla="*/ 96 h 96"/>
                  <a:gd name="T20" fmla="*/ 274 w 382"/>
                  <a:gd name="T21" fmla="*/ 90 h 96"/>
                  <a:gd name="T22" fmla="*/ 322 w 382"/>
                  <a:gd name="T23" fmla="*/ 84 h 96"/>
                  <a:gd name="T24" fmla="*/ 363 w 382"/>
                  <a:gd name="T25" fmla="*/ 66 h 96"/>
                  <a:gd name="T26" fmla="*/ 393 w 382"/>
                  <a:gd name="T27" fmla="*/ 42 h 96"/>
                  <a:gd name="T28" fmla="*/ 387 w 382"/>
                  <a:gd name="T29" fmla="*/ 42 h 96"/>
                  <a:gd name="T30" fmla="*/ 357 w 382"/>
                  <a:gd name="T31" fmla="*/ 66 h 96"/>
                  <a:gd name="T32" fmla="*/ 316 w 382"/>
                  <a:gd name="T33" fmla="*/ 78 h 96"/>
                  <a:gd name="T34" fmla="*/ 274 w 382"/>
                  <a:gd name="T35" fmla="*/ 90 h 96"/>
                  <a:gd name="T36" fmla="*/ 220 w 382"/>
                  <a:gd name="T37" fmla="*/ 96 h 96"/>
                  <a:gd name="T38" fmla="*/ 220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8412" name="Freeform 47"/>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8413" name="Freeform 48"/>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8414" name="Freeform 49"/>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8415" name="Freeform 50"/>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8416" name="Freeform 51"/>
              <p:cNvSpPr>
                <a:spLocks/>
              </p:cNvSpPr>
              <p:nvPr/>
            </p:nvSpPr>
            <p:spPr bwMode="hidden">
              <a:xfrm>
                <a:off x="5489" y="3042"/>
                <a:ext cx="186" cy="210"/>
              </a:xfrm>
              <a:custGeom>
                <a:avLst/>
                <a:gdLst>
                  <a:gd name="T0" fmla="*/ 0 w 185"/>
                  <a:gd name="T1" fmla="*/ 6 h 210"/>
                  <a:gd name="T2" fmla="*/ 66 w 185"/>
                  <a:gd name="T3" fmla="*/ 12 h 210"/>
                  <a:gd name="T4" fmla="*/ 130 w 185"/>
                  <a:gd name="T5" fmla="*/ 36 h 210"/>
                  <a:gd name="T6" fmla="*/ 166 w 185"/>
                  <a:gd name="T7" fmla="*/ 72 h 210"/>
                  <a:gd name="T8" fmla="*/ 172 w 185"/>
                  <a:gd name="T9" fmla="*/ 90 h 210"/>
                  <a:gd name="T10" fmla="*/ 178 w 185"/>
                  <a:gd name="T11" fmla="*/ 114 h 210"/>
                  <a:gd name="T12" fmla="*/ 172 w 185"/>
                  <a:gd name="T13" fmla="*/ 138 h 210"/>
                  <a:gd name="T14" fmla="*/ 160 w 185"/>
                  <a:gd name="T15" fmla="*/ 162 h 210"/>
                  <a:gd name="T16" fmla="*/ 130 w 185"/>
                  <a:gd name="T17" fmla="*/ 180 h 210"/>
                  <a:gd name="T18" fmla="*/ 90 w 185"/>
                  <a:gd name="T19" fmla="*/ 198 h 210"/>
                  <a:gd name="T20" fmla="*/ 107 w 185"/>
                  <a:gd name="T21" fmla="*/ 210 h 210"/>
                  <a:gd name="T22" fmla="*/ 142 w 185"/>
                  <a:gd name="T23" fmla="*/ 192 h 210"/>
                  <a:gd name="T24" fmla="*/ 172 w 185"/>
                  <a:gd name="T25" fmla="*/ 168 h 210"/>
                  <a:gd name="T26" fmla="*/ 190 w 185"/>
                  <a:gd name="T27" fmla="*/ 144 h 210"/>
                  <a:gd name="T28" fmla="*/ 196 w 185"/>
                  <a:gd name="T29" fmla="*/ 114 h 210"/>
                  <a:gd name="T30" fmla="*/ 190 w 185"/>
                  <a:gd name="T31" fmla="*/ 90 h 210"/>
                  <a:gd name="T32" fmla="*/ 184 w 185"/>
                  <a:gd name="T33" fmla="*/ 66 h 210"/>
                  <a:gd name="T34" fmla="*/ 166 w 185"/>
                  <a:gd name="T35" fmla="*/ 48 h 210"/>
                  <a:gd name="T36" fmla="*/ 142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8417" name="Freeform 52"/>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5893"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grpSp>
            <p:nvGrpSpPr>
              <p:cNvPr id="58419" name="Group 54"/>
              <p:cNvGrpSpPr>
                <a:grpSpLocks/>
              </p:cNvGrpSpPr>
              <p:nvPr userDrawn="1"/>
            </p:nvGrpSpPr>
            <p:grpSpPr bwMode="auto">
              <a:xfrm>
                <a:off x="4546" y="3608"/>
                <a:ext cx="518" cy="319"/>
                <a:chOff x="4546" y="3608"/>
                <a:chExt cx="518" cy="319"/>
              </a:xfrm>
            </p:grpSpPr>
            <p:sp>
              <p:nvSpPr>
                <p:cNvPr id="35895"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w="9525">
                  <a:noFill/>
                  <a:round/>
                  <a:headEnd/>
                  <a:tailEnd/>
                </a:ln>
                <a:effectLst/>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5896"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w="9525">
                  <a:noFill/>
                  <a:round/>
                  <a:headEnd/>
                  <a:tailEnd/>
                </a:ln>
                <a:effectLst/>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5897"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5898"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5899"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5900"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eaLnBrk="0" hangingPunct="0">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grpSp>
          <p:grpSp>
            <p:nvGrpSpPr>
              <p:cNvPr id="58420" name="Group 61"/>
              <p:cNvGrpSpPr>
                <a:grpSpLocks/>
              </p:cNvGrpSpPr>
              <p:nvPr userDrawn="1"/>
            </p:nvGrpSpPr>
            <p:grpSpPr bwMode="auto">
              <a:xfrm>
                <a:off x="5381" y="3085"/>
                <a:ext cx="227" cy="132"/>
                <a:chOff x="5381" y="3085"/>
                <a:chExt cx="227" cy="132"/>
              </a:xfrm>
            </p:grpSpPr>
            <p:sp>
              <p:nvSpPr>
                <p:cNvPr id="58421"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2400" b="1" i="0" dirty="0">
                    <a:solidFill>
                      <a:srgbClr val="FFFFFF"/>
                    </a:solidFill>
                    <a:latin typeface="Arial" panose="020B0604020202020204" pitchFamily="34" charset="0"/>
                  </a:endParaRPr>
                </a:p>
              </p:txBody>
            </p:sp>
            <p:sp>
              <p:nvSpPr>
                <p:cNvPr id="58422"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2400" b="1" i="0" dirty="0">
                    <a:solidFill>
                      <a:srgbClr val="FFFFFF"/>
                    </a:solidFill>
                    <a:latin typeface="Arial" panose="020B0604020202020204" pitchFamily="34" charset="0"/>
                  </a:endParaRPr>
                </a:p>
              </p:txBody>
            </p:sp>
            <p:sp>
              <p:nvSpPr>
                <p:cNvPr id="58423"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2400" b="1" i="0" dirty="0">
                    <a:solidFill>
                      <a:srgbClr val="FFFFFF"/>
                    </a:solidFill>
                    <a:latin typeface="Arial" panose="020B0604020202020204" pitchFamily="34" charset="0"/>
                  </a:endParaRPr>
                </a:p>
              </p:txBody>
            </p:sp>
            <p:sp>
              <p:nvSpPr>
                <p:cNvPr id="58424"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2400" b="1" i="0" dirty="0">
                    <a:solidFill>
                      <a:srgbClr val="FFFFFF"/>
                    </a:solidFill>
                    <a:latin typeface="Arial" panose="020B0604020202020204" pitchFamily="34" charset="0"/>
                  </a:endParaRPr>
                </a:p>
              </p:txBody>
            </p:sp>
          </p:grpSp>
        </p:grpSp>
      </p:grpSp>
      <p:sp>
        <p:nvSpPr>
          <p:cNvPr id="35906" name="Rectangle 66"/>
          <p:cNvSpPr>
            <a:spLocks noGrp="1" noChangeArrowheads="1"/>
          </p:cNvSpPr>
          <p:nvPr>
            <p:ph type="title"/>
          </p:nvPr>
        </p:nvSpPr>
        <p:spPr bwMode="black">
          <a:xfrm>
            <a:off x="457200" y="277813"/>
            <a:ext cx="8229600" cy="1139825"/>
          </a:xfrm>
          <a:prstGeom prst="rect">
            <a:avLst/>
          </a:prstGeom>
          <a:noFill/>
          <a:ln w="9525">
            <a:noFill/>
            <a:miter lim="800000"/>
            <a:headEnd/>
            <a:tailEnd/>
          </a:ln>
          <a:effectLst/>
        </p:spPr>
        <p:txBody>
          <a:bodyPr vert="horz" wrap="square" lIns="91430" tIns="45716" rIns="91430" bIns="45716" numCol="1" anchor="ctr" anchorCtr="1" compatLnSpc="1">
            <a:prstTxWarp prst="textNoShape">
              <a:avLst/>
            </a:prstTxWarp>
          </a:bodyPr>
          <a:lstStyle/>
          <a:p>
            <a:pPr lvl="0"/>
            <a:r>
              <a:rPr lang="en-US" dirty="0"/>
              <a:t>Click to edit Master title style</a:t>
            </a:r>
          </a:p>
        </p:txBody>
      </p:sp>
      <p:sp>
        <p:nvSpPr>
          <p:cNvPr id="35907" name="Rectangle 67"/>
          <p:cNvSpPr>
            <a:spLocks noGrp="1" noChangeArrowheads="1"/>
          </p:cNvSpPr>
          <p:nvPr>
            <p:ph type="dt" sz="half" idx="2"/>
          </p:nvPr>
        </p:nvSpPr>
        <p:spPr bwMode="black">
          <a:xfrm>
            <a:off x="457200" y="6248400"/>
            <a:ext cx="2133600" cy="457200"/>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bodyPr>
          <a:lstStyle>
            <a:lvl1pPr algn="l" eaLnBrk="1" hangingPunct="1">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endParaRPr lang="en-US" dirty="0"/>
          </a:p>
        </p:txBody>
      </p:sp>
      <p:sp>
        <p:nvSpPr>
          <p:cNvPr id="35908" name="Rectangle 68"/>
          <p:cNvSpPr>
            <a:spLocks noGrp="1" noChangeArrowheads="1"/>
          </p:cNvSpPr>
          <p:nvPr>
            <p:ph type="ftr" sz="quarter" idx="3"/>
          </p:nvPr>
        </p:nvSpPr>
        <p:spPr bwMode="black">
          <a:xfrm>
            <a:off x="3124200" y="6248400"/>
            <a:ext cx="2895600" cy="457200"/>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bodyPr>
          <a:lstStyle>
            <a:lvl1pPr algn="ctr" eaLnBrk="1" hangingPunct="1">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endParaRPr lang="en-US" dirty="0"/>
          </a:p>
        </p:txBody>
      </p:sp>
      <p:sp>
        <p:nvSpPr>
          <p:cNvPr id="35909" name="Rectangle 69"/>
          <p:cNvSpPr>
            <a:spLocks noGrp="1" noChangeArrowheads="1"/>
          </p:cNvSpPr>
          <p:nvPr>
            <p:ph type="sldNum" sz="quarter" idx="4"/>
          </p:nvPr>
        </p:nvSpPr>
        <p:spPr bwMode="black">
          <a:xfrm>
            <a:off x="6553200" y="6248400"/>
            <a:ext cx="2133600" cy="457200"/>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307A381D-DE8E-AF49-BD0D-9B1FF1F0B169}" type="slidenum">
              <a:rPr lang="en-US" smtClean="0"/>
              <a:pPr>
                <a:defRPr/>
              </a:pPr>
              <a:t>‹#›</a:t>
            </a:fld>
            <a:endParaRPr lang="en-US" dirty="0"/>
          </a:p>
        </p:txBody>
      </p:sp>
      <p:sp>
        <p:nvSpPr>
          <p:cNvPr id="35910" name="Rectangle 70"/>
          <p:cNvSpPr>
            <a:spLocks noGrp="1" noChangeArrowheads="1"/>
          </p:cNvSpPr>
          <p:nvPr>
            <p:ph type="body" idx="1"/>
          </p:nvPr>
        </p:nvSpPr>
        <p:spPr bwMode="black">
          <a:xfrm>
            <a:off x="457200" y="1600200"/>
            <a:ext cx="8229600" cy="4530725"/>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16326022"/>
      </p:ext>
    </p:extLst>
  </p:cSld>
  <p:clrMap bg1="dk2" tx1="lt1" bg2="dk1" tx2="lt2" accent1="accent1" accent2="accent2" accent3="accent3" accent4="accent4" accent5="accent5" accent6="accent6" hlink="hlink" folHlink="folHlink"/>
  <p:sldLayoutIdLst>
    <p:sldLayoutId id="2147487888" r:id="rId1"/>
    <p:sldLayoutId id="2147487889" r:id="rId2"/>
    <p:sldLayoutId id="2147487890" r:id="rId3"/>
    <p:sldLayoutId id="2147487891" r:id="rId4"/>
    <p:sldLayoutId id="2147487892" r:id="rId5"/>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154" algn="ctr" rtl="0" fontAlgn="base">
        <a:spcBef>
          <a:spcPct val="0"/>
        </a:spcBef>
        <a:spcAft>
          <a:spcPct val="0"/>
        </a:spcAft>
        <a:defRPr sz="4400" b="1">
          <a:solidFill>
            <a:schemeClr val="tx2"/>
          </a:solidFill>
          <a:effectLst>
            <a:outerShdw blurRad="38100" dist="38100" dir="2700000" algn="tl">
              <a:srgbClr val="000000"/>
            </a:outerShdw>
          </a:effectLst>
          <a:latin typeface="Arial" pitchFamily="-110" charset="0"/>
        </a:defRPr>
      </a:lvl6pPr>
      <a:lvl7pPr marL="914306" algn="ctr" rtl="0" fontAlgn="base">
        <a:spcBef>
          <a:spcPct val="0"/>
        </a:spcBef>
        <a:spcAft>
          <a:spcPct val="0"/>
        </a:spcAft>
        <a:defRPr sz="4400" b="1">
          <a:solidFill>
            <a:schemeClr val="tx2"/>
          </a:solidFill>
          <a:effectLst>
            <a:outerShdw blurRad="38100" dist="38100" dir="2700000" algn="tl">
              <a:srgbClr val="000000"/>
            </a:outerShdw>
          </a:effectLst>
          <a:latin typeface="Arial" pitchFamily="-110" charset="0"/>
        </a:defRPr>
      </a:lvl7pPr>
      <a:lvl8pPr marL="137146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110" charset="0"/>
        </a:defRPr>
      </a:lvl8pPr>
      <a:lvl9pPr marL="1828613" algn="ctr" rtl="0" fontAlgn="base">
        <a:spcBef>
          <a:spcPct val="0"/>
        </a:spcBef>
        <a:spcAft>
          <a:spcPct val="0"/>
        </a:spcAft>
        <a:defRPr sz="4400" b="1">
          <a:solidFill>
            <a:schemeClr val="tx2"/>
          </a:solidFill>
          <a:effectLst>
            <a:outerShdw blurRad="38100" dist="38100" dir="2700000" algn="tl">
              <a:srgbClr val="000000"/>
            </a:outerShdw>
          </a:effectLst>
          <a:latin typeface="Arial" pitchFamily="-110" charset="0"/>
        </a:defRPr>
      </a:lvl9pPr>
    </p:titleStyle>
    <p:bodyStyle>
      <a:lvl1pPr marL="341313" indent="-341313" algn="l" rtl="0" eaLnBrk="0" fontAlgn="base" hangingPunct="0">
        <a:spcBef>
          <a:spcPct val="20000"/>
        </a:spcBef>
        <a:spcAft>
          <a:spcPct val="0"/>
        </a:spcAft>
        <a:buClr>
          <a:schemeClr val="hlink"/>
        </a:buClr>
        <a:buSzPct val="80000"/>
        <a:buFont typeface="Wingdings" charset="0"/>
        <a:buChar char="Ø"/>
        <a:defRPr sz="3200" b="1" i="0">
          <a:solidFill>
            <a:schemeClr val="tx1"/>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marL="741363" indent="-284163" algn="l" rtl="0" eaLnBrk="0" fontAlgn="base" hangingPunct="0">
        <a:spcBef>
          <a:spcPct val="20000"/>
        </a:spcBef>
        <a:spcAft>
          <a:spcPct val="0"/>
        </a:spcAft>
        <a:buClr>
          <a:schemeClr val="tx2"/>
        </a:buClr>
        <a:buSzPct val="50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defRPr>
      </a:lvl2pPr>
      <a:lvl3pPr marL="1141413" indent="-227013" algn="l" rtl="0" eaLnBrk="0" fontAlgn="base" hangingPunct="0">
        <a:spcBef>
          <a:spcPct val="20000"/>
        </a:spcBef>
        <a:spcAft>
          <a:spcPct val="0"/>
        </a:spcAft>
        <a:buClr>
          <a:schemeClr val="accent2"/>
        </a:buClr>
        <a:buChar char="•"/>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defRPr>
      </a:lvl3pPr>
      <a:lvl4pPr marL="1598613" indent="-227013" algn="l" rtl="0" eaLnBrk="0" fontAlgn="base" hangingPunct="0">
        <a:spcBef>
          <a:spcPct val="20000"/>
        </a:spcBef>
        <a:spcAft>
          <a:spcPct val="0"/>
        </a:spcAft>
        <a:buClr>
          <a:schemeClr val="folHlink"/>
        </a:buClr>
        <a:buSzPct val="50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defRPr>
      </a:lvl4pPr>
      <a:lvl5pPr marL="2055813" indent="-227013" algn="l" rtl="0" eaLnBrk="0" fontAlgn="base" hangingPunct="0">
        <a:spcBef>
          <a:spcPct val="20000"/>
        </a:spcBef>
        <a:spcAft>
          <a:spcPct val="0"/>
        </a:spcAft>
        <a:buClr>
          <a:schemeClr val="hlink"/>
        </a:buClr>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defRPr>
      </a:lvl5pPr>
      <a:lvl6pPr marL="2514343" indent="-228576"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0" charset="-128"/>
        </a:defRPr>
      </a:lvl6pPr>
      <a:lvl7pPr marL="2971496" indent="-228576"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0" charset="-128"/>
        </a:defRPr>
      </a:lvl7pPr>
      <a:lvl8pPr marL="3428650" indent="-228576"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0" charset="-128"/>
        </a:defRPr>
      </a:lvl8pPr>
      <a:lvl9pPr marL="3885802" indent="-228576"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154" rtl="0" eaLnBrk="1" latinLnBrk="0" hangingPunct="1">
        <a:defRPr sz="1800" kern="1200">
          <a:solidFill>
            <a:schemeClr val="tx1"/>
          </a:solidFill>
          <a:latin typeface="+mn-lt"/>
          <a:ea typeface="+mn-ea"/>
          <a:cs typeface="+mn-cs"/>
        </a:defRPr>
      </a:lvl1pPr>
      <a:lvl2pPr marL="457154" algn="l" defTabSz="457154" rtl="0" eaLnBrk="1" latinLnBrk="0" hangingPunct="1">
        <a:defRPr sz="1800" kern="1200">
          <a:solidFill>
            <a:schemeClr val="tx1"/>
          </a:solidFill>
          <a:latin typeface="+mn-lt"/>
          <a:ea typeface="+mn-ea"/>
          <a:cs typeface="+mn-cs"/>
        </a:defRPr>
      </a:lvl2pPr>
      <a:lvl3pPr marL="914306" algn="l" defTabSz="457154" rtl="0" eaLnBrk="1" latinLnBrk="0" hangingPunct="1">
        <a:defRPr sz="1800" kern="1200">
          <a:solidFill>
            <a:schemeClr val="tx1"/>
          </a:solidFill>
          <a:latin typeface="+mn-lt"/>
          <a:ea typeface="+mn-ea"/>
          <a:cs typeface="+mn-cs"/>
        </a:defRPr>
      </a:lvl3pPr>
      <a:lvl4pPr marL="1371460" algn="l" defTabSz="457154" rtl="0" eaLnBrk="1" latinLnBrk="0" hangingPunct="1">
        <a:defRPr sz="1800" kern="1200">
          <a:solidFill>
            <a:schemeClr val="tx1"/>
          </a:solidFill>
          <a:latin typeface="+mn-lt"/>
          <a:ea typeface="+mn-ea"/>
          <a:cs typeface="+mn-cs"/>
        </a:defRPr>
      </a:lvl4pPr>
      <a:lvl5pPr marL="1828613" algn="l" defTabSz="457154" rtl="0" eaLnBrk="1" latinLnBrk="0" hangingPunct="1">
        <a:defRPr sz="1800" kern="1200">
          <a:solidFill>
            <a:schemeClr val="tx1"/>
          </a:solidFill>
          <a:latin typeface="+mn-lt"/>
          <a:ea typeface="+mn-ea"/>
          <a:cs typeface="+mn-cs"/>
        </a:defRPr>
      </a:lvl5pPr>
      <a:lvl6pPr marL="2285766" algn="l" defTabSz="457154" rtl="0" eaLnBrk="1" latinLnBrk="0" hangingPunct="1">
        <a:defRPr sz="1800" kern="1200">
          <a:solidFill>
            <a:schemeClr val="tx1"/>
          </a:solidFill>
          <a:latin typeface="+mn-lt"/>
          <a:ea typeface="+mn-ea"/>
          <a:cs typeface="+mn-cs"/>
        </a:defRPr>
      </a:lvl6pPr>
      <a:lvl7pPr marL="2742920" algn="l" defTabSz="457154" rtl="0" eaLnBrk="1" latinLnBrk="0" hangingPunct="1">
        <a:defRPr sz="1800" kern="1200">
          <a:solidFill>
            <a:schemeClr val="tx1"/>
          </a:solidFill>
          <a:latin typeface="+mn-lt"/>
          <a:ea typeface="+mn-ea"/>
          <a:cs typeface="+mn-cs"/>
        </a:defRPr>
      </a:lvl7pPr>
      <a:lvl8pPr marL="3200072" algn="l" defTabSz="457154" rtl="0" eaLnBrk="1" latinLnBrk="0" hangingPunct="1">
        <a:defRPr sz="1800" kern="1200">
          <a:solidFill>
            <a:schemeClr val="tx1"/>
          </a:solidFill>
          <a:latin typeface="+mn-lt"/>
          <a:ea typeface="+mn-ea"/>
          <a:cs typeface="+mn-cs"/>
        </a:defRPr>
      </a:lvl8pPr>
      <a:lvl9pPr marL="3657226" algn="l" defTabSz="457154"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grpSp>
        <p:nvGrpSpPr>
          <p:cNvPr id="18" name="Group 2"/>
          <p:cNvGrpSpPr/>
          <p:nvPr/>
        </p:nvGrpSpPr>
        <p:grpSpPr>
          <a:xfrm>
            <a:off x="-1" y="-332914"/>
            <a:ext cx="9144002" cy="7190915"/>
            <a:chOff x="0" y="0"/>
            <a:chExt cx="9144000" cy="7190914"/>
          </a:xfrm>
        </p:grpSpPr>
        <p:sp>
          <p:nvSpPr>
            <p:cNvPr id="2" name="Rectangle 3"/>
            <p:cNvSpPr/>
            <p:nvPr/>
          </p:nvSpPr>
          <p:spPr>
            <a:xfrm>
              <a:off x="0" y="810750"/>
              <a:ext cx="9144001" cy="1154113"/>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 name="Rectangle 4"/>
            <p:cNvSpPr/>
            <p:nvPr/>
          </p:nvSpPr>
          <p:spPr>
            <a:xfrm>
              <a:off x="0" y="332913"/>
              <a:ext cx="1776412" cy="6858002"/>
            </a:xfrm>
            <a:prstGeom prst="rect">
              <a:avLst/>
            </a:prstGeom>
            <a:blipFill rotWithShape="1">
              <a:blip r:embed="rId100"/>
              <a:srcRect/>
              <a:tile tx="0" ty="0" sx="100000" sy="100000" flip="none" algn="tl"/>
            </a:blip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nvGrpSpPr>
            <p:cNvPr id="16" name="Group 5"/>
            <p:cNvGrpSpPr/>
            <p:nvPr/>
          </p:nvGrpSpPr>
          <p:grpSpPr>
            <a:xfrm>
              <a:off x="133974" y="-1"/>
              <a:ext cx="7880141" cy="1667505"/>
              <a:chOff x="0" y="0"/>
              <a:chExt cx="7880139" cy="1667503"/>
            </a:xfrm>
          </p:grpSpPr>
          <p:sp>
            <p:nvSpPr>
              <p:cNvPr id="4" name="Freeform 6"/>
              <p:cNvSpPr/>
              <p:nvPr/>
            </p:nvSpPr>
            <p:spPr>
              <a:xfrm>
                <a:off x="0" y="1042623"/>
                <a:ext cx="1499760" cy="476186"/>
              </a:xfrm>
              <a:custGeom>
                <a:avLst/>
                <a:gdLst/>
                <a:ahLst/>
                <a:cxnLst>
                  <a:cxn ang="0">
                    <a:pos x="wd2" y="hd2"/>
                  </a:cxn>
                  <a:cxn ang="5400000">
                    <a:pos x="wd2" y="hd2"/>
                  </a:cxn>
                  <a:cxn ang="10800000">
                    <a:pos x="wd2" y="hd2"/>
                  </a:cxn>
                  <a:cxn ang="16200000">
                    <a:pos x="wd2" y="hd2"/>
                  </a:cxn>
                </a:cxnLst>
                <a:rect l="0" t="0" r="r" b="b"/>
                <a:pathLst>
                  <a:path w="19895" h="19882" extrusionOk="0">
                    <a:moveTo>
                      <a:pt x="19821" y="0"/>
                    </a:moveTo>
                    <a:cubicBezTo>
                      <a:pt x="9212" y="7980"/>
                      <a:pt x="4171" y="14830"/>
                      <a:pt x="1270" y="18331"/>
                    </a:cubicBezTo>
                    <a:cubicBezTo>
                      <a:pt x="-1705" y="21600"/>
                      <a:pt x="1404" y="18469"/>
                      <a:pt x="1979" y="19809"/>
                    </a:cubicBezTo>
                    <a:cubicBezTo>
                      <a:pt x="5083" y="17016"/>
                      <a:pt x="5130" y="13509"/>
                      <a:pt x="19895" y="1573"/>
                    </a:cubicBezTo>
                    <a:cubicBezTo>
                      <a:pt x="19895" y="1573"/>
                      <a:pt x="19821" y="0"/>
                      <a:pt x="19821" y="0"/>
                    </a:cubicBezTo>
                    <a:close/>
                  </a:path>
                </a:pathLst>
              </a:custGeom>
              <a:gradFill flip="none" rotWithShape="1">
                <a:gsLst>
                  <a:gs pos="0">
                    <a:schemeClr val="accent1"/>
                  </a:gs>
                  <a:gs pos="100000">
                    <a:srgbClr val="006600"/>
                  </a:gs>
                </a:gsLst>
                <a:lin ang="0" scaled="0"/>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5" name="Freeform 7"/>
              <p:cNvSpPr/>
              <p:nvPr/>
            </p:nvSpPr>
            <p:spPr>
              <a:xfrm rot="21092569">
                <a:off x="1723218" y="446809"/>
                <a:ext cx="6133361" cy="773885"/>
              </a:xfrm>
              <a:custGeom>
                <a:avLst/>
                <a:gdLst/>
                <a:ahLst/>
                <a:cxnLst>
                  <a:cxn ang="0">
                    <a:pos x="wd2" y="hd2"/>
                  </a:cxn>
                  <a:cxn ang="5400000">
                    <a:pos x="wd2" y="hd2"/>
                  </a:cxn>
                  <a:cxn ang="10800000">
                    <a:pos x="wd2" y="hd2"/>
                  </a:cxn>
                  <a:cxn ang="16200000">
                    <a:pos x="wd2" y="hd2"/>
                  </a:cxn>
                </a:cxnLst>
                <a:rect l="0" t="0" r="r" b="b"/>
                <a:pathLst>
                  <a:path w="20246" h="16714" extrusionOk="0">
                    <a:moveTo>
                      <a:pt x="0" y="2108"/>
                    </a:moveTo>
                    <a:cubicBezTo>
                      <a:pt x="1336" y="1903"/>
                      <a:pt x="8835" y="-4886"/>
                      <a:pt x="18571" y="7045"/>
                    </a:cubicBezTo>
                    <a:cubicBezTo>
                      <a:pt x="21600" y="11023"/>
                      <a:pt x="19672" y="16165"/>
                      <a:pt x="19284" y="16714"/>
                    </a:cubicBezTo>
                    <a:cubicBezTo>
                      <a:pt x="19284" y="16714"/>
                      <a:pt x="19085" y="16577"/>
                      <a:pt x="18948" y="16508"/>
                    </a:cubicBezTo>
                    <a:cubicBezTo>
                      <a:pt x="19273" y="16097"/>
                      <a:pt x="21579" y="11845"/>
                      <a:pt x="18519" y="7731"/>
                    </a:cubicBezTo>
                    <a:cubicBezTo>
                      <a:pt x="10632" y="-1526"/>
                      <a:pt x="3647" y="463"/>
                      <a:pt x="89" y="3034"/>
                    </a:cubicBezTo>
                    <a:cubicBezTo>
                      <a:pt x="89" y="3034"/>
                      <a:pt x="0" y="2108"/>
                      <a:pt x="0" y="2108"/>
                    </a:cubicBezTo>
                    <a:close/>
                  </a:path>
                </a:pathLst>
              </a:custGeom>
              <a:solidFill>
                <a:srgbClr val="006600"/>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nvGrpSpPr>
              <p:cNvPr id="15" name="Group 8"/>
              <p:cNvGrpSpPr/>
              <p:nvPr/>
            </p:nvGrpSpPr>
            <p:grpSpPr>
              <a:xfrm>
                <a:off x="1450350" y="850438"/>
                <a:ext cx="304801" cy="304801"/>
                <a:chOff x="0" y="0"/>
                <a:chExt cx="304799" cy="304799"/>
              </a:xfrm>
            </p:grpSpPr>
            <p:sp>
              <p:nvSpPr>
                <p:cNvPr id="6" name="Oval 9"/>
                <p:cNvSpPr/>
                <p:nvPr/>
              </p:nvSpPr>
              <p:spPr>
                <a:xfrm>
                  <a:off x="0" y="0"/>
                  <a:ext cx="304800" cy="304800"/>
                </a:xfrm>
                <a:prstGeom prst="ellipse">
                  <a:avLst/>
                </a:prstGeom>
                <a:gradFill flip="none" rotWithShape="1">
                  <a:gsLst>
                    <a:gs pos="0">
                      <a:srgbClr val="006600"/>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7" name="Oval 10"/>
                <p:cNvSpPr/>
                <p:nvPr/>
              </p:nvSpPr>
              <p:spPr>
                <a:xfrm>
                  <a:off x="152400" y="80962"/>
                  <a:ext cx="74613" cy="762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8" name="Oval 11"/>
                <p:cNvSpPr/>
                <p:nvPr/>
              </p:nvSpPr>
              <p:spPr>
                <a:xfrm>
                  <a:off x="47625" y="38100"/>
                  <a:ext cx="74613" cy="762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9" name="Oval 12"/>
                <p:cNvSpPr/>
                <p:nvPr/>
              </p:nvSpPr>
              <p:spPr>
                <a:xfrm>
                  <a:off x="47625" y="123825"/>
                  <a:ext cx="74613" cy="762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10" name="Oval 13"/>
                <p:cNvSpPr/>
                <p:nvPr/>
              </p:nvSpPr>
              <p:spPr>
                <a:xfrm>
                  <a:off x="119062" y="152400"/>
                  <a:ext cx="74613" cy="762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11" name="Oval 14"/>
                <p:cNvSpPr/>
                <p:nvPr/>
              </p:nvSpPr>
              <p:spPr>
                <a:xfrm>
                  <a:off x="214312" y="142875"/>
                  <a:ext cx="74613" cy="762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12" name="Oval 15"/>
                <p:cNvSpPr/>
                <p:nvPr/>
              </p:nvSpPr>
              <p:spPr>
                <a:xfrm>
                  <a:off x="138112" y="214312"/>
                  <a:ext cx="74613" cy="762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13" name="Oval 16"/>
                <p:cNvSpPr/>
                <p:nvPr/>
              </p:nvSpPr>
              <p:spPr>
                <a:xfrm>
                  <a:off x="47625" y="200025"/>
                  <a:ext cx="74613" cy="762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14" name="Oval 17"/>
                <p:cNvSpPr/>
                <p:nvPr/>
              </p:nvSpPr>
              <p:spPr>
                <a:xfrm>
                  <a:off x="133350" y="4762"/>
                  <a:ext cx="74613" cy="762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grpSp>
        <p:sp>
          <p:nvSpPr>
            <p:cNvPr id="17" name="Rectangle 18"/>
            <p:cNvSpPr/>
            <p:nvPr/>
          </p:nvSpPr>
          <p:spPr>
            <a:xfrm>
              <a:off x="676275" y="2214101"/>
              <a:ext cx="1112838" cy="4976813"/>
            </a:xfrm>
            <a:prstGeom prst="rect">
              <a:avLst/>
            </a:prstGeom>
            <a:solidFill>
              <a:schemeClr val="accent3">
                <a:lumOff val="44000"/>
                <a:alpha val="50000"/>
              </a:schemeClr>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sp>
        <p:nvSpPr>
          <p:cNvPr id="19" name="Title Text"/>
          <p:cNvSpPr txBox="1">
            <a:spLocks noGrp="1"/>
          </p:cNvSpPr>
          <p:nvPr>
            <p:ph type="title"/>
          </p:nvPr>
        </p:nvSpPr>
        <p:spPr>
          <a:xfrm>
            <a:off x="1154112" y="457200"/>
            <a:ext cx="7772401" cy="1143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rtl="1">
              <a:defRPr/>
            </a:lvl1pPr>
          </a:lstStyle>
          <a:p>
            <a:r>
              <a:t>Title Text</a:t>
            </a:r>
          </a:p>
        </p:txBody>
      </p:sp>
      <p:sp>
        <p:nvSpPr>
          <p:cNvPr id="20" name="Body Level One…"/>
          <p:cNvSpPr txBox="1">
            <a:spLocks noGrp="1"/>
          </p:cNvSpPr>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lvl1pPr rtl="1">
              <a:buBlip>
                <a:blip r:embed="rId101"/>
              </a:buBlip>
              <a:defRPr/>
            </a:lvl1pPr>
            <a:lvl2pPr rtl="1">
              <a:defRPr/>
            </a:lvl2pPr>
            <a:lvl3pPr rtl="1">
              <a:defRPr/>
            </a:lvl3pPr>
            <a:lvl4pPr rtl="1">
              <a:defRPr/>
            </a:lvl4pPr>
            <a:lvl5pPr rtl="1">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1" name="Slide Number"/>
          <p:cNvSpPr txBox="1">
            <a:spLocks noGrp="1"/>
          </p:cNvSpPr>
          <p:nvPr>
            <p:ph type="sldNum" sz="quarter" idx="2"/>
          </p:nvPr>
        </p:nvSpPr>
        <p:spPr>
          <a:xfrm>
            <a:off x="8191886" y="6248400"/>
            <a:ext cx="266315" cy="294640"/>
          </a:xfrm>
          <a:prstGeom prst="rect">
            <a:avLst/>
          </a:prstGeom>
          <a:ln w="12700">
            <a:miter lim="400000"/>
          </a:ln>
        </p:spPr>
        <p:txBody>
          <a:bodyPr wrap="none" lIns="45719" rIns="45719">
            <a:spAutoFit/>
          </a:bodyPr>
          <a:lstStyle>
            <a:lvl1pPr algn="r">
              <a:defRPr sz="1400" b="0">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1854283514"/>
      </p:ext>
    </p:extLst>
  </p:cSld>
  <p:clrMap bg1="lt1" tx1="dk1" bg2="lt2" tx2="dk2" accent1="accent1" accent2="accent2" accent3="accent3" accent4="accent4" accent5="accent5" accent6="accent6" hlink="hlink" folHlink="folHlink"/>
  <p:sldLayoutIdLst>
    <p:sldLayoutId id="2147487894" r:id="rId1"/>
    <p:sldLayoutId id="2147487895" r:id="rId2"/>
    <p:sldLayoutId id="2147487896" r:id="rId3"/>
    <p:sldLayoutId id="2147487897" r:id="rId4"/>
    <p:sldLayoutId id="2147487898" r:id="rId5"/>
    <p:sldLayoutId id="2147487899" r:id="rId6"/>
    <p:sldLayoutId id="2147487900" r:id="rId7"/>
    <p:sldLayoutId id="2147487901" r:id="rId8"/>
    <p:sldLayoutId id="2147487902" r:id="rId9"/>
    <p:sldLayoutId id="2147487903" r:id="rId10"/>
    <p:sldLayoutId id="2147487904" r:id="rId11"/>
    <p:sldLayoutId id="2147487905" r:id="rId12"/>
    <p:sldLayoutId id="2147487906" r:id="rId13"/>
    <p:sldLayoutId id="2147487907" r:id="rId14"/>
    <p:sldLayoutId id="2147487908" r:id="rId15"/>
    <p:sldLayoutId id="2147487909" r:id="rId16"/>
    <p:sldLayoutId id="2147487910" r:id="rId17"/>
    <p:sldLayoutId id="2147487911" r:id="rId18"/>
    <p:sldLayoutId id="2147487912" r:id="rId19"/>
    <p:sldLayoutId id="2147487913" r:id="rId20"/>
    <p:sldLayoutId id="2147487914" r:id="rId21"/>
    <p:sldLayoutId id="2147487915" r:id="rId22"/>
    <p:sldLayoutId id="2147487916" r:id="rId23"/>
    <p:sldLayoutId id="2147487917" r:id="rId24"/>
    <p:sldLayoutId id="2147487918" r:id="rId25"/>
    <p:sldLayoutId id="2147487919" r:id="rId26"/>
    <p:sldLayoutId id="2147487920" r:id="rId27"/>
    <p:sldLayoutId id="2147487921" r:id="rId28"/>
    <p:sldLayoutId id="2147487922" r:id="rId29"/>
    <p:sldLayoutId id="2147487923" r:id="rId30"/>
    <p:sldLayoutId id="2147487924" r:id="rId31"/>
    <p:sldLayoutId id="2147487925" r:id="rId32"/>
    <p:sldLayoutId id="2147487926" r:id="rId33"/>
    <p:sldLayoutId id="2147487927" r:id="rId34"/>
    <p:sldLayoutId id="2147487928" r:id="rId35"/>
    <p:sldLayoutId id="2147487929" r:id="rId36"/>
    <p:sldLayoutId id="2147487930" r:id="rId37"/>
    <p:sldLayoutId id="2147487931" r:id="rId38"/>
    <p:sldLayoutId id="2147487932" r:id="rId39"/>
    <p:sldLayoutId id="2147487933" r:id="rId40"/>
    <p:sldLayoutId id="2147487934" r:id="rId41"/>
    <p:sldLayoutId id="2147487935" r:id="rId42"/>
    <p:sldLayoutId id="2147487936" r:id="rId43"/>
    <p:sldLayoutId id="2147487937" r:id="rId44"/>
    <p:sldLayoutId id="2147487938" r:id="rId45"/>
    <p:sldLayoutId id="2147487939" r:id="rId46"/>
    <p:sldLayoutId id="2147487940" r:id="rId47"/>
    <p:sldLayoutId id="2147487941" r:id="rId48"/>
    <p:sldLayoutId id="2147487942" r:id="rId49"/>
    <p:sldLayoutId id="2147487943" r:id="rId50"/>
    <p:sldLayoutId id="2147487944" r:id="rId51"/>
    <p:sldLayoutId id="2147487945" r:id="rId52"/>
    <p:sldLayoutId id="2147487946" r:id="rId53"/>
    <p:sldLayoutId id="2147487947" r:id="rId54"/>
    <p:sldLayoutId id="2147487948" r:id="rId55"/>
    <p:sldLayoutId id="2147487949" r:id="rId56"/>
    <p:sldLayoutId id="2147487950" r:id="rId57"/>
    <p:sldLayoutId id="2147487951" r:id="rId58"/>
    <p:sldLayoutId id="2147487952" r:id="rId59"/>
    <p:sldLayoutId id="2147487953" r:id="rId60"/>
    <p:sldLayoutId id="2147487954" r:id="rId61"/>
    <p:sldLayoutId id="2147487955" r:id="rId62"/>
    <p:sldLayoutId id="2147487956" r:id="rId63"/>
    <p:sldLayoutId id="2147487957" r:id="rId64"/>
    <p:sldLayoutId id="2147487958" r:id="rId65"/>
    <p:sldLayoutId id="2147487959" r:id="rId66"/>
    <p:sldLayoutId id="2147487960" r:id="rId67"/>
    <p:sldLayoutId id="2147487961" r:id="rId68"/>
    <p:sldLayoutId id="2147487962" r:id="rId69"/>
    <p:sldLayoutId id="2147487963" r:id="rId70"/>
    <p:sldLayoutId id="2147487964" r:id="rId71"/>
    <p:sldLayoutId id="2147487965" r:id="rId72"/>
    <p:sldLayoutId id="2147487966" r:id="rId73"/>
    <p:sldLayoutId id="2147487967" r:id="rId74"/>
    <p:sldLayoutId id="2147487968" r:id="rId75"/>
    <p:sldLayoutId id="2147487969" r:id="rId76"/>
    <p:sldLayoutId id="2147487970" r:id="rId77"/>
    <p:sldLayoutId id="2147487971" r:id="rId78"/>
    <p:sldLayoutId id="2147487972" r:id="rId79"/>
    <p:sldLayoutId id="2147487973" r:id="rId80"/>
    <p:sldLayoutId id="2147487974" r:id="rId81"/>
    <p:sldLayoutId id="2147487975" r:id="rId82"/>
    <p:sldLayoutId id="2147487976" r:id="rId83"/>
    <p:sldLayoutId id="2147487977" r:id="rId84"/>
    <p:sldLayoutId id="2147487978" r:id="rId85"/>
    <p:sldLayoutId id="2147487979" r:id="rId86"/>
    <p:sldLayoutId id="2147487980" r:id="rId87"/>
    <p:sldLayoutId id="2147487981" r:id="rId88"/>
    <p:sldLayoutId id="2147487982" r:id="rId89"/>
    <p:sldLayoutId id="2147487983" r:id="rId90"/>
    <p:sldLayoutId id="2147487984" r:id="rId91"/>
    <p:sldLayoutId id="2147487985" r:id="rId92"/>
    <p:sldLayoutId id="2147487986" r:id="rId93"/>
    <p:sldLayoutId id="2147487987" r:id="rId94"/>
    <p:sldLayoutId id="2147487988" r:id="rId95"/>
    <p:sldLayoutId id="2147487989" r:id="rId96"/>
    <p:sldLayoutId id="2147487990" r:id="rId97"/>
    <p:sldLayoutId id="2147487991" r:id="rId98"/>
  </p:sldLayoutIdLst>
  <p:transition spd="med"/>
  <p:txStyles>
    <p:titleStyle>
      <a:lvl1pPr marL="0" marR="0" indent="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1pPr>
      <a:lvl2pPr marL="0" marR="0" indent="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2pPr>
      <a:lvl3pPr marL="0" marR="0" indent="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3pPr>
      <a:lvl4pPr marL="0" marR="0" indent="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4pPr>
      <a:lvl5pPr marL="0" marR="0" indent="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5pPr>
      <a:lvl6pPr marL="0" marR="0" indent="45720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6pPr>
      <a:lvl7pPr marL="0" marR="0" indent="91440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7pPr>
      <a:lvl8pPr marL="0" marR="0" indent="137160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8pPr>
      <a:lvl9pPr marL="0" marR="0" indent="182880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9pPr>
    </p:titleStyle>
    <p:bodyStyle>
      <a:lvl1pPr marL="342900" marR="0" indent="-342900" algn="l" defTabSz="914400" rtl="0" latinLnBrk="0">
        <a:lnSpc>
          <a:spcPct val="100000"/>
        </a:lnSpc>
        <a:spcBef>
          <a:spcPts val="700"/>
        </a:spcBef>
        <a:spcAft>
          <a:spcPts val="0"/>
        </a:spcAft>
        <a:buClrTx/>
        <a:buSzPct val="100000"/>
        <a:buFontTx/>
        <a:buBlip>
          <a:blip r:embed="rId101"/>
        </a:buBlip>
        <a:tabLst/>
        <a:defRPr sz="3200" b="1"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Arial"/>
        </a:defRPr>
      </a:lvl1pPr>
      <a:lvl2pPr marL="783771" marR="0" indent="-326571" algn="l" defTabSz="914400" rtl="0" latinLnBrk="0">
        <a:lnSpc>
          <a:spcPct val="100000"/>
        </a:lnSpc>
        <a:spcBef>
          <a:spcPts val="700"/>
        </a:spcBef>
        <a:spcAft>
          <a:spcPts val="0"/>
        </a:spcAft>
        <a:buClrTx/>
        <a:buSzPct val="100000"/>
        <a:buFontTx/>
        <a:buChar char="–"/>
        <a:tabLst/>
        <a:defRPr sz="3200" b="1"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Arial"/>
        </a:defRPr>
      </a:lvl2pPr>
      <a:lvl3pPr marL="1219200" marR="0" indent="-304800" algn="l" defTabSz="914400" rtl="0" latinLnBrk="0">
        <a:lnSpc>
          <a:spcPct val="100000"/>
        </a:lnSpc>
        <a:spcBef>
          <a:spcPts val="700"/>
        </a:spcBef>
        <a:spcAft>
          <a:spcPts val="0"/>
        </a:spcAft>
        <a:buClrTx/>
        <a:buSzPct val="100000"/>
        <a:buFontTx/>
        <a:buChar char="•"/>
        <a:tabLst/>
        <a:defRPr sz="3200" b="1"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Arial"/>
        </a:defRPr>
      </a:lvl3pPr>
      <a:lvl4pPr marL="1737360" marR="0" indent="-365760" algn="l" defTabSz="914400" rtl="0" latinLnBrk="0">
        <a:lnSpc>
          <a:spcPct val="100000"/>
        </a:lnSpc>
        <a:spcBef>
          <a:spcPts val="700"/>
        </a:spcBef>
        <a:spcAft>
          <a:spcPts val="0"/>
        </a:spcAft>
        <a:buClrTx/>
        <a:buSzPct val="100000"/>
        <a:buFontTx/>
        <a:buChar char="–"/>
        <a:tabLst/>
        <a:defRPr sz="3200" b="1"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Arial"/>
        </a:defRPr>
      </a:lvl4pPr>
      <a:lvl5pPr marL="2194560" marR="0" indent="-365760" algn="l" defTabSz="914400" rtl="0" latinLnBrk="0">
        <a:lnSpc>
          <a:spcPct val="100000"/>
        </a:lnSpc>
        <a:spcBef>
          <a:spcPts val="700"/>
        </a:spcBef>
        <a:spcAft>
          <a:spcPts val="0"/>
        </a:spcAft>
        <a:buClrTx/>
        <a:buSzPct val="100000"/>
        <a:buFontTx/>
        <a:buChar char="»"/>
        <a:tabLst/>
        <a:defRPr sz="3200" b="1"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Arial"/>
        </a:defRPr>
      </a:lvl5pPr>
      <a:lvl6pPr marL="26517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6pPr>
      <a:lvl7pPr marL="31089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7pPr>
      <a:lvl8pPr marL="35661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8pPr>
      <a:lvl9pPr marL="40233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1pPr>
      <a:lvl2pPr marL="0" marR="0" indent="457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2pPr>
      <a:lvl3pPr marL="0" marR="0" indent="914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3pPr>
      <a:lvl4pPr marL="0" marR="0" indent="1371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4pPr>
      <a:lvl5pPr marL="0" marR="0" indent="18288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5pPr>
      <a:lvl6pPr marL="0" marR="0" indent="22860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6pPr>
      <a:lvl7pPr marL="0" marR="0" indent="2743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7pPr>
      <a:lvl8pPr marL="0" marR="0" indent="3200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8pPr>
      <a:lvl9pPr marL="0" marR="0" indent="3657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pic>
        <p:nvPicPr>
          <p:cNvPr id="13314" name="Picture 2" descr="Expbanna"/>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5"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defRPr sz="1400" b="0">
                <a:solidFill>
                  <a:srgbClr val="482400"/>
                </a:solidFill>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a:defRPr sz="1400" b="0">
                <a:solidFill>
                  <a:srgbClr val="482400"/>
                </a:solidFill>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defRPr sz="1400">
                <a:solidFill>
                  <a:srgbClr val="482400"/>
                </a:solidFill>
                <a:cs typeface="ＭＳ Ｐゴシック" charset="0"/>
              </a:defRPr>
            </a:lvl1pPr>
          </a:lstStyle>
          <a:p>
            <a:pPr>
              <a:defRPr/>
            </a:pPr>
            <a:fld id="{13012288-9E25-DF41-BF02-EF6A5ED831B0}" type="slidenum">
              <a:rPr lang="en-US"/>
              <a:pPr>
                <a:defRPr/>
              </a:pPr>
              <a:t>‹#›</a:t>
            </a:fld>
            <a:endParaRPr lang="en-US"/>
          </a:p>
        </p:txBody>
      </p:sp>
      <p:pic>
        <p:nvPicPr>
          <p:cNvPr id="13319" name="Picture 7" descr="EXPHORSA"/>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2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0396719"/>
      </p:ext>
    </p:extLst>
  </p:cSld>
  <p:clrMap bg1="lt1" tx1="dk1" bg2="lt2" tx2="dk2" accent1="accent1" accent2="accent2" accent3="accent3" accent4="accent4" accent5="accent5" accent6="accent6" hlink="hlink" folHlink="folHlink"/>
  <p:sldLayoutIdLst>
    <p:sldLayoutId id="2147487995" r:id="rId1"/>
    <p:sldLayoutId id="2147487996" r:id="rId2"/>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Blip>
          <a:blip r:embed="rId7"/>
        </a:buBlip>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Font typeface="Wingdings" charset="0"/>
        <a:buBlip>
          <a:blip r:embed="rId8"/>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55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b="0">
                <a:solidFill>
                  <a:prstClr val="black">
                    <a:tint val="75000"/>
                  </a:prstClr>
                </a:solidFill>
                <a:latin typeface="Calibri"/>
                <a:ea typeface="+mn-ea"/>
                <a:cs typeface="+mn-cs"/>
              </a:defRPr>
            </a:lvl1pPr>
          </a:lstStyle>
          <a:p>
            <a:pPr>
              <a:defRPr/>
            </a:pPr>
            <a:fld id="{C15C8307-D88D-EC4F-8C6C-03A1F7D07A26}" type="datetimeFigureOut">
              <a:rPr lang="en-SG"/>
              <a:pPr>
                <a:defRPr/>
              </a:pPr>
              <a:t>29/4/26</a:t>
            </a:fld>
            <a:endParaRPr lang="en-SG"/>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b="0">
                <a:solidFill>
                  <a:prstClr val="black">
                    <a:tint val="75000"/>
                  </a:prstClr>
                </a:solidFill>
                <a:latin typeface="Calibri"/>
                <a:ea typeface="+mn-ea"/>
                <a:cs typeface="+mn-cs"/>
              </a:defRPr>
            </a:lvl1pPr>
          </a:lstStyle>
          <a:p>
            <a:pPr>
              <a:defRPr/>
            </a:pPr>
            <a:endParaRPr lang="en-SG"/>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b="0">
                <a:solidFill>
                  <a:prstClr val="black">
                    <a:tint val="75000"/>
                  </a:prstClr>
                </a:solidFill>
                <a:latin typeface="Calibri"/>
                <a:ea typeface="+mn-ea"/>
                <a:cs typeface="+mn-cs"/>
              </a:defRPr>
            </a:lvl1pPr>
          </a:lstStyle>
          <a:p>
            <a:pPr>
              <a:defRPr/>
            </a:pPr>
            <a:fld id="{3D27A001-F5CB-FD47-BF52-3DC38E6D2947}" type="slidenum">
              <a:rPr lang="en-SG"/>
              <a:pPr>
                <a:defRPr/>
              </a:pPr>
              <a:t>‹#›</a:t>
            </a:fld>
            <a:endParaRPr lang="en-SG"/>
          </a:p>
        </p:txBody>
      </p:sp>
    </p:spTree>
    <p:extLst>
      <p:ext uri="{BB962C8B-B14F-4D97-AF65-F5344CB8AC3E}">
        <p14:creationId xmlns:p14="http://schemas.microsoft.com/office/powerpoint/2010/main" val="2926466638"/>
      </p:ext>
    </p:extLst>
  </p:cSld>
  <p:clrMap bg1="lt1" tx1="dk1" bg2="lt2" tx2="dk2" accent1="accent1" accent2="accent2" accent3="accent3" accent4="accent4" accent5="accent5" accent6="accent6" hlink="hlink" folHlink="folHlink"/>
  <p:sldLayoutIdLst>
    <p:sldLayoutId id="2147487998" r:id="rId1"/>
    <p:sldLayoutId id="2147487999" r:id="rId2"/>
    <p:sldLayoutId id="2147488000" r:id="rId3"/>
    <p:sldLayoutId id="2147488001" r:id="rId4"/>
    <p:sldLayoutId id="2147488002" r:id="rId5"/>
    <p:sldLayoutId id="2147488003" r:id="rId6"/>
    <p:sldLayoutId id="2147488004" r:id="rId7"/>
    <p:sldLayoutId id="2147488005" r:id="rId8"/>
    <p:sldLayoutId id="2147488006" r:id="rId9"/>
    <p:sldLayoutId id="2147488007" r:id="rId10"/>
    <p:sldLayoutId id="2147488008"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A490ADD-F6A1-294B-923E-6C90F5793279}"/>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dirty="0"/>
              <a:t>Click to edit Master title style</a:t>
            </a:r>
          </a:p>
        </p:txBody>
      </p:sp>
      <p:sp>
        <p:nvSpPr>
          <p:cNvPr id="1027" name="Rectangle 3">
            <a:extLst>
              <a:ext uri="{FF2B5EF4-FFF2-40B4-BE49-F238E27FC236}">
                <a16:creationId xmlns:a16="http://schemas.microsoft.com/office/drawing/2014/main" id="{02004F2E-CA8E-5C4A-9722-66A4E4EF0631}"/>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dirty="0"/>
              <a:t>Click to edit Master text styles</a:t>
            </a:r>
          </a:p>
          <a:p>
            <a:pPr lvl="1"/>
            <a:r>
              <a:rPr lang="en-GB" altLang="en-US" dirty="0"/>
              <a:t>Second level</a:t>
            </a:r>
          </a:p>
          <a:p>
            <a:pPr lvl="2"/>
            <a:r>
              <a:rPr lang="en-GB" altLang="en-US" dirty="0"/>
              <a:t>Third level</a:t>
            </a:r>
          </a:p>
          <a:p>
            <a:pPr lvl="3"/>
            <a:r>
              <a:rPr lang="en-GB" altLang="en-US" dirty="0"/>
              <a:t>Fourth level</a:t>
            </a:r>
          </a:p>
          <a:p>
            <a:pPr lvl="4"/>
            <a:r>
              <a:rPr lang="en-GB" altLang="en-US" dirty="0"/>
              <a:t>Fifth level</a:t>
            </a:r>
          </a:p>
        </p:txBody>
      </p:sp>
      <p:sp>
        <p:nvSpPr>
          <p:cNvPr id="1028" name="Rectangle 4">
            <a:extLst>
              <a:ext uri="{FF2B5EF4-FFF2-40B4-BE49-F238E27FC236}">
                <a16:creationId xmlns:a16="http://schemas.microsoft.com/office/drawing/2014/main" id="{22FA10FE-7EEB-244D-BD26-147992A5111F}"/>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ＭＳ Ｐゴシック" charset="0"/>
                <a:cs typeface="Arial" panose="020B0604020202020204" pitchFamily="34" charset="0"/>
              </a:defRPr>
            </a:lvl1pPr>
          </a:lstStyle>
          <a:p>
            <a:pPr>
              <a:defRPr/>
            </a:pPr>
            <a:endParaRPr lang="en-GB" dirty="0"/>
          </a:p>
        </p:txBody>
      </p:sp>
      <p:sp>
        <p:nvSpPr>
          <p:cNvPr id="1029" name="Rectangle 5">
            <a:extLst>
              <a:ext uri="{FF2B5EF4-FFF2-40B4-BE49-F238E27FC236}">
                <a16:creationId xmlns:a16="http://schemas.microsoft.com/office/drawing/2014/main" id="{71B008C7-BAFC-1C43-A987-00C16E342222}"/>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ＭＳ Ｐゴシック" charset="0"/>
                <a:cs typeface="Arial" panose="020B0604020202020204" pitchFamily="34" charset="0"/>
              </a:defRPr>
            </a:lvl1pPr>
          </a:lstStyle>
          <a:p>
            <a:pPr>
              <a:defRPr/>
            </a:pPr>
            <a:endParaRPr lang="en-GB" dirty="0"/>
          </a:p>
        </p:txBody>
      </p:sp>
      <p:sp>
        <p:nvSpPr>
          <p:cNvPr id="1030" name="Rectangle 6">
            <a:extLst>
              <a:ext uri="{FF2B5EF4-FFF2-40B4-BE49-F238E27FC236}">
                <a16:creationId xmlns:a16="http://schemas.microsoft.com/office/drawing/2014/main" id="{D4371010-F27D-5142-9A6D-F4F9899767EB}"/>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vl1pPr>
          </a:lstStyle>
          <a:p>
            <a:fld id="{EF26181D-36C5-5642-BA51-8FA4712CC2D2}" type="slidenum">
              <a:rPr lang="en-GB" altLang="en-US"/>
              <a:pPr/>
              <a:t>‹#›</a:t>
            </a:fld>
            <a:endParaRPr lang="en-GB" altLang="en-US"/>
          </a:p>
        </p:txBody>
      </p:sp>
    </p:spTree>
    <p:extLst>
      <p:ext uri="{BB962C8B-B14F-4D97-AF65-F5344CB8AC3E}">
        <p14:creationId xmlns:p14="http://schemas.microsoft.com/office/powerpoint/2010/main" val="410101927"/>
      </p:ext>
    </p:extLst>
  </p:cSld>
  <p:clrMap bg1="lt1" tx1="dk1" bg2="lt2" tx2="dk2" accent1="accent1" accent2="accent2" accent3="accent3" accent4="accent4" accent5="accent5" accent6="accent6" hlink="hlink" folHlink="folHlink"/>
  <p:sldLayoutIdLst>
    <p:sldLayoutId id="2147488010" r:id="rId1"/>
    <p:sldLayoutId id="2147488011" r:id="rId2"/>
    <p:sldLayoutId id="2147488012" r:id="rId3"/>
    <p:sldLayoutId id="2147488013" r:id="rId4"/>
    <p:sldLayoutId id="2147488014" r:id="rId5"/>
    <p:sldLayoutId id="2147488015" r:id="rId6"/>
    <p:sldLayoutId id="2147488016" r:id="rId7"/>
    <p:sldLayoutId id="2147488017" r:id="rId8"/>
    <p:sldLayoutId id="2147488018" r:id="rId9"/>
    <p:sldLayoutId id="2147488019" r:id="rId10"/>
    <p:sldLayoutId id="2147488020"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99682" name="Group 2">
            <a:extLst>
              <a:ext uri="{FF2B5EF4-FFF2-40B4-BE49-F238E27FC236}">
                <a16:creationId xmlns:a16="http://schemas.microsoft.com/office/drawing/2014/main" id="{A6FE6EF1-C7D7-3840-AA3F-FAF3C7C4DAED}"/>
              </a:ext>
            </a:extLst>
          </p:cNvPr>
          <p:cNvGrpSpPr>
            <a:grpSpLocks/>
          </p:cNvGrpSpPr>
          <p:nvPr/>
        </p:nvGrpSpPr>
        <p:grpSpPr bwMode="auto">
          <a:xfrm>
            <a:off x="3800475" y="1789113"/>
            <a:ext cx="5340350" cy="5056187"/>
            <a:chOff x="2394" y="1127"/>
            <a:chExt cx="3364" cy="3185"/>
          </a:xfrm>
        </p:grpSpPr>
        <p:sp>
          <p:nvSpPr>
            <p:cNvPr id="151555" name="Rectangle 3">
              <a:extLst>
                <a:ext uri="{FF2B5EF4-FFF2-40B4-BE49-F238E27FC236}">
                  <a16:creationId xmlns:a16="http://schemas.microsoft.com/office/drawing/2014/main" id="{C6F50C25-4B59-7D49-ACBE-E071EF2BD896}"/>
                </a:ext>
              </a:extLst>
            </p:cNvPr>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en-US" b="1" i="0" dirty="0">
                <a:latin typeface="Arial" panose="020B0604020202020204" pitchFamily="34" charset="0"/>
                <a:ea typeface="ＭＳ Ｐゴシック" charset="0"/>
              </a:endParaRPr>
            </a:p>
          </p:txBody>
        </p:sp>
        <p:sp>
          <p:nvSpPr>
            <p:cNvPr id="151556" name="Oval 4">
              <a:extLst>
                <a:ext uri="{FF2B5EF4-FFF2-40B4-BE49-F238E27FC236}">
                  <a16:creationId xmlns:a16="http://schemas.microsoft.com/office/drawing/2014/main" id="{47C21CFE-CD83-7849-A7D7-9CF26DDC376B}"/>
                </a:ext>
              </a:extLst>
            </p:cNvPr>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en-US" b="1" i="0" dirty="0">
                <a:latin typeface="Arial" panose="020B0604020202020204" pitchFamily="34" charset="0"/>
                <a:ea typeface="ＭＳ Ｐゴシック" charset="0"/>
              </a:endParaRPr>
            </a:p>
          </p:txBody>
        </p:sp>
        <p:sp>
          <p:nvSpPr>
            <p:cNvPr id="151557" name="Rectangle 5">
              <a:extLst>
                <a:ext uri="{FF2B5EF4-FFF2-40B4-BE49-F238E27FC236}">
                  <a16:creationId xmlns:a16="http://schemas.microsoft.com/office/drawing/2014/main" id="{D0528489-7A48-FD43-9917-2D4EF1D49B19}"/>
                </a:ext>
              </a:extLst>
            </p:cNvPr>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en-US" b="1" i="0" dirty="0">
                <a:latin typeface="Arial" panose="020B0604020202020204" pitchFamily="34" charset="0"/>
                <a:ea typeface="ＭＳ Ｐゴシック" charset="0"/>
              </a:endParaRPr>
            </a:p>
          </p:txBody>
        </p:sp>
        <p:sp>
          <p:nvSpPr>
            <p:cNvPr id="151558" name="Freeform 6">
              <a:extLst>
                <a:ext uri="{FF2B5EF4-FFF2-40B4-BE49-F238E27FC236}">
                  <a16:creationId xmlns:a16="http://schemas.microsoft.com/office/drawing/2014/main" id="{58C3841B-1C67-4B4F-9C2F-4E1AD15CA3C3}"/>
                </a:ext>
              </a:extLst>
            </p:cNvPr>
            <p:cNvSpPr>
              <a:spLocks noEditPoints="1"/>
            </p:cNvSpPr>
            <p:nvPr userDrawn="1"/>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b="1" i="0" dirty="0">
                <a:latin typeface="Arial" panose="020B0604020202020204" pitchFamily="34" charset="0"/>
                <a:ea typeface="ＭＳ Ｐゴシック" charset="0"/>
              </a:endParaRPr>
            </a:p>
          </p:txBody>
        </p:sp>
        <p:sp>
          <p:nvSpPr>
            <p:cNvPr id="151559" name="Rectangle 7">
              <a:extLst>
                <a:ext uri="{FF2B5EF4-FFF2-40B4-BE49-F238E27FC236}">
                  <a16:creationId xmlns:a16="http://schemas.microsoft.com/office/drawing/2014/main" id="{276806B3-7982-0149-B6C9-985405E58652}"/>
                </a:ext>
              </a:extLst>
            </p:cNvPr>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en-US" b="1" i="0" dirty="0">
                <a:latin typeface="Arial" panose="020B0604020202020204" pitchFamily="34" charset="0"/>
                <a:ea typeface="ＭＳ Ｐゴシック" charset="0"/>
              </a:endParaRPr>
            </a:p>
          </p:txBody>
        </p:sp>
        <p:sp>
          <p:nvSpPr>
            <p:cNvPr id="151560" name="Rectangle 8">
              <a:extLst>
                <a:ext uri="{FF2B5EF4-FFF2-40B4-BE49-F238E27FC236}">
                  <a16:creationId xmlns:a16="http://schemas.microsoft.com/office/drawing/2014/main" id="{E6B9C7E4-399D-5744-AA04-DF902960C3A0}"/>
                </a:ext>
              </a:extLst>
            </p:cNvPr>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en-US" b="1" i="0" dirty="0">
                <a:latin typeface="Arial" panose="020B0604020202020204" pitchFamily="34" charset="0"/>
                <a:ea typeface="ＭＳ Ｐゴシック" charset="0"/>
              </a:endParaRPr>
            </a:p>
          </p:txBody>
        </p:sp>
        <p:sp>
          <p:nvSpPr>
            <p:cNvPr id="151561" name="Rectangle 9">
              <a:extLst>
                <a:ext uri="{FF2B5EF4-FFF2-40B4-BE49-F238E27FC236}">
                  <a16:creationId xmlns:a16="http://schemas.microsoft.com/office/drawing/2014/main" id="{A454BE3F-9036-D441-8C7F-DE3BB251E3DB}"/>
                </a:ext>
              </a:extLst>
            </p:cNvPr>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en-US" b="1" i="0" dirty="0">
                <a:latin typeface="Arial" panose="020B0604020202020204" pitchFamily="34" charset="0"/>
                <a:ea typeface="ＭＳ Ｐゴシック" charset="0"/>
              </a:endParaRPr>
            </a:p>
          </p:txBody>
        </p:sp>
        <p:sp>
          <p:nvSpPr>
            <p:cNvPr id="151562" name="Rectangle 10">
              <a:extLst>
                <a:ext uri="{FF2B5EF4-FFF2-40B4-BE49-F238E27FC236}">
                  <a16:creationId xmlns:a16="http://schemas.microsoft.com/office/drawing/2014/main" id="{860508CE-6BDA-D042-BCB3-C2714BF5189D}"/>
                </a:ext>
              </a:extLst>
            </p:cNvPr>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en-US" b="1" i="0" dirty="0">
                <a:latin typeface="Arial" panose="020B0604020202020204" pitchFamily="34" charset="0"/>
                <a:ea typeface="ＭＳ Ｐゴシック" charset="0"/>
              </a:endParaRPr>
            </a:p>
          </p:txBody>
        </p:sp>
        <p:sp>
          <p:nvSpPr>
            <p:cNvPr id="151563" name="Rectangle 11">
              <a:extLst>
                <a:ext uri="{FF2B5EF4-FFF2-40B4-BE49-F238E27FC236}">
                  <a16:creationId xmlns:a16="http://schemas.microsoft.com/office/drawing/2014/main" id="{764CE716-4E1E-F642-86A0-929FDBE34291}"/>
                </a:ext>
              </a:extLst>
            </p:cNvPr>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en-US" b="1" i="0" dirty="0">
                <a:latin typeface="Arial" panose="020B0604020202020204" pitchFamily="34" charset="0"/>
                <a:ea typeface="ＭＳ Ｐゴシック" charset="0"/>
              </a:endParaRPr>
            </a:p>
          </p:txBody>
        </p:sp>
        <p:sp>
          <p:nvSpPr>
            <p:cNvPr id="151564" name="Freeform 12">
              <a:extLst>
                <a:ext uri="{FF2B5EF4-FFF2-40B4-BE49-F238E27FC236}">
                  <a16:creationId xmlns:a16="http://schemas.microsoft.com/office/drawing/2014/main" id="{2702E947-E785-4D44-8E2C-1E1873962E2B}"/>
                </a:ext>
              </a:extLst>
            </p:cNvPr>
            <p:cNvSpPr>
              <a:spLocks/>
            </p:cNvSpPr>
            <p:nvPr userDrawn="1"/>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b="1" i="0" dirty="0">
                <a:latin typeface="Arial" panose="020B0604020202020204" pitchFamily="34" charset="0"/>
                <a:ea typeface="ＭＳ Ｐゴシック" charset="0"/>
              </a:endParaRPr>
            </a:p>
          </p:txBody>
        </p:sp>
        <p:sp>
          <p:nvSpPr>
            <p:cNvPr id="151565" name="Freeform 13">
              <a:extLst>
                <a:ext uri="{FF2B5EF4-FFF2-40B4-BE49-F238E27FC236}">
                  <a16:creationId xmlns:a16="http://schemas.microsoft.com/office/drawing/2014/main" id="{A0631BB9-F1ED-A741-ABBA-10091A13CBA4}"/>
                </a:ext>
              </a:extLst>
            </p:cNvPr>
            <p:cNvSpPr>
              <a:spLocks/>
            </p:cNvSpPr>
            <p:nvPr userDrawn="1"/>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b="1" i="0" dirty="0">
                <a:latin typeface="Arial" panose="020B0604020202020204" pitchFamily="34" charset="0"/>
                <a:ea typeface="ＭＳ Ｐゴシック" charset="0"/>
              </a:endParaRPr>
            </a:p>
          </p:txBody>
        </p:sp>
        <p:sp>
          <p:nvSpPr>
            <p:cNvPr id="151566" name="Freeform 14">
              <a:extLst>
                <a:ext uri="{FF2B5EF4-FFF2-40B4-BE49-F238E27FC236}">
                  <a16:creationId xmlns:a16="http://schemas.microsoft.com/office/drawing/2014/main" id="{6E59D025-7C80-A04D-AF54-F81D376A9487}"/>
                </a:ext>
              </a:extLst>
            </p:cNvPr>
            <p:cNvSpPr>
              <a:spLocks/>
            </p:cNvSpPr>
            <p:nvPr userDrawn="1"/>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p:spPr>
          <p:txBody>
            <a:bodyPr/>
            <a:lstStyle/>
            <a:p>
              <a:pPr>
                <a:defRPr/>
              </a:pPr>
              <a:endParaRPr lang="en-US" b="1" i="0" dirty="0">
                <a:latin typeface="Arial" panose="020B0604020202020204" pitchFamily="34" charset="0"/>
                <a:ea typeface="ＭＳ Ｐゴシック" charset="0"/>
              </a:endParaRPr>
            </a:p>
          </p:txBody>
        </p:sp>
        <p:sp>
          <p:nvSpPr>
            <p:cNvPr id="151567" name="Freeform 15">
              <a:extLst>
                <a:ext uri="{FF2B5EF4-FFF2-40B4-BE49-F238E27FC236}">
                  <a16:creationId xmlns:a16="http://schemas.microsoft.com/office/drawing/2014/main" id="{5D72A790-A7C2-744B-9A5E-A452F1B0CB88}"/>
                </a:ext>
              </a:extLst>
            </p:cNvPr>
            <p:cNvSpPr>
              <a:spLocks/>
            </p:cNvSpPr>
            <p:nvPr userDrawn="1"/>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p:spPr>
          <p:txBody>
            <a:bodyPr/>
            <a:lstStyle/>
            <a:p>
              <a:pPr>
                <a:defRPr/>
              </a:pPr>
              <a:endParaRPr lang="en-US" b="1" i="0" dirty="0">
                <a:latin typeface="Arial" panose="020B0604020202020204" pitchFamily="34" charset="0"/>
                <a:ea typeface="ＭＳ Ｐゴシック" charset="0"/>
              </a:endParaRPr>
            </a:p>
          </p:txBody>
        </p:sp>
        <p:sp>
          <p:nvSpPr>
            <p:cNvPr id="151568" name="Freeform 16">
              <a:extLst>
                <a:ext uri="{FF2B5EF4-FFF2-40B4-BE49-F238E27FC236}">
                  <a16:creationId xmlns:a16="http://schemas.microsoft.com/office/drawing/2014/main" id="{FFC68E3F-E458-804A-AF67-7CA44B40C08F}"/>
                </a:ext>
              </a:extLst>
            </p:cNvPr>
            <p:cNvSpPr>
              <a:spLocks/>
            </p:cNvSpPr>
            <p:nvPr userDrawn="1"/>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b="1" i="0" dirty="0">
                <a:latin typeface="Arial" panose="020B0604020202020204" pitchFamily="34" charset="0"/>
                <a:ea typeface="ＭＳ Ｐゴシック" charset="0"/>
              </a:endParaRPr>
            </a:p>
          </p:txBody>
        </p:sp>
        <p:sp>
          <p:nvSpPr>
            <p:cNvPr id="151569" name="Freeform 17">
              <a:extLst>
                <a:ext uri="{FF2B5EF4-FFF2-40B4-BE49-F238E27FC236}">
                  <a16:creationId xmlns:a16="http://schemas.microsoft.com/office/drawing/2014/main" id="{1BD3BB26-5D64-7B43-9C21-15DD271CAEDD}"/>
                </a:ext>
              </a:extLst>
            </p:cNvPr>
            <p:cNvSpPr>
              <a:spLocks noEditPoints="1"/>
            </p:cNvSpPr>
            <p:nvPr userDrawn="1"/>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b="1" i="0" dirty="0">
                <a:latin typeface="Arial" panose="020B0604020202020204" pitchFamily="34" charset="0"/>
                <a:ea typeface="ＭＳ Ｐゴシック" charset="0"/>
              </a:endParaRPr>
            </a:p>
          </p:txBody>
        </p:sp>
        <p:sp>
          <p:nvSpPr>
            <p:cNvPr id="151570" name="Freeform 18">
              <a:extLst>
                <a:ext uri="{FF2B5EF4-FFF2-40B4-BE49-F238E27FC236}">
                  <a16:creationId xmlns:a16="http://schemas.microsoft.com/office/drawing/2014/main" id="{7193234E-2546-0140-BD25-439B6BB16A08}"/>
                </a:ext>
              </a:extLst>
            </p:cNvPr>
            <p:cNvSpPr>
              <a:spLocks noEditPoints="1"/>
            </p:cNvSpPr>
            <p:nvPr userDrawn="1"/>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b="1" i="0" dirty="0">
                <a:latin typeface="Arial" panose="020B0604020202020204" pitchFamily="34" charset="0"/>
                <a:ea typeface="ＭＳ Ｐゴシック" charset="0"/>
              </a:endParaRPr>
            </a:p>
          </p:txBody>
        </p:sp>
        <p:sp>
          <p:nvSpPr>
            <p:cNvPr id="151571" name="Freeform 19">
              <a:extLst>
                <a:ext uri="{FF2B5EF4-FFF2-40B4-BE49-F238E27FC236}">
                  <a16:creationId xmlns:a16="http://schemas.microsoft.com/office/drawing/2014/main" id="{2CAAC918-2FFB-2C47-A2A8-0D3D964A61F2}"/>
                </a:ext>
              </a:extLst>
            </p:cNvPr>
            <p:cNvSpPr>
              <a:spLocks/>
            </p:cNvSpPr>
            <p:nvPr userDrawn="1"/>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b="1" i="0" dirty="0">
                <a:latin typeface="Arial" panose="020B0604020202020204" pitchFamily="34" charset="0"/>
                <a:ea typeface="ＭＳ Ｐゴシック" charset="0"/>
              </a:endParaRPr>
            </a:p>
          </p:txBody>
        </p:sp>
        <p:sp>
          <p:nvSpPr>
            <p:cNvPr id="151572" name="Freeform 20">
              <a:extLst>
                <a:ext uri="{FF2B5EF4-FFF2-40B4-BE49-F238E27FC236}">
                  <a16:creationId xmlns:a16="http://schemas.microsoft.com/office/drawing/2014/main" id="{F2F47772-CEAB-4F4E-9EBE-2562B75B51D1}"/>
                </a:ext>
              </a:extLst>
            </p:cNvPr>
            <p:cNvSpPr>
              <a:spLocks noEditPoints="1"/>
            </p:cNvSpPr>
            <p:nvPr userDrawn="1"/>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b="1" i="0" dirty="0">
                <a:latin typeface="Arial" panose="020B0604020202020204" pitchFamily="34" charset="0"/>
                <a:ea typeface="ＭＳ Ｐゴシック" charset="0"/>
              </a:endParaRPr>
            </a:p>
          </p:txBody>
        </p:sp>
        <p:sp>
          <p:nvSpPr>
            <p:cNvPr id="151573" name="Freeform 21">
              <a:extLst>
                <a:ext uri="{FF2B5EF4-FFF2-40B4-BE49-F238E27FC236}">
                  <a16:creationId xmlns:a16="http://schemas.microsoft.com/office/drawing/2014/main" id="{D94B991B-1434-7243-A16B-3DA71A17152B}"/>
                </a:ext>
              </a:extLst>
            </p:cNvPr>
            <p:cNvSpPr>
              <a:spLocks noEditPoints="1"/>
            </p:cNvSpPr>
            <p:nvPr userDrawn="1"/>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b="1" i="0" dirty="0">
                <a:latin typeface="Arial" panose="020B0604020202020204" pitchFamily="34" charset="0"/>
                <a:ea typeface="ＭＳ Ｐゴシック" charset="0"/>
              </a:endParaRPr>
            </a:p>
          </p:txBody>
        </p:sp>
        <p:sp>
          <p:nvSpPr>
            <p:cNvPr id="151574" name="Freeform 22">
              <a:extLst>
                <a:ext uri="{FF2B5EF4-FFF2-40B4-BE49-F238E27FC236}">
                  <a16:creationId xmlns:a16="http://schemas.microsoft.com/office/drawing/2014/main" id="{20958B35-712F-4543-AD0C-9EACE787A46E}"/>
                </a:ext>
              </a:extLst>
            </p:cNvPr>
            <p:cNvSpPr>
              <a:spLocks noEditPoints="1"/>
            </p:cNvSpPr>
            <p:nvPr userDrawn="1"/>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b="1" i="0" dirty="0">
                <a:latin typeface="Arial" panose="020B0604020202020204" pitchFamily="34" charset="0"/>
                <a:ea typeface="ＭＳ Ｐゴシック" charset="0"/>
              </a:endParaRPr>
            </a:p>
          </p:txBody>
        </p:sp>
        <p:sp>
          <p:nvSpPr>
            <p:cNvPr id="151575" name="Freeform 23">
              <a:extLst>
                <a:ext uri="{FF2B5EF4-FFF2-40B4-BE49-F238E27FC236}">
                  <a16:creationId xmlns:a16="http://schemas.microsoft.com/office/drawing/2014/main" id="{A11FC08D-DA87-094F-8F55-C1CE714D351B}"/>
                </a:ext>
              </a:extLst>
            </p:cNvPr>
            <p:cNvSpPr>
              <a:spLocks/>
            </p:cNvSpPr>
            <p:nvPr userDrawn="1"/>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p:spPr>
          <p:txBody>
            <a:bodyPr/>
            <a:lstStyle/>
            <a:p>
              <a:pPr>
                <a:defRPr/>
              </a:pPr>
              <a:endParaRPr lang="en-US" b="1" i="0" dirty="0">
                <a:latin typeface="Arial" panose="020B0604020202020204" pitchFamily="34" charset="0"/>
                <a:ea typeface="ＭＳ Ｐゴシック" charset="0"/>
              </a:endParaRPr>
            </a:p>
          </p:txBody>
        </p:sp>
        <p:sp>
          <p:nvSpPr>
            <p:cNvPr id="151576" name="Freeform 24">
              <a:extLst>
                <a:ext uri="{FF2B5EF4-FFF2-40B4-BE49-F238E27FC236}">
                  <a16:creationId xmlns:a16="http://schemas.microsoft.com/office/drawing/2014/main" id="{BEAE8A72-EC61-974C-B2CA-935837F272B9}"/>
                </a:ext>
              </a:extLst>
            </p:cNvPr>
            <p:cNvSpPr>
              <a:spLocks noEditPoints="1"/>
            </p:cNvSpPr>
            <p:nvPr userDrawn="1"/>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b="1" i="0" dirty="0">
                <a:latin typeface="Arial" panose="020B0604020202020204" pitchFamily="34" charset="0"/>
                <a:ea typeface="ＭＳ Ｐゴシック" charset="0"/>
              </a:endParaRPr>
            </a:p>
          </p:txBody>
        </p:sp>
        <p:sp>
          <p:nvSpPr>
            <p:cNvPr id="151577" name="Freeform 25">
              <a:extLst>
                <a:ext uri="{FF2B5EF4-FFF2-40B4-BE49-F238E27FC236}">
                  <a16:creationId xmlns:a16="http://schemas.microsoft.com/office/drawing/2014/main" id="{875A43E5-C685-BE45-BFAF-E94F36CCD13A}"/>
                </a:ext>
              </a:extLst>
            </p:cNvPr>
            <p:cNvSpPr>
              <a:spLocks noEditPoints="1"/>
            </p:cNvSpPr>
            <p:nvPr userDrawn="1"/>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b="1" i="0" dirty="0">
                <a:latin typeface="Arial" panose="020B0604020202020204" pitchFamily="34" charset="0"/>
                <a:ea typeface="ＭＳ Ｐゴシック" charset="0"/>
              </a:endParaRPr>
            </a:p>
          </p:txBody>
        </p:sp>
        <p:sp>
          <p:nvSpPr>
            <p:cNvPr id="151578" name="Freeform 26">
              <a:extLst>
                <a:ext uri="{FF2B5EF4-FFF2-40B4-BE49-F238E27FC236}">
                  <a16:creationId xmlns:a16="http://schemas.microsoft.com/office/drawing/2014/main" id="{DBEC2EB4-D98C-BA44-84D8-4F7151925DBF}"/>
                </a:ext>
              </a:extLst>
            </p:cNvPr>
            <p:cNvSpPr>
              <a:spLocks noEditPoints="1"/>
            </p:cNvSpPr>
            <p:nvPr userDrawn="1"/>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b="1" i="0" dirty="0">
                <a:latin typeface="Arial" panose="020B0604020202020204" pitchFamily="34" charset="0"/>
                <a:ea typeface="ＭＳ Ｐゴシック" charset="0"/>
              </a:endParaRPr>
            </a:p>
          </p:txBody>
        </p:sp>
        <p:sp>
          <p:nvSpPr>
            <p:cNvPr id="151579" name="Oval 27">
              <a:extLst>
                <a:ext uri="{FF2B5EF4-FFF2-40B4-BE49-F238E27FC236}">
                  <a16:creationId xmlns:a16="http://schemas.microsoft.com/office/drawing/2014/main" id="{BDB5BC5E-E2CD-C049-BEB1-7FC4A8C30868}"/>
                </a:ext>
              </a:extLst>
            </p:cNvPr>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p:spPr>
          <p:txBody>
            <a:bodyPr/>
            <a:lstStyle/>
            <a:p>
              <a:pPr>
                <a:defRPr/>
              </a:pPr>
              <a:endParaRPr lang="en-US" b="1" i="0" dirty="0">
                <a:latin typeface="Arial" panose="020B0604020202020204" pitchFamily="34" charset="0"/>
                <a:ea typeface="ＭＳ Ｐゴシック" charset="0"/>
              </a:endParaRPr>
            </a:p>
          </p:txBody>
        </p:sp>
        <p:sp>
          <p:nvSpPr>
            <p:cNvPr id="151580" name="Oval 28">
              <a:extLst>
                <a:ext uri="{FF2B5EF4-FFF2-40B4-BE49-F238E27FC236}">
                  <a16:creationId xmlns:a16="http://schemas.microsoft.com/office/drawing/2014/main" id="{246E9947-88F7-A74D-B438-3EAC77F127EB}"/>
                </a:ext>
              </a:extLst>
            </p:cNvPr>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en-US" b="1" i="0" dirty="0">
                <a:latin typeface="Arial" panose="020B0604020202020204" pitchFamily="34" charset="0"/>
                <a:ea typeface="ＭＳ Ｐゴシック" charset="0"/>
              </a:endParaRPr>
            </a:p>
          </p:txBody>
        </p:sp>
        <p:sp>
          <p:nvSpPr>
            <p:cNvPr id="151581" name="Oval 29">
              <a:extLst>
                <a:ext uri="{FF2B5EF4-FFF2-40B4-BE49-F238E27FC236}">
                  <a16:creationId xmlns:a16="http://schemas.microsoft.com/office/drawing/2014/main" id="{66510EAC-DF35-DD4A-A8ED-E1F4DDCEEFA0}"/>
                </a:ext>
              </a:extLst>
            </p:cNvPr>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p:spPr>
          <p:txBody>
            <a:bodyPr/>
            <a:lstStyle/>
            <a:p>
              <a:pPr>
                <a:defRPr/>
              </a:pPr>
              <a:endParaRPr lang="en-US" b="1" i="0" dirty="0">
                <a:latin typeface="Arial" panose="020B0604020202020204" pitchFamily="34" charset="0"/>
                <a:ea typeface="ＭＳ Ｐゴシック" charset="0"/>
              </a:endParaRPr>
            </a:p>
          </p:txBody>
        </p:sp>
        <p:sp>
          <p:nvSpPr>
            <p:cNvPr id="151582" name="Freeform 30">
              <a:extLst>
                <a:ext uri="{FF2B5EF4-FFF2-40B4-BE49-F238E27FC236}">
                  <a16:creationId xmlns:a16="http://schemas.microsoft.com/office/drawing/2014/main" id="{19165F43-CF3D-1F4F-8BEC-F5DCD750A90C}"/>
                </a:ext>
              </a:extLst>
            </p:cNvPr>
            <p:cNvSpPr>
              <a:spLocks noEditPoints="1"/>
            </p:cNvSpPr>
            <p:nvPr userDrawn="1"/>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b="1" i="0" dirty="0">
                <a:latin typeface="Arial" panose="020B0604020202020204" pitchFamily="34" charset="0"/>
                <a:ea typeface="ＭＳ Ｐゴシック" charset="0"/>
              </a:endParaRPr>
            </a:p>
          </p:txBody>
        </p:sp>
        <p:sp>
          <p:nvSpPr>
            <p:cNvPr id="151583" name="Freeform 31">
              <a:extLst>
                <a:ext uri="{FF2B5EF4-FFF2-40B4-BE49-F238E27FC236}">
                  <a16:creationId xmlns:a16="http://schemas.microsoft.com/office/drawing/2014/main" id="{CD7F6014-200C-F344-ADEA-A084CA07D757}"/>
                </a:ext>
              </a:extLst>
            </p:cNvPr>
            <p:cNvSpPr>
              <a:spLocks noEditPoints="1"/>
            </p:cNvSpPr>
            <p:nvPr userDrawn="1"/>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b="1" i="0" dirty="0">
                <a:latin typeface="Arial" panose="020B0604020202020204" pitchFamily="34" charset="0"/>
                <a:ea typeface="ＭＳ Ｐゴシック" charset="0"/>
              </a:endParaRPr>
            </a:p>
          </p:txBody>
        </p:sp>
        <p:sp>
          <p:nvSpPr>
            <p:cNvPr id="151584" name="Rectangle 32">
              <a:extLst>
                <a:ext uri="{FF2B5EF4-FFF2-40B4-BE49-F238E27FC236}">
                  <a16:creationId xmlns:a16="http://schemas.microsoft.com/office/drawing/2014/main" id="{93357FFC-3683-3C42-9B23-1759A3E785E6}"/>
                </a:ext>
              </a:extLst>
            </p:cNvPr>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p:spPr>
          <p:txBody>
            <a:bodyPr/>
            <a:lstStyle/>
            <a:p>
              <a:pPr>
                <a:defRPr/>
              </a:pPr>
              <a:endParaRPr lang="en-US" b="1" i="0" dirty="0">
                <a:latin typeface="Arial" panose="020B0604020202020204" pitchFamily="34" charset="0"/>
                <a:ea typeface="ＭＳ Ｐゴシック" charset="0"/>
              </a:endParaRPr>
            </a:p>
          </p:txBody>
        </p:sp>
        <p:sp>
          <p:nvSpPr>
            <p:cNvPr id="151585" name="Rectangle 33">
              <a:extLst>
                <a:ext uri="{FF2B5EF4-FFF2-40B4-BE49-F238E27FC236}">
                  <a16:creationId xmlns:a16="http://schemas.microsoft.com/office/drawing/2014/main" id="{83013BE6-87D2-A547-9333-BB9FCA064572}"/>
                </a:ext>
              </a:extLst>
            </p:cNvPr>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en-US" b="1" i="0" dirty="0">
                <a:latin typeface="Arial" panose="020B0604020202020204" pitchFamily="34" charset="0"/>
                <a:ea typeface="ＭＳ Ｐゴシック" charset="0"/>
              </a:endParaRPr>
            </a:p>
          </p:txBody>
        </p:sp>
        <p:sp>
          <p:nvSpPr>
            <p:cNvPr id="151586" name="AutoShape 34">
              <a:extLst>
                <a:ext uri="{FF2B5EF4-FFF2-40B4-BE49-F238E27FC236}">
                  <a16:creationId xmlns:a16="http://schemas.microsoft.com/office/drawing/2014/main" id="{6BDFE6EA-1268-3B4A-BC02-A1B42867CFB9}"/>
                </a:ext>
              </a:extLst>
            </p:cNvPr>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en-US" b="1" i="0" dirty="0">
                <a:latin typeface="Arial" panose="020B0604020202020204" pitchFamily="34" charset="0"/>
                <a:ea typeface="ＭＳ Ｐゴシック" charset="0"/>
              </a:endParaRPr>
            </a:p>
          </p:txBody>
        </p:sp>
        <p:sp>
          <p:nvSpPr>
            <p:cNvPr id="151587" name="Freeform 35">
              <a:extLst>
                <a:ext uri="{FF2B5EF4-FFF2-40B4-BE49-F238E27FC236}">
                  <a16:creationId xmlns:a16="http://schemas.microsoft.com/office/drawing/2014/main" id="{3AB052C0-F1F1-1D4D-839B-0ACDDABE9DE0}"/>
                </a:ext>
              </a:extLst>
            </p:cNvPr>
            <p:cNvSpPr>
              <a:spLocks/>
            </p:cNvSpPr>
            <p:nvPr userDrawn="1"/>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p:spPr>
          <p:txBody>
            <a:bodyPr/>
            <a:lstStyle/>
            <a:p>
              <a:pPr>
                <a:defRPr/>
              </a:pPr>
              <a:endParaRPr lang="en-US" b="1" i="0" dirty="0">
                <a:latin typeface="Arial" panose="020B0604020202020204" pitchFamily="34" charset="0"/>
                <a:ea typeface="ＭＳ Ｐゴシック" charset="0"/>
              </a:endParaRPr>
            </a:p>
          </p:txBody>
        </p:sp>
        <p:sp>
          <p:nvSpPr>
            <p:cNvPr id="151588" name="Freeform 36">
              <a:extLst>
                <a:ext uri="{FF2B5EF4-FFF2-40B4-BE49-F238E27FC236}">
                  <a16:creationId xmlns:a16="http://schemas.microsoft.com/office/drawing/2014/main" id="{294B22CF-DDCD-9C4C-9123-BEDD248CC9A0}"/>
                </a:ext>
              </a:extLst>
            </p:cNvPr>
            <p:cNvSpPr>
              <a:spLocks/>
            </p:cNvSpPr>
            <p:nvPr userDrawn="1"/>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p:spPr>
          <p:txBody>
            <a:bodyPr/>
            <a:lstStyle/>
            <a:p>
              <a:pPr>
                <a:defRPr/>
              </a:pPr>
              <a:endParaRPr lang="en-US" b="1" i="0" dirty="0">
                <a:latin typeface="Arial" panose="020B0604020202020204" pitchFamily="34" charset="0"/>
                <a:ea typeface="ＭＳ Ｐゴシック" charset="0"/>
              </a:endParaRPr>
            </a:p>
          </p:txBody>
        </p:sp>
      </p:grpSp>
      <p:sp>
        <p:nvSpPr>
          <p:cNvPr id="151589" name="Rectangle 37">
            <a:extLst>
              <a:ext uri="{FF2B5EF4-FFF2-40B4-BE49-F238E27FC236}">
                <a16:creationId xmlns:a16="http://schemas.microsoft.com/office/drawing/2014/main" id="{F60C72BE-1735-BE4E-80B9-F371A640AB8B}"/>
              </a:ext>
            </a:extLst>
          </p:cNvPr>
          <p:cNvSpPr>
            <a:spLocks noGrp="1" noChangeArrowheads="1"/>
          </p:cNvSpPr>
          <p:nvPr>
            <p:ph type="title"/>
          </p:nvPr>
        </p:nvSpPr>
        <p:spPr bwMode="auto">
          <a:xfrm>
            <a:off x="457200" y="277813"/>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GB" dirty="0"/>
              <a:t>Click to edit Master title style</a:t>
            </a:r>
          </a:p>
        </p:txBody>
      </p:sp>
      <p:sp>
        <p:nvSpPr>
          <p:cNvPr id="151590" name="Rectangle 38">
            <a:extLst>
              <a:ext uri="{FF2B5EF4-FFF2-40B4-BE49-F238E27FC236}">
                <a16:creationId xmlns:a16="http://schemas.microsoft.com/office/drawing/2014/main" id="{0FF38342-7AA9-A44A-9B16-BE053E2FE7E8}"/>
              </a:ext>
            </a:extLst>
          </p:cNvPr>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51591" name="Rectangle 39">
            <a:extLst>
              <a:ext uri="{FF2B5EF4-FFF2-40B4-BE49-F238E27FC236}">
                <a16:creationId xmlns:a16="http://schemas.microsoft.com/office/drawing/2014/main" id="{1202151E-2725-EC4F-98ED-DAA4865F081A}"/>
              </a:ext>
            </a:extLst>
          </p:cNvPr>
          <p:cNvSpPr>
            <a:spLocks noGrp="1" noChangeArrowheads="1"/>
          </p:cNvSpPr>
          <p:nvPr>
            <p:ph type="dt" sz="half" idx="2"/>
          </p:nvPr>
        </p:nvSpPr>
        <p:spPr bwMode="auto">
          <a:xfrm>
            <a:off x="457200" y="6278563"/>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b="1" i="0">
                <a:latin typeface="+mn-lt"/>
                <a:ea typeface="ＭＳ Ｐゴシック" charset="0"/>
                <a:cs typeface="Arial" panose="020B0604020202020204" pitchFamily="34" charset="0"/>
              </a:defRPr>
            </a:lvl1pPr>
          </a:lstStyle>
          <a:p>
            <a:pPr>
              <a:defRPr/>
            </a:pPr>
            <a:endParaRPr lang="en-GB" dirty="0"/>
          </a:p>
        </p:txBody>
      </p:sp>
      <p:sp>
        <p:nvSpPr>
          <p:cNvPr id="151592" name="Rectangle 40">
            <a:extLst>
              <a:ext uri="{FF2B5EF4-FFF2-40B4-BE49-F238E27FC236}">
                <a16:creationId xmlns:a16="http://schemas.microsoft.com/office/drawing/2014/main" id="{7886BD6F-D959-9A4C-B0CD-DBC147302734}"/>
              </a:ext>
            </a:extLst>
          </p:cNvPr>
          <p:cNvSpPr>
            <a:spLocks noGrp="1" noChangeArrowheads="1"/>
          </p:cNvSpPr>
          <p:nvPr>
            <p:ph type="ftr" sz="quarter" idx="3"/>
          </p:nvPr>
        </p:nvSpPr>
        <p:spPr bwMode="auto">
          <a:xfrm>
            <a:off x="3124200" y="6278563"/>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b="1" i="0">
                <a:latin typeface="+mn-lt"/>
                <a:ea typeface="ＭＳ Ｐゴシック" charset="0"/>
                <a:cs typeface="Arial" panose="020B0604020202020204" pitchFamily="34" charset="0"/>
              </a:defRPr>
            </a:lvl1pPr>
          </a:lstStyle>
          <a:p>
            <a:pPr>
              <a:defRPr/>
            </a:pPr>
            <a:endParaRPr lang="en-GB" dirty="0"/>
          </a:p>
        </p:txBody>
      </p:sp>
      <p:sp>
        <p:nvSpPr>
          <p:cNvPr id="151593" name="Rectangle 41">
            <a:extLst>
              <a:ext uri="{FF2B5EF4-FFF2-40B4-BE49-F238E27FC236}">
                <a16:creationId xmlns:a16="http://schemas.microsoft.com/office/drawing/2014/main" id="{9A7927EB-B413-0F45-AE9F-8DE1296C3FFE}"/>
              </a:ext>
            </a:extLst>
          </p:cNvPr>
          <p:cNvSpPr>
            <a:spLocks noGrp="1" noChangeArrowheads="1"/>
          </p:cNvSpPr>
          <p:nvPr>
            <p:ph type="sldNum" sz="quarter" idx="4"/>
          </p:nvPr>
        </p:nvSpPr>
        <p:spPr bwMode="auto">
          <a:xfrm>
            <a:off x="6553200" y="6278563"/>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latin typeface="Tahoma" panose="020B0604030504040204" pitchFamily="34" charset="0"/>
              </a:defRPr>
            </a:lvl1pPr>
          </a:lstStyle>
          <a:p>
            <a:fld id="{5E9E37BE-43E2-8947-B88D-24FA5B7739C8}" type="slidenum">
              <a:rPr lang="en-GB" altLang="en-US"/>
              <a:pPr/>
              <a:t>‹#›</a:t>
            </a:fld>
            <a:endParaRPr lang="en-GB" altLang="en-US"/>
          </a:p>
        </p:txBody>
      </p:sp>
    </p:spTree>
    <p:extLst>
      <p:ext uri="{BB962C8B-B14F-4D97-AF65-F5344CB8AC3E}">
        <p14:creationId xmlns:p14="http://schemas.microsoft.com/office/powerpoint/2010/main" val="1036150106"/>
      </p:ext>
    </p:extLst>
  </p:cSld>
  <p:clrMap bg1="dk2" tx1="lt1" bg2="dk1" tx2="lt2" accent1="accent1" accent2="accent2" accent3="accent3" accent4="accent4" accent5="accent5" accent6="accent6" hlink="hlink" folHlink="folHlink"/>
  <p:sldLayoutIdLst>
    <p:sldLayoutId id="2147488022" r:id="rId1"/>
    <p:sldLayoutId id="2147488023" r:id="rId2"/>
    <p:sldLayoutId id="2147488024" r:id="rId3"/>
    <p:sldLayoutId id="2147488025" r:id="rId4"/>
    <p:sldLayoutId id="2147488026" r:id="rId5"/>
    <p:sldLayoutId id="2147488027" r:id="rId6"/>
    <p:sldLayoutId id="2147488028" r:id="rId7"/>
    <p:sldLayoutId id="2147488029" r:id="rId8"/>
    <p:sldLayoutId id="2147488030" r:id="rId9"/>
    <p:sldLayoutId id="2147488031" r:id="rId10"/>
    <p:sldLayoutId id="2147488032"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b="1" i="0">
          <a:solidFill>
            <a:schemeClr val="tx1"/>
          </a:solidFill>
          <a:effectLst>
            <a:outerShdw blurRad="38100" dist="38100" dir="2700000" algn="tl">
              <a:srgbClr val="000000"/>
            </a:outerShdw>
          </a:effectLst>
          <a:latin typeface="+mn-lt"/>
          <a:ea typeface="+mn-ea"/>
          <a:cs typeface="Arial" panose="020B0604020202020204" pitchFamily="34" charset="0"/>
        </a:defRPr>
      </a:lvl1pPr>
      <a:lvl2pPr marL="742950" indent="-285750" algn="l" rtl="0" eaLnBrk="0" fontAlgn="base" hangingPunct="0">
        <a:spcBef>
          <a:spcPct val="20000"/>
        </a:spcBef>
        <a:spcAft>
          <a:spcPct val="0"/>
        </a:spcAft>
        <a:buClr>
          <a:schemeClr val="tx1"/>
        </a:buClr>
        <a:buSzPct val="65000"/>
        <a:buFont typeface="Wingdings" pitchFamily="2" charset="2"/>
        <a:buChar char="n"/>
        <a:defRPr sz="2800" b="1" i="0">
          <a:solidFill>
            <a:schemeClr val="tx1"/>
          </a:solidFill>
          <a:effectLst>
            <a:outerShdw blurRad="38100" dist="38100" dir="2700000" algn="tl">
              <a:srgbClr val="000000"/>
            </a:outerShdw>
          </a:effectLst>
          <a:latin typeface="+mn-lt"/>
          <a:ea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Clr>
          <a:schemeClr val="accent2"/>
        </a:buClr>
        <a:buSzPct val="65000"/>
        <a:buFont typeface="Wingdings" pitchFamily="2" charset="2"/>
        <a:buChar char="n"/>
        <a:defRPr sz="2400" b="1" i="0">
          <a:solidFill>
            <a:schemeClr val="tx1"/>
          </a:solidFill>
          <a:effectLst>
            <a:outerShdw blurRad="38100" dist="38100" dir="2700000" algn="tl">
              <a:srgbClr val="000000"/>
            </a:outerShdw>
          </a:effectLst>
          <a:latin typeface="+mn-lt"/>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sz="2000" b="1" i="0">
          <a:solidFill>
            <a:schemeClr val="tx1"/>
          </a:solidFill>
          <a:effectLst>
            <a:outerShdw blurRad="38100" dist="38100" dir="2700000" algn="tl">
              <a:srgbClr val="000000"/>
            </a:outerShdw>
          </a:effectLst>
          <a:latin typeface="+mn-lt"/>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lr>
          <a:schemeClr val="folHlink"/>
        </a:buClr>
        <a:buSzPct val="65000"/>
        <a:buFont typeface="Wingdings" pitchFamily="2" charset="2"/>
        <a:buChar char="n"/>
        <a:defRPr sz="2000" b="1" i="0">
          <a:solidFill>
            <a:schemeClr val="tx1"/>
          </a:solidFill>
          <a:effectLst>
            <a:outerShdw blurRad="38100" dist="38100" dir="2700000" algn="tl">
              <a:srgbClr val="000000"/>
            </a:outerShdw>
          </a:effectLst>
          <a:latin typeface="+mn-lt"/>
          <a:ea typeface="Arial" panose="020B0604020202020204" pitchFamily="34" charset="0"/>
          <a:cs typeface="Arial" panose="020B0604020202020204" pitchFamily="34" charset="0"/>
        </a:defRPr>
      </a:lvl5pPr>
      <a:lvl6pPr marL="25146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6pPr>
      <a:lvl7pPr marL="29718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7pPr>
      <a:lvl8pPr marL="34290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8pPr>
      <a:lvl9pPr marL="38862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55300" name="Group 4"/>
          <p:cNvGrpSpPr>
            <a:grpSpLocks/>
          </p:cNvGrpSpPr>
          <p:nvPr/>
        </p:nvGrpSpPr>
        <p:grpSpPr bwMode="auto">
          <a:xfrm>
            <a:off x="0" y="0"/>
            <a:ext cx="1085850" cy="6845300"/>
            <a:chOff x="0" y="0"/>
            <a:chExt cx="684" cy="4312"/>
          </a:xfrm>
        </p:grpSpPr>
        <p:sp>
          <p:nvSpPr>
            <p:cNvPr id="55301"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grpSp>
          <p:nvGrpSpPr>
            <p:cNvPr id="55302" name="Group 6"/>
            <p:cNvGrpSpPr>
              <a:grpSpLocks/>
            </p:cNvGrpSpPr>
            <p:nvPr/>
          </p:nvGrpSpPr>
          <p:grpSpPr bwMode="auto">
            <a:xfrm>
              <a:off x="48" y="102"/>
              <a:ext cx="96" cy="4122"/>
              <a:chOff x="48" y="102"/>
              <a:chExt cx="96" cy="4122"/>
            </a:xfrm>
          </p:grpSpPr>
          <p:sp>
            <p:nvSpPr>
              <p:cNvPr id="55303"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04"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05"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06"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07"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08"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09"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10"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11"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12"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13"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14"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15"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16"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17"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18"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19"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20"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21"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22"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23"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24"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25"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26"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27"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28"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29"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30"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31"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grpSp>
      </p:grpSp>
    </p:spTree>
  </p:cSld>
  <p:clrMap bg1="dk2" tx1="lt1" bg2="dk1" tx2="lt2" accent1="accent1" accent2="accent2" accent3="accent3" accent4="accent4" accent5="accent5" accent6="accent6" hlink="hlink" folHlink="folHlink"/>
  <p:sldLayoutIdLst>
    <p:sldLayoutId id="2147487412" r:id="rId1"/>
    <p:sldLayoutId id="2147487413" r:id="rId2"/>
    <p:sldLayoutId id="2147487414" r:id="rId3"/>
    <p:sldLayoutId id="2147487415" r:id="rId4"/>
    <p:sldLayoutId id="2147487416" r:id="rId5"/>
    <p:sldLayoutId id="2147487417" r:id="rId6"/>
    <p:sldLayoutId id="2147487418" r:id="rId7"/>
    <p:sldLayoutId id="2147487419" r:id="rId8"/>
    <p:sldLayoutId id="2147487420" r:id="rId9"/>
    <p:sldLayoutId id="2147487421" r:id="rId10"/>
    <p:sldLayoutId id="2147487422"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1970" name="Group 2">
            <a:extLst>
              <a:ext uri="{FF2B5EF4-FFF2-40B4-BE49-F238E27FC236}">
                <a16:creationId xmlns:a16="http://schemas.microsoft.com/office/drawing/2014/main" id="{5BBE9B5B-B265-2846-A5F1-CC1EEF643ECB}"/>
              </a:ext>
            </a:extLst>
          </p:cNvPr>
          <p:cNvGrpSpPr>
            <a:grpSpLocks/>
          </p:cNvGrpSpPr>
          <p:nvPr/>
        </p:nvGrpSpPr>
        <p:grpSpPr bwMode="auto">
          <a:xfrm>
            <a:off x="0" y="0"/>
            <a:ext cx="9159875" cy="6858000"/>
            <a:chOff x="0" y="0"/>
            <a:chExt cx="5770" cy="4320"/>
          </a:xfrm>
        </p:grpSpPr>
        <p:sp>
          <p:nvSpPr>
            <p:cNvPr id="154627" name="Rectangle 3">
              <a:extLst>
                <a:ext uri="{FF2B5EF4-FFF2-40B4-BE49-F238E27FC236}">
                  <a16:creationId xmlns:a16="http://schemas.microsoft.com/office/drawing/2014/main" id="{1892AFAD-C2D0-6544-A2DB-D91998FF728F}"/>
                </a:ext>
              </a:extLst>
            </p:cNvPr>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a:noFill/>
            </a:ln>
            <a:effectLst/>
          </p:spPr>
          <p:txBody>
            <a:bodyPr wrap="none" anchor="ctr"/>
            <a:lstStyle/>
            <a:p>
              <a:pPr>
                <a:defRPr/>
              </a:pPr>
              <a:endParaRPr lang="en-US" b="1" i="0" dirty="0">
                <a:latin typeface="Arial" panose="020B0604020202020204" pitchFamily="34" charset="0"/>
                <a:ea typeface="ＭＳ Ｐゴシック" charset="0"/>
              </a:endParaRPr>
            </a:p>
          </p:txBody>
        </p:sp>
        <p:sp>
          <p:nvSpPr>
            <p:cNvPr id="211977" name="Rectangle 4">
              <a:extLst>
                <a:ext uri="{FF2B5EF4-FFF2-40B4-BE49-F238E27FC236}">
                  <a16:creationId xmlns:a16="http://schemas.microsoft.com/office/drawing/2014/main" id="{9CE702C4-434E-7D41-A160-59F4771F1775}"/>
                </a:ext>
              </a:extLst>
            </p:cNvPr>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b="1" i="0" dirty="0">
                <a:latin typeface="Arial" panose="020B0604020202020204" pitchFamily="34" charset="0"/>
              </a:endParaRPr>
            </a:p>
          </p:txBody>
        </p:sp>
        <p:sp>
          <p:nvSpPr>
            <p:cNvPr id="211978" name="Rectangle 5">
              <a:extLst>
                <a:ext uri="{FF2B5EF4-FFF2-40B4-BE49-F238E27FC236}">
                  <a16:creationId xmlns:a16="http://schemas.microsoft.com/office/drawing/2014/main" id="{332F4F9B-51DD-E644-9ADA-680D7A4CC0CC}"/>
                </a:ext>
              </a:extLst>
            </p:cNvPr>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b="1" i="0" dirty="0">
                <a:latin typeface="Arial" panose="020B0604020202020204" pitchFamily="34" charset="0"/>
              </a:endParaRPr>
            </a:p>
          </p:txBody>
        </p:sp>
        <p:sp>
          <p:nvSpPr>
            <p:cNvPr id="211979" name="Rectangle 6">
              <a:extLst>
                <a:ext uri="{FF2B5EF4-FFF2-40B4-BE49-F238E27FC236}">
                  <a16:creationId xmlns:a16="http://schemas.microsoft.com/office/drawing/2014/main" id="{759466D8-4D91-C74D-8779-B5459829923D}"/>
                </a:ext>
              </a:extLst>
            </p:cNvPr>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b="1" i="0" dirty="0">
                <a:latin typeface="Arial" panose="020B0604020202020204" pitchFamily="34" charset="0"/>
              </a:endParaRPr>
            </a:p>
          </p:txBody>
        </p:sp>
        <p:sp>
          <p:nvSpPr>
            <p:cNvPr id="211980" name="Rectangle 7">
              <a:extLst>
                <a:ext uri="{FF2B5EF4-FFF2-40B4-BE49-F238E27FC236}">
                  <a16:creationId xmlns:a16="http://schemas.microsoft.com/office/drawing/2014/main" id="{EA0CB758-4913-FA45-805F-7F4FC3E63794}"/>
                </a:ext>
              </a:extLst>
            </p:cNvPr>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b="1" i="0" dirty="0">
                <a:latin typeface="Arial" panose="020B0604020202020204" pitchFamily="34" charset="0"/>
              </a:endParaRPr>
            </a:p>
          </p:txBody>
        </p:sp>
        <p:sp>
          <p:nvSpPr>
            <p:cNvPr id="211981" name="Rectangle 8">
              <a:extLst>
                <a:ext uri="{FF2B5EF4-FFF2-40B4-BE49-F238E27FC236}">
                  <a16:creationId xmlns:a16="http://schemas.microsoft.com/office/drawing/2014/main" id="{A6309ACC-248C-934C-9992-92D30DCE560C}"/>
                </a:ext>
              </a:extLst>
            </p:cNvPr>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b="1" i="0" dirty="0">
                <a:latin typeface="Arial" panose="020B0604020202020204" pitchFamily="34" charset="0"/>
              </a:endParaRPr>
            </a:p>
          </p:txBody>
        </p:sp>
        <p:sp>
          <p:nvSpPr>
            <p:cNvPr id="154633" name="Rectangle 9">
              <a:extLst>
                <a:ext uri="{FF2B5EF4-FFF2-40B4-BE49-F238E27FC236}">
                  <a16:creationId xmlns:a16="http://schemas.microsoft.com/office/drawing/2014/main" id="{8828F66A-7422-B04C-B592-E94619FFB942}"/>
                </a:ext>
              </a:extLst>
            </p:cNvPr>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a:noFill/>
            </a:ln>
            <a:effectLst/>
          </p:spPr>
          <p:txBody>
            <a:bodyPr wrap="none" anchor="ctr"/>
            <a:lstStyle/>
            <a:p>
              <a:pPr>
                <a:defRPr/>
              </a:pPr>
              <a:endParaRPr lang="en-US" b="1" i="0" dirty="0">
                <a:latin typeface="Arial" panose="020B0604020202020204" pitchFamily="34" charset="0"/>
                <a:ea typeface="ＭＳ Ｐゴシック" charset="0"/>
              </a:endParaRPr>
            </a:p>
          </p:txBody>
        </p:sp>
        <p:sp>
          <p:nvSpPr>
            <p:cNvPr id="154634" name="Rectangle 10">
              <a:extLst>
                <a:ext uri="{FF2B5EF4-FFF2-40B4-BE49-F238E27FC236}">
                  <a16:creationId xmlns:a16="http://schemas.microsoft.com/office/drawing/2014/main" id="{46543B94-4C5C-A241-82B0-4B95807342F1}"/>
                </a:ext>
              </a:extLst>
            </p:cNvPr>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a:noFill/>
            </a:ln>
            <a:effectLst/>
          </p:spPr>
          <p:txBody>
            <a:bodyPr wrap="none" anchor="ctr"/>
            <a:lstStyle/>
            <a:p>
              <a:pPr>
                <a:defRPr/>
              </a:pPr>
              <a:endParaRPr lang="en-US" b="1" i="0" dirty="0">
                <a:latin typeface="Arial" panose="020B0604020202020204" pitchFamily="34" charset="0"/>
                <a:ea typeface="ＭＳ Ｐゴシック" charset="0"/>
              </a:endParaRPr>
            </a:p>
          </p:txBody>
        </p:sp>
        <p:sp>
          <p:nvSpPr>
            <p:cNvPr id="211984" name="Rectangle 11">
              <a:extLst>
                <a:ext uri="{FF2B5EF4-FFF2-40B4-BE49-F238E27FC236}">
                  <a16:creationId xmlns:a16="http://schemas.microsoft.com/office/drawing/2014/main" id="{E03DF879-01D4-3D4A-BDDA-0B46A669F514}"/>
                </a:ext>
              </a:extLst>
            </p:cNvPr>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b="1" i="0" dirty="0">
                <a:latin typeface="Arial" panose="020B0604020202020204" pitchFamily="34" charset="0"/>
              </a:endParaRPr>
            </a:p>
          </p:txBody>
        </p:sp>
        <p:sp>
          <p:nvSpPr>
            <p:cNvPr id="211985" name="Rectangle 12">
              <a:extLst>
                <a:ext uri="{FF2B5EF4-FFF2-40B4-BE49-F238E27FC236}">
                  <a16:creationId xmlns:a16="http://schemas.microsoft.com/office/drawing/2014/main" id="{7D83EF68-D9E6-DD42-8167-EC2328474778}"/>
                </a:ext>
              </a:extLst>
            </p:cNvPr>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b="1" i="0" dirty="0">
                <a:latin typeface="Arial" panose="020B0604020202020204" pitchFamily="34" charset="0"/>
              </a:endParaRPr>
            </a:p>
          </p:txBody>
        </p:sp>
        <p:sp>
          <p:nvSpPr>
            <p:cNvPr id="211986" name="Rectangle 13">
              <a:extLst>
                <a:ext uri="{FF2B5EF4-FFF2-40B4-BE49-F238E27FC236}">
                  <a16:creationId xmlns:a16="http://schemas.microsoft.com/office/drawing/2014/main" id="{07979993-A828-A445-8735-15F49E46BBEC}"/>
                </a:ext>
              </a:extLst>
            </p:cNvPr>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b="1" i="0" dirty="0">
                <a:latin typeface="Arial" panose="020B0604020202020204" pitchFamily="34" charset="0"/>
              </a:endParaRPr>
            </a:p>
          </p:txBody>
        </p:sp>
        <p:sp>
          <p:nvSpPr>
            <p:cNvPr id="211987" name="Rectangle 14">
              <a:extLst>
                <a:ext uri="{FF2B5EF4-FFF2-40B4-BE49-F238E27FC236}">
                  <a16:creationId xmlns:a16="http://schemas.microsoft.com/office/drawing/2014/main" id="{23595AA0-0A89-A74A-A38A-7D200942440D}"/>
                </a:ext>
              </a:extLst>
            </p:cNvPr>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b="1" i="0" dirty="0">
                <a:latin typeface="Arial" panose="020B0604020202020204" pitchFamily="34" charset="0"/>
              </a:endParaRPr>
            </a:p>
          </p:txBody>
        </p:sp>
        <p:sp>
          <p:nvSpPr>
            <p:cNvPr id="154639" name="Rectangle 15">
              <a:extLst>
                <a:ext uri="{FF2B5EF4-FFF2-40B4-BE49-F238E27FC236}">
                  <a16:creationId xmlns:a16="http://schemas.microsoft.com/office/drawing/2014/main" id="{7D88F95D-B7CE-434F-81B7-542151560F8F}"/>
                </a:ext>
              </a:extLst>
            </p:cNvPr>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a:noFill/>
            </a:ln>
            <a:effectLst/>
          </p:spPr>
          <p:txBody>
            <a:bodyPr wrap="none" anchor="ctr"/>
            <a:lstStyle/>
            <a:p>
              <a:pPr>
                <a:defRPr/>
              </a:pPr>
              <a:endParaRPr lang="en-US" b="1" i="0" dirty="0">
                <a:latin typeface="Arial" panose="020B0604020202020204" pitchFamily="34" charset="0"/>
                <a:ea typeface="ＭＳ Ｐゴシック" charset="0"/>
              </a:endParaRPr>
            </a:p>
          </p:txBody>
        </p:sp>
        <p:sp>
          <p:nvSpPr>
            <p:cNvPr id="211989" name="Rectangle 16">
              <a:extLst>
                <a:ext uri="{FF2B5EF4-FFF2-40B4-BE49-F238E27FC236}">
                  <a16:creationId xmlns:a16="http://schemas.microsoft.com/office/drawing/2014/main" id="{90085E4F-1802-1140-9E4C-DB564E07DB94}"/>
                </a:ext>
              </a:extLst>
            </p:cNvPr>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b="1" i="0" dirty="0">
                <a:latin typeface="Arial" panose="020B0604020202020204" pitchFamily="34" charset="0"/>
              </a:endParaRPr>
            </a:p>
          </p:txBody>
        </p:sp>
        <p:sp>
          <p:nvSpPr>
            <p:cNvPr id="154641" name="Rectangle 17">
              <a:extLst>
                <a:ext uri="{FF2B5EF4-FFF2-40B4-BE49-F238E27FC236}">
                  <a16:creationId xmlns:a16="http://schemas.microsoft.com/office/drawing/2014/main" id="{CBC29EFB-0393-7442-B6F8-C950CA5A3242}"/>
                </a:ext>
              </a:extLst>
            </p:cNvPr>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a:noFill/>
            </a:ln>
            <a:effectLst/>
          </p:spPr>
          <p:txBody>
            <a:bodyPr wrap="none" anchor="ctr"/>
            <a:lstStyle/>
            <a:p>
              <a:pPr>
                <a:defRPr/>
              </a:pPr>
              <a:endParaRPr lang="en-US" b="1" i="0" dirty="0">
                <a:latin typeface="Arial" panose="020B0604020202020204" pitchFamily="34" charset="0"/>
                <a:ea typeface="ＭＳ Ｐゴシック" charset="0"/>
              </a:endParaRPr>
            </a:p>
          </p:txBody>
        </p:sp>
        <p:sp>
          <p:nvSpPr>
            <p:cNvPr id="211991" name="Rectangle 18">
              <a:extLst>
                <a:ext uri="{FF2B5EF4-FFF2-40B4-BE49-F238E27FC236}">
                  <a16:creationId xmlns:a16="http://schemas.microsoft.com/office/drawing/2014/main" id="{5D17E9AD-3233-2943-ACEE-7EDB39F84A39}"/>
                </a:ext>
              </a:extLst>
            </p:cNvPr>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b="1" i="0" dirty="0">
                <a:latin typeface="Arial" panose="020B0604020202020204" pitchFamily="34" charset="0"/>
              </a:endParaRPr>
            </a:p>
          </p:txBody>
        </p:sp>
        <p:sp>
          <p:nvSpPr>
            <p:cNvPr id="154643" name="Rectangle 19">
              <a:extLst>
                <a:ext uri="{FF2B5EF4-FFF2-40B4-BE49-F238E27FC236}">
                  <a16:creationId xmlns:a16="http://schemas.microsoft.com/office/drawing/2014/main" id="{6112923D-38B2-B548-95A9-DF4CB056D312}"/>
                </a:ext>
              </a:extLst>
            </p:cNvPr>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a:noFill/>
            </a:ln>
            <a:effectLst/>
          </p:spPr>
          <p:txBody>
            <a:bodyPr wrap="none" anchor="ctr"/>
            <a:lstStyle/>
            <a:p>
              <a:pPr>
                <a:defRPr/>
              </a:pPr>
              <a:endParaRPr lang="en-US" b="1" i="0" dirty="0">
                <a:latin typeface="Arial" panose="020B0604020202020204" pitchFamily="34" charset="0"/>
                <a:ea typeface="ＭＳ Ｐゴシック" charset="0"/>
              </a:endParaRPr>
            </a:p>
          </p:txBody>
        </p:sp>
        <p:sp>
          <p:nvSpPr>
            <p:cNvPr id="211993" name="Rectangle 20">
              <a:extLst>
                <a:ext uri="{FF2B5EF4-FFF2-40B4-BE49-F238E27FC236}">
                  <a16:creationId xmlns:a16="http://schemas.microsoft.com/office/drawing/2014/main" id="{CDF9273D-ECCF-4640-8D2C-1BEBA102F87D}"/>
                </a:ext>
              </a:extLst>
            </p:cNvPr>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b="1" i="0" dirty="0">
                <a:latin typeface="Arial" panose="020B0604020202020204" pitchFamily="34" charset="0"/>
              </a:endParaRPr>
            </a:p>
          </p:txBody>
        </p:sp>
        <p:sp>
          <p:nvSpPr>
            <p:cNvPr id="211994" name="Rectangle 21">
              <a:extLst>
                <a:ext uri="{FF2B5EF4-FFF2-40B4-BE49-F238E27FC236}">
                  <a16:creationId xmlns:a16="http://schemas.microsoft.com/office/drawing/2014/main" id="{A0DE1B4F-1AC6-784F-8039-E0293E80A6FA}"/>
                </a:ext>
              </a:extLst>
            </p:cNvPr>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b="1" i="0" dirty="0">
                <a:latin typeface="Arial" panose="020B0604020202020204" pitchFamily="34" charset="0"/>
              </a:endParaRPr>
            </a:p>
          </p:txBody>
        </p:sp>
        <p:sp>
          <p:nvSpPr>
            <p:cNvPr id="211995" name="Freeform 22">
              <a:extLst>
                <a:ext uri="{FF2B5EF4-FFF2-40B4-BE49-F238E27FC236}">
                  <a16:creationId xmlns:a16="http://schemas.microsoft.com/office/drawing/2014/main" id="{9CE44E20-4246-3848-92A4-90B9BB1D95A7}"/>
                </a:ext>
              </a:extLst>
            </p:cNvPr>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w="9525">
                  <a:solidFill>
                    <a:srgbClr val="000000"/>
                  </a:solidFill>
                  <a:prstDash val="solid"/>
                  <a:round/>
                  <a:headEnd/>
                  <a:tailEnd/>
                </a14:hiddenLine>
              </a:ext>
            </a:extLst>
          </p:spPr>
          <p:txBody>
            <a:bodyPr/>
            <a:lstStyle/>
            <a:p>
              <a:endParaRPr lang="en-US"/>
            </a:p>
          </p:txBody>
        </p:sp>
        <p:sp>
          <p:nvSpPr>
            <p:cNvPr id="154647" name="Freeform 23">
              <a:extLst>
                <a:ext uri="{FF2B5EF4-FFF2-40B4-BE49-F238E27FC236}">
                  <a16:creationId xmlns:a16="http://schemas.microsoft.com/office/drawing/2014/main" id="{34D2AF0B-4D29-0644-8B37-E81011596D9F}"/>
                </a:ext>
              </a:extLst>
            </p:cNvPr>
            <p:cNvSpPr>
              <a:spLocks/>
            </p:cNvSpPr>
            <p:nvPr userDrawn="1"/>
          </p:nvSpPr>
          <p:spPr bwMode="hidden">
            <a:xfrm>
              <a:off x="0" y="3867"/>
              <a:ext cx="5770" cy="174"/>
            </a:xfrm>
            <a:custGeom>
              <a:avLst/>
              <a:gdLst>
                <a:gd name="T0" fmla="*/ 4993 w 5770"/>
                <a:gd name="T1" fmla="*/ 66 h 174"/>
                <a:gd name="T2" fmla="*/ 4771 w 5770"/>
                <a:gd name="T3" fmla="*/ 132 h 174"/>
                <a:gd name="T4" fmla="*/ 4640 w 5770"/>
                <a:gd name="T5" fmla="*/ 96 h 174"/>
                <a:gd name="T6" fmla="*/ 4598 w 5770"/>
                <a:gd name="T7" fmla="*/ 36 h 174"/>
                <a:gd name="T8" fmla="*/ 4478 w 5770"/>
                <a:gd name="T9" fmla="*/ 30 h 174"/>
                <a:gd name="T10" fmla="*/ 4186 w 5770"/>
                <a:gd name="T11" fmla="*/ 108 h 174"/>
                <a:gd name="T12" fmla="*/ 3815 w 5770"/>
                <a:gd name="T13" fmla="*/ 120 h 174"/>
                <a:gd name="T14" fmla="*/ 3617 w 5770"/>
                <a:gd name="T15" fmla="*/ 72 h 174"/>
                <a:gd name="T16" fmla="*/ 3510 w 5770"/>
                <a:gd name="T17" fmla="*/ 60 h 174"/>
                <a:gd name="T18" fmla="*/ 3336 w 5770"/>
                <a:gd name="T19" fmla="*/ 96 h 174"/>
                <a:gd name="T20" fmla="*/ 2846 w 5770"/>
                <a:gd name="T21" fmla="*/ 150 h 174"/>
                <a:gd name="T22" fmla="*/ 2703 w 5770"/>
                <a:gd name="T23" fmla="*/ 96 h 174"/>
                <a:gd name="T24" fmla="*/ 2619 w 5770"/>
                <a:gd name="T25" fmla="*/ 90 h 174"/>
                <a:gd name="T26" fmla="*/ 2416 w 5770"/>
                <a:gd name="T27" fmla="*/ 132 h 174"/>
                <a:gd name="T28" fmla="*/ 2278 w 5770"/>
                <a:gd name="T29" fmla="*/ 84 h 174"/>
                <a:gd name="T30" fmla="*/ 2151 w 5770"/>
                <a:gd name="T31" fmla="*/ 36 h 174"/>
                <a:gd name="T32" fmla="*/ 1947 w 5770"/>
                <a:gd name="T33" fmla="*/ 120 h 174"/>
                <a:gd name="T34" fmla="*/ 1525 w 5770"/>
                <a:gd name="T35" fmla="*/ 102 h 174"/>
                <a:gd name="T36" fmla="*/ 1429 w 5770"/>
                <a:gd name="T37" fmla="*/ 60 h 174"/>
                <a:gd name="T38" fmla="*/ 1333 w 5770"/>
                <a:gd name="T39" fmla="*/ 60 h 174"/>
                <a:gd name="T40" fmla="*/ 1058 w 5770"/>
                <a:gd name="T41" fmla="*/ 150 h 174"/>
                <a:gd name="T42" fmla="*/ 652 w 5770"/>
                <a:gd name="T43" fmla="*/ 150 h 174"/>
                <a:gd name="T44" fmla="*/ 442 w 5770"/>
                <a:gd name="T45" fmla="*/ 66 h 174"/>
                <a:gd name="T46" fmla="*/ 377 w 5770"/>
                <a:gd name="T47" fmla="*/ 48 h 174"/>
                <a:gd name="T48" fmla="*/ 305 w 5770"/>
                <a:gd name="T49" fmla="*/ 108 h 174"/>
                <a:gd name="T50" fmla="*/ 144 w 5770"/>
                <a:gd name="T51" fmla="*/ 138 h 174"/>
                <a:gd name="T52" fmla="*/ 0 w 5770"/>
                <a:gd name="T53" fmla="*/ 96 h 174"/>
                <a:gd name="T54" fmla="*/ 167 w 5770"/>
                <a:gd name="T55" fmla="*/ 120 h 174"/>
                <a:gd name="T56" fmla="*/ 323 w 5770"/>
                <a:gd name="T57" fmla="*/ 84 h 174"/>
                <a:gd name="T58" fmla="*/ 383 w 5770"/>
                <a:gd name="T59" fmla="*/ 24 h 174"/>
                <a:gd name="T60" fmla="*/ 460 w 5770"/>
                <a:gd name="T61" fmla="*/ 60 h 174"/>
                <a:gd name="T62" fmla="*/ 706 w 5770"/>
                <a:gd name="T63" fmla="*/ 144 h 174"/>
                <a:gd name="T64" fmla="*/ 1100 w 5770"/>
                <a:gd name="T65" fmla="*/ 120 h 174"/>
                <a:gd name="T66" fmla="*/ 1345 w 5770"/>
                <a:gd name="T67" fmla="*/ 36 h 174"/>
                <a:gd name="T68" fmla="*/ 1441 w 5770"/>
                <a:gd name="T69" fmla="*/ 48 h 174"/>
                <a:gd name="T70" fmla="*/ 1561 w 5770"/>
                <a:gd name="T71" fmla="*/ 90 h 174"/>
                <a:gd name="T72" fmla="*/ 1971 w 5770"/>
                <a:gd name="T73" fmla="*/ 96 h 174"/>
                <a:gd name="T74" fmla="*/ 2235 w 5770"/>
                <a:gd name="T75" fmla="*/ 3 h 174"/>
                <a:gd name="T76" fmla="*/ 2350 w 5770"/>
                <a:gd name="T77" fmla="*/ 102 h 174"/>
                <a:gd name="T78" fmla="*/ 2559 w 5770"/>
                <a:gd name="T79" fmla="*/ 96 h 174"/>
                <a:gd name="T80" fmla="*/ 2715 w 5770"/>
                <a:gd name="T81" fmla="*/ 24 h 174"/>
                <a:gd name="T82" fmla="*/ 2792 w 5770"/>
                <a:gd name="T83" fmla="*/ 132 h 174"/>
                <a:gd name="T84" fmla="*/ 3127 w 5770"/>
                <a:gd name="T85" fmla="*/ 102 h 174"/>
                <a:gd name="T86" fmla="*/ 3486 w 5770"/>
                <a:gd name="T87" fmla="*/ 48 h 174"/>
                <a:gd name="T88" fmla="*/ 3582 w 5770"/>
                <a:gd name="T89" fmla="*/ 42 h 174"/>
                <a:gd name="T90" fmla="*/ 3731 w 5770"/>
                <a:gd name="T91" fmla="*/ 90 h 174"/>
                <a:gd name="T92" fmla="*/ 4078 w 5770"/>
                <a:gd name="T93" fmla="*/ 102 h 174"/>
                <a:gd name="T94" fmla="*/ 4419 w 5770"/>
                <a:gd name="T95" fmla="*/ 30 h 174"/>
                <a:gd name="T96" fmla="*/ 4574 w 5770"/>
                <a:gd name="T97" fmla="*/ 6 h 174"/>
                <a:gd name="T98" fmla="*/ 4628 w 5770"/>
                <a:gd name="T99" fmla="*/ 60 h 174"/>
                <a:gd name="T100" fmla="*/ 4724 w 5770"/>
                <a:gd name="T101" fmla="*/ 108 h 174"/>
                <a:gd name="T102" fmla="*/ 4927 w 5770"/>
                <a:gd name="T103" fmla="*/ 84 h 174"/>
                <a:gd name="T104" fmla="*/ 5118 w 5770"/>
                <a:gd name="T105" fmla="*/ 14 h 174"/>
                <a:gd name="T106" fmla="*/ 5280 w 5770"/>
                <a:gd name="T107" fmla="*/ 9 h 174"/>
                <a:gd name="T108" fmla="*/ 5453 w 5770"/>
                <a:gd name="T109" fmla="*/ 36 h 174"/>
                <a:gd name="T110" fmla="*/ 5465 w 5770"/>
                <a:gd name="T111" fmla="*/ 72 h 174"/>
                <a:gd name="T112" fmla="*/ 5656 w 5770"/>
                <a:gd name="T113" fmla="*/ 90 h 174"/>
                <a:gd name="T114" fmla="*/ 5710 w 5770"/>
                <a:gd name="T115" fmla="*/ 102 h 174"/>
                <a:gd name="T116" fmla="*/ 5477 w 5770"/>
                <a:gd name="T117" fmla="*/ 90 h 174"/>
                <a:gd name="T118" fmla="*/ 5453 w 5770"/>
                <a:gd name="T119" fmla="*/ 60 h 174"/>
                <a:gd name="T120" fmla="*/ 5393 w 5770"/>
                <a:gd name="T121" fmla="*/ 30 h 174"/>
                <a:gd name="T122" fmla="*/ 5219 w 5770"/>
                <a:gd name="T123" fmla="*/ 2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a:noFill/>
            </a:ln>
          </p:spPr>
          <p:txBody>
            <a:bodyPr/>
            <a:lstStyle/>
            <a:p>
              <a:pPr>
                <a:defRPr/>
              </a:pPr>
              <a:endParaRPr lang="en-US" b="1" i="0" dirty="0">
                <a:latin typeface="Arial" panose="020B0604020202020204" pitchFamily="34" charset="0"/>
                <a:ea typeface="ＭＳ Ｐゴシック" charset="0"/>
              </a:endParaRPr>
            </a:p>
          </p:txBody>
        </p:sp>
      </p:grpSp>
      <p:sp>
        <p:nvSpPr>
          <p:cNvPr id="154648" name="Rectangle 24">
            <a:extLst>
              <a:ext uri="{FF2B5EF4-FFF2-40B4-BE49-F238E27FC236}">
                <a16:creationId xmlns:a16="http://schemas.microsoft.com/office/drawing/2014/main" id="{37930932-54AC-B94B-9C56-7513FA9EF694}"/>
              </a:ext>
            </a:extLst>
          </p:cNvPr>
          <p:cNvSpPr>
            <a:spLocks noGrp="1" noChangeArrowheads="1"/>
          </p:cNvSpPr>
          <p:nvPr>
            <p:ph type="title"/>
          </p:nvPr>
        </p:nvSpPr>
        <p:spPr bwMode="auto">
          <a:xfrm>
            <a:off x="457200" y="277813"/>
            <a:ext cx="8229600" cy="1139825"/>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GB" dirty="0"/>
              <a:t>Click to edit Master title style</a:t>
            </a:r>
          </a:p>
        </p:txBody>
      </p:sp>
      <p:sp>
        <p:nvSpPr>
          <p:cNvPr id="154649" name="Rectangle 25">
            <a:extLst>
              <a:ext uri="{FF2B5EF4-FFF2-40B4-BE49-F238E27FC236}">
                <a16:creationId xmlns:a16="http://schemas.microsoft.com/office/drawing/2014/main" id="{FF5B3B9F-F27D-124D-9F84-1D18FB154093}"/>
              </a:ext>
            </a:extLst>
          </p:cNvPr>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54650" name="Rectangle 26">
            <a:extLst>
              <a:ext uri="{FF2B5EF4-FFF2-40B4-BE49-F238E27FC236}">
                <a16:creationId xmlns:a16="http://schemas.microsoft.com/office/drawing/2014/main" id="{A03BB128-79F0-F941-A894-B6AF9A503B62}"/>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000" b="1" i="0">
                <a:effectLst>
                  <a:outerShdw blurRad="38100" dist="38100" dir="2700000" algn="tl">
                    <a:srgbClr val="000000"/>
                  </a:outerShdw>
                </a:effectLst>
                <a:latin typeface="+mn-lt"/>
                <a:ea typeface="ＭＳ Ｐゴシック" charset="0"/>
                <a:cs typeface="Arial" panose="020B0604020202020204" pitchFamily="34" charset="0"/>
              </a:defRPr>
            </a:lvl1pPr>
          </a:lstStyle>
          <a:p>
            <a:pPr>
              <a:defRPr/>
            </a:pPr>
            <a:endParaRPr lang="en-GB" dirty="0"/>
          </a:p>
        </p:txBody>
      </p:sp>
      <p:sp>
        <p:nvSpPr>
          <p:cNvPr id="154651" name="Rectangle 27">
            <a:extLst>
              <a:ext uri="{FF2B5EF4-FFF2-40B4-BE49-F238E27FC236}">
                <a16:creationId xmlns:a16="http://schemas.microsoft.com/office/drawing/2014/main" id="{43744B7C-094A-EB43-9B31-4EB2E5304725}"/>
              </a:ext>
            </a:extLst>
          </p:cNvPr>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Tahoma" panose="020B0604030504040204" pitchFamily="34" charset="0"/>
              </a:defRPr>
            </a:lvl1pPr>
          </a:lstStyle>
          <a:p>
            <a:fld id="{97B6A460-4DD1-2345-AC55-8150B4A16EB3}" type="slidenum">
              <a:rPr lang="en-GB" altLang="en-US"/>
              <a:pPr/>
              <a:t>‹#›</a:t>
            </a:fld>
            <a:endParaRPr lang="en-GB" altLang="en-US"/>
          </a:p>
        </p:txBody>
      </p:sp>
      <p:sp>
        <p:nvSpPr>
          <p:cNvPr id="154652" name="Rectangle 28">
            <a:extLst>
              <a:ext uri="{FF2B5EF4-FFF2-40B4-BE49-F238E27FC236}">
                <a16:creationId xmlns:a16="http://schemas.microsoft.com/office/drawing/2014/main" id="{D643C569-1996-3A46-82DD-CE5198331C07}"/>
              </a:ext>
            </a:extLst>
          </p:cNvPr>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000" b="1" i="0">
                <a:effectLst>
                  <a:outerShdw blurRad="38100" dist="38100" dir="2700000" algn="tl">
                    <a:srgbClr val="000000"/>
                  </a:outerShdw>
                </a:effectLst>
                <a:latin typeface="+mn-lt"/>
                <a:ea typeface="ＭＳ Ｐゴシック" charset="0"/>
                <a:cs typeface="Arial" panose="020B0604020202020204" pitchFamily="34" charset="0"/>
              </a:defRPr>
            </a:lvl1pPr>
          </a:lstStyle>
          <a:p>
            <a:pPr>
              <a:defRPr/>
            </a:pPr>
            <a:endParaRPr lang="en-GB" dirty="0"/>
          </a:p>
        </p:txBody>
      </p:sp>
    </p:spTree>
    <p:extLst>
      <p:ext uri="{BB962C8B-B14F-4D97-AF65-F5344CB8AC3E}">
        <p14:creationId xmlns:p14="http://schemas.microsoft.com/office/powerpoint/2010/main" val="2815531263"/>
      </p:ext>
    </p:extLst>
  </p:cSld>
  <p:clrMap bg1="dk2" tx1="lt1" bg2="dk1" tx2="lt2" accent1="accent1" accent2="accent2" accent3="accent3" accent4="accent4" accent5="accent5" accent6="accent6" hlink="hlink" folHlink="folHlink"/>
  <p:sldLayoutIdLst>
    <p:sldLayoutId id="2147488034" r:id="rId1"/>
    <p:sldLayoutId id="2147488035" r:id="rId2"/>
    <p:sldLayoutId id="2147488036" r:id="rId3"/>
    <p:sldLayoutId id="2147488037" r:id="rId4"/>
    <p:sldLayoutId id="2147488038" r:id="rId5"/>
    <p:sldLayoutId id="2147488039" r:id="rId6"/>
    <p:sldLayoutId id="2147488040" r:id="rId7"/>
    <p:sldLayoutId id="2147488041" r:id="rId8"/>
    <p:sldLayoutId id="2147488042" r:id="rId9"/>
    <p:sldLayoutId id="2147488043" r:id="rId10"/>
    <p:sldLayoutId id="2147488044" r:id="rId11"/>
  </p:sldLayoutIdLst>
  <p:txStyles>
    <p:titleStyle>
      <a:lvl1pPr algn="ctr" rtl="0" eaLnBrk="0" fontAlgn="base" hangingPunct="0">
        <a:spcBef>
          <a:spcPct val="0"/>
        </a:spcBef>
        <a:spcAft>
          <a:spcPct val="0"/>
        </a:spcAft>
        <a:defRPr sz="4200" b="1" i="0">
          <a:solidFill>
            <a:schemeClr val="tx2"/>
          </a:solidFill>
          <a:effectLst>
            <a:outerShdw blurRad="38100" dist="38100" dir="2700000" algn="tl">
              <a:srgbClr val="000000"/>
            </a:outerShdw>
          </a:effectLst>
          <a:latin typeface="+mj-lt"/>
          <a:ea typeface="+mj-ea"/>
          <a:cs typeface="Arial" panose="020B0604020202020204" pitchFamily="34" charset="0"/>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charset="0"/>
          <a:ea typeface="ＭＳ Ｐゴシック" charset="0"/>
          <a:cs typeface="Arial"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charset="0"/>
          <a:ea typeface="ＭＳ Ｐゴシック" charset="0"/>
          <a:cs typeface="Arial"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charset="0"/>
          <a:ea typeface="ＭＳ Ｐゴシック" charset="0"/>
          <a:cs typeface="Arial"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charset="0"/>
          <a:ea typeface="ＭＳ Ｐゴシック" charset="0"/>
          <a:cs typeface="Arial"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charset="0"/>
          <a:ea typeface="ＭＳ Ｐゴシック" charset="0"/>
          <a:cs typeface="Arial"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charset="0"/>
          <a:ea typeface="ＭＳ Ｐゴシック" charset="0"/>
          <a:cs typeface="Arial"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charset="0"/>
          <a:ea typeface="ＭＳ Ｐゴシック" charset="0"/>
          <a:cs typeface="Arial"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l"/>
        <a:defRPr sz="3200" b="1" i="0">
          <a:solidFill>
            <a:schemeClr val="tx1"/>
          </a:solidFill>
          <a:effectLst>
            <a:outerShdw blurRad="38100" dist="38100" dir="2700000" algn="tl">
              <a:srgbClr val="000000"/>
            </a:outerShdw>
          </a:effectLst>
          <a:latin typeface="+mn-lt"/>
          <a:ea typeface="+mn-ea"/>
          <a:cs typeface="Arial" panose="020B0604020202020204" pitchFamily="34" charset="0"/>
        </a:defRPr>
      </a:lvl1pPr>
      <a:lvl2pPr marL="742950" indent="-285750" algn="l" rtl="0" eaLnBrk="0" fontAlgn="base" hangingPunct="0">
        <a:spcBef>
          <a:spcPct val="20000"/>
        </a:spcBef>
        <a:spcAft>
          <a:spcPct val="0"/>
        </a:spcAft>
        <a:buClr>
          <a:schemeClr val="folHlink"/>
        </a:buClr>
        <a:buSzPct val="80000"/>
        <a:buFont typeface="Wingdings" pitchFamily="2" charset="2"/>
        <a:buChar char="l"/>
        <a:defRPr sz="2800" b="1" i="0">
          <a:solidFill>
            <a:schemeClr val="tx1"/>
          </a:solidFill>
          <a:effectLst>
            <a:outerShdw blurRad="38100" dist="38100" dir="2700000" algn="tl">
              <a:srgbClr val="000000"/>
            </a:outerShdw>
          </a:effectLst>
          <a:latin typeface="+mn-lt"/>
          <a:ea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Clr>
          <a:schemeClr val="tx2"/>
        </a:buClr>
        <a:buSzPct val="80000"/>
        <a:buFont typeface="Wingdings" pitchFamily="2" charset="2"/>
        <a:buChar char="l"/>
        <a:defRPr sz="2400" b="1" i="0">
          <a:solidFill>
            <a:schemeClr val="tx1"/>
          </a:solidFill>
          <a:effectLst>
            <a:outerShdw blurRad="38100" dist="38100" dir="2700000" algn="tl">
              <a:srgbClr val="000000"/>
            </a:outerShdw>
          </a:effectLst>
          <a:latin typeface="+mn-lt"/>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lr>
          <a:schemeClr val="hlink"/>
        </a:buClr>
        <a:buSzPct val="80000"/>
        <a:buFont typeface="Wingdings" pitchFamily="2" charset="2"/>
        <a:buChar char="l"/>
        <a:defRPr sz="2000" b="1" i="0">
          <a:solidFill>
            <a:schemeClr val="tx1"/>
          </a:solidFill>
          <a:effectLst>
            <a:outerShdw blurRad="38100" dist="38100" dir="2700000" algn="tl">
              <a:srgbClr val="000000"/>
            </a:outerShdw>
          </a:effectLst>
          <a:latin typeface="+mn-lt"/>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lr>
          <a:schemeClr val="tx1"/>
        </a:buClr>
        <a:buSzPct val="80000"/>
        <a:buFont typeface="Wingdings" pitchFamily="2" charset="2"/>
        <a:buChar char="l"/>
        <a:defRPr sz="2000" b="1" i="0">
          <a:solidFill>
            <a:schemeClr val="tx1"/>
          </a:solidFill>
          <a:effectLst>
            <a:outerShdw blurRad="38100" dist="38100" dir="2700000" algn="tl">
              <a:srgbClr val="000000"/>
            </a:outerShdw>
          </a:effectLst>
          <a:latin typeface="+mn-lt"/>
          <a:ea typeface="Arial" panose="020B0604020202020204" pitchFamily="34" charset="0"/>
          <a:cs typeface="Arial" panose="020B0604020202020204" pitchFamily="34" charset="0"/>
        </a:defRPr>
      </a:lvl5pPr>
      <a:lvl6pPr marL="2514600" indent="-228600" algn="l" rtl="0" fontAlgn="base">
        <a:spcBef>
          <a:spcPct val="20000"/>
        </a:spcBef>
        <a:spcAft>
          <a:spcPct val="0"/>
        </a:spcAft>
        <a:buClr>
          <a:schemeClr val="tx1"/>
        </a:buClr>
        <a:buSzPct val="80000"/>
        <a:buFont typeface="Wingdings" charset="0"/>
        <a:buChar char="l"/>
        <a:defRPr sz="2000">
          <a:solidFill>
            <a:schemeClr val="tx1"/>
          </a:solidFill>
          <a:effectLst>
            <a:outerShdw blurRad="38100" dist="38100" dir="2700000" algn="tl">
              <a:srgbClr val="000000"/>
            </a:outerShdw>
          </a:effectLst>
          <a:latin typeface="+mn-lt"/>
          <a:ea typeface="Arial" charset="0"/>
          <a:cs typeface="+mn-cs"/>
        </a:defRPr>
      </a:lvl6pPr>
      <a:lvl7pPr marL="2971800" indent="-228600" algn="l" rtl="0" fontAlgn="base">
        <a:spcBef>
          <a:spcPct val="20000"/>
        </a:spcBef>
        <a:spcAft>
          <a:spcPct val="0"/>
        </a:spcAft>
        <a:buClr>
          <a:schemeClr val="tx1"/>
        </a:buClr>
        <a:buSzPct val="80000"/>
        <a:buFont typeface="Wingdings" charset="0"/>
        <a:buChar char="l"/>
        <a:defRPr sz="2000">
          <a:solidFill>
            <a:schemeClr val="tx1"/>
          </a:solidFill>
          <a:effectLst>
            <a:outerShdw blurRad="38100" dist="38100" dir="2700000" algn="tl">
              <a:srgbClr val="000000"/>
            </a:outerShdw>
          </a:effectLst>
          <a:latin typeface="+mn-lt"/>
          <a:ea typeface="Arial" charset="0"/>
          <a:cs typeface="+mn-cs"/>
        </a:defRPr>
      </a:lvl7pPr>
      <a:lvl8pPr marL="3429000" indent="-228600" algn="l" rtl="0" fontAlgn="base">
        <a:spcBef>
          <a:spcPct val="20000"/>
        </a:spcBef>
        <a:spcAft>
          <a:spcPct val="0"/>
        </a:spcAft>
        <a:buClr>
          <a:schemeClr val="tx1"/>
        </a:buClr>
        <a:buSzPct val="80000"/>
        <a:buFont typeface="Wingdings" charset="0"/>
        <a:buChar char="l"/>
        <a:defRPr sz="2000">
          <a:solidFill>
            <a:schemeClr val="tx1"/>
          </a:solidFill>
          <a:effectLst>
            <a:outerShdw blurRad="38100" dist="38100" dir="2700000" algn="tl">
              <a:srgbClr val="000000"/>
            </a:outerShdw>
          </a:effectLst>
          <a:latin typeface="+mn-lt"/>
          <a:ea typeface="Arial" charset="0"/>
          <a:cs typeface="+mn-cs"/>
        </a:defRPr>
      </a:lvl8pPr>
      <a:lvl9pPr marL="3886200" indent="-228600" algn="l" rtl="0" fontAlgn="base">
        <a:spcBef>
          <a:spcPct val="20000"/>
        </a:spcBef>
        <a:spcAft>
          <a:spcPct val="0"/>
        </a:spcAft>
        <a:buClr>
          <a:schemeClr val="tx1"/>
        </a:buClr>
        <a:buSzPct val="80000"/>
        <a:buFont typeface="Wingdings" charset="0"/>
        <a:buChar char="l"/>
        <a:defRPr sz="2000">
          <a:solidFill>
            <a:schemeClr val="tx1"/>
          </a:solidFill>
          <a:effectLst>
            <a:outerShdw blurRad="38100" dist="38100" dir="2700000" algn="tl">
              <a:srgbClr val="000000"/>
            </a:outerShdw>
          </a:effectLst>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dirty="0"/>
              <a:t>Click to edit Master title style</a:t>
            </a:r>
          </a:p>
        </p:txBody>
      </p:sp>
      <p:sp>
        <p:nvSpPr>
          <p:cNvPr id="9216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ＭＳ Ｐゴシック" charset="0"/>
                <a:cs typeface="Arial" panose="020B0604020202020204" pitchFamily="34" charset="0"/>
              </a:defRPr>
            </a:lvl1pPr>
          </a:lstStyle>
          <a:p>
            <a:pPr>
              <a:defRPr/>
            </a:pPr>
            <a:endParaRPr lang="en-GB"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ＭＳ Ｐゴシック" charset="0"/>
                <a:cs typeface="Arial" panose="020B0604020202020204" pitchFamily="34" charset="0"/>
              </a:defRPr>
            </a:lvl1pPr>
          </a:lstStyle>
          <a:p>
            <a:pPr>
              <a:defRPr/>
            </a:pPr>
            <a:endParaRPr lang="en-GB"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C3792700-E178-2C46-95A9-DEF33D8637A7}" type="slidenum">
              <a:rPr lang="en-GB" smtClean="0"/>
              <a:pPr>
                <a:defRPr/>
              </a:pPr>
              <a:t>‹#›</a:t>
            </a:fld>
            <a:endParaRPr lang="en-GB" dirty="0"/>
          </a:p>
        </p:txBody>
      </p:sp>
    </p:spTree>
    <p:extLst>
      <p:ext uri="{BB962C8B-B14F-4D97-AF65-F5344CB8AC3E}">
        <p14:creationId xmlns:p14="http://schemas.microsoft.com/office/powerpoint/2010/main" val="199418581"/>
      </p:ext>
    </p:extLst>
  </p:cSld>
  <p:clrMap bg1="lt1" tx1="dk1" bg2="lt2" tx2="dk2" accent1="accent1" accent2="accent2" accent3="accent3" accent4="accent4" accent5="accent5" accent6="accent6" hlink="hlink" folHlink="folHlink"/>
  <p:sldLayoutIdLst>
    <p:sldLayoutId id="2147488046" r:id="rId1"/>
    <p:sldLayoutId id="2147488047" r:id="rId2"/>
    <p:sldLayoutId id="2147488048" r:id="rId3"/>
    <p:sldLayoutId id="2147488049" r:id="rId4"/>
    <p:sldLayoutId id="2147488050" r:id="rId5"/>
    <p:sldLayoutId id="2147488051" r:id="rId6"/>
    <p:sldLayoutId id="2147488052" r:id="rId7"/>
    <p:sldLayoutId id="2147488053" r:id="rId8"/>
    <p:sldLayoutId id="2147488054" r:id="rId9"/>
    <p:sldLayoutId id="2147488055" r:id="rId10"/>
    <p:sldLayoutId id="2147488056"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2098"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2099"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2100"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3045" name="Rectangle 5"/>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kumimoji="1" sz="1400" b="0">
                <a:solidFill>
                  <a:srgbClr val="BBE0E3"/>
                </a:solidFill>
                <a:latin typeface="Helvetica"/>
                <a:ea typeface="ＭＳ Ｐゴシック" charset="0"/>
                <a:cs typeface="ＭＳ Ｐゴシック"/>
              </a:defRPr>
            </a:lvl1pPr>
          </a:lstStyle>
          <a:p>
            <a:pPr>
              <a:defRPr/>
            </a:pPr>
            <a:endParaRPr lang="en-US"/>
          </a:p>
        </p:txBody>
      </p:sp>
      <p:sp>
        <p:nvSpPr>
          <p:cNvPr id="343046" name="Rectangle 6"/>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kumimoji="1" sz="1400" b="0">
                <a:solidFill>
                  <a:srgbClr val="BBE0E3"/>
                </a:solidFill>
                <a:latin typeface="Helvetica"/>
                <a:ea typeface="ＭＳ Ｐゴシック" charset="0"/>
                <a:cs typeface="ＭＳ Ｐゴシック"/>
              </a:defRPr>
            </a:lvl1pPr>
          </a:lstStyle>
          <a:p>
            <a:pPr>
              <a:defRPr/>
            </a:pPr>
            <a:endParaRPr lang="en-US"/>
          </a:p>
        </p:txBody>
      </p:sp>
      <p:sp>
        <p:nvSpPr>
          <p:cNvPr id="343047" name="Rectangle 7"/>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kumimoji="1" sz="1400" b="0">
                <a:solidFill>
                  <a:srgbClr val="BBE0E3"/>
                </a:solidFill>
                <a:latin typeface="Helvetica" charset="0"/>
              </a:defRPr>
            </a:lvl1pPr>
          </a:lstStyle>
          <a:p>
            <a:pPr>
              <a:defRPr/>
            </a:pPr>
            <a:fld id="{6E54452A-D3C5-D74A-B995-4ACC4A63CBC3}" type="slidenum">
              <a:rPr lang="en-US"/>
              <a:pPr>
                <a:defRPr/>
              </a:pPr>
              <a:t>‹#›</a:t>
            </a:fld>
            <a:endParaRPr lang="en-US"/>
          </a:p>
        </p:txBody>
      </p:sp>
    </p:spTree>
    <p:extLst>
      <p:ext uri="{BB962C8B-B14F-4D97-AF65-F5344CB8AC3E}">
        <p14:creationId xmlns:p14="http://schemas.microsoft.com/office/powerpoint/2010/main" val="2763880697"/>
      </p:ext>
    </p:extLst>
  </p:cSld>
  <p:clrMap bg1="dk2" tx1="lt1" bg2="dk1" tx2="lt2" accent1="accent1" accent2="accent2" accent3="accent3" accent4="accent4" accent5="accent5" accent6="accent6" hlink="hlink" folHlink="folHlink"/>
  <p:sldLayoutIdLst>
    <p:sldLayoutId id="2147488058" r:id="rId1"/>
    <p:sldLayoutId id="2147488059" r:id="rId2"/>
    <p:sldLayoutId id="2147488060" r:id="rId3"/>
    <p:sldLayoutId id="2147488061" r:id="rId4"/>
    <p:sldLayoutId id="2147488062" r:id="rId5"/>
    <p:sldLayoutId id="2147488063" r:id="rId6"/>
    <p:sldLayoutId id="2147488064" r:id="rId7"/>
    <p:sldLayoutId id="2147488065" r:id="rId8"/>
    <p:sldLayoutId id="2147488066" r:id="rId9"/>
    <p:sldLayoutId id="2147488067" r:id="rId10"/>
    <p:sldLayoutId id="2147488068" r:id="rId11"/>
    <p:sldLayoutId id="2147488069" r:id="rId12"/>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15"/>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16"/>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15"/>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16"/>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5"/>
        </a:buBlip>
        <a:defRPr kumimoji="1" sz="2000">
          <a:solidFill>
            <a:schemeClr val="tx1"/>
          </a:solidFill>
          <a:latin typeface="+mn-lt"/>
          <a:ea typeface="+mn-ea"/>
        </a:defRPr>
      </a:lvl5pPr>
      <a:lvl6pPr marL="2514600" indent="-228600" algn="l" rtl="0" fontAlgn="base">
        <a:spcBef>
          <a:spcPct val="20000"/>
        </a:spcBef>
        <a:spcAft>
          <a:spcPct val="0"/>
        </a:spcAft>
        <a:buBlip>
          <a:blip r:embed="rId15"/>
        </a:buBlip>
        <a:defRPr kumimoji="1" sz="2000">
          <a:solidFill>
            <a:schemeClr val="tx1"/>
          </a:solidFill>
          <a:latin typeface="+mn-lt"/>
          <a:ea typeface="+mn-ea"/>
        </a:defRPr>
      </a:lvl6pPr>
      <a:lvl7pPr marL="2971800" indent="-228600" algn="l" rtl="0" fontAlgn="base">
        <a:spcBef>
          <a:spcPct val="20000"/>
        </a:spcBef>
        <a:spcAft>
          <a:spcPct val="0"/>
        </a:spcAft>
        <a:buBlip>
          <a:blip r:embed="rId15"/>
        </a:buBlip>
        <a:defRPr kumimoji="1" sz="2000">
          <a:solidFill>
            <a:schemeClr val="tx1"/>
          </a:solidFill>
          <a:latin typeface="+mn-lt"/>
          <a:ea typeface="+mn-ea"/>
        </a:defRPr>
      </a:lvl7pPr>
      <a:lvl8pPr marL="3429000" indent="-228600" algn="l" rtl="0" fontAlgn="base">
        <a:spcBef>
          <a:spcPct val="20000"/>
        </a:spcBef>
        <a:spcAft>
          <a:spcPct val="0"/>
        </a:spcAft>
        <a:buBlip>
          <a:blip r:embed="rId15"/>
        </a:buBlip>
        <a:defRPr kumimoji="1" sz="2000">
          <a:solidFill>
            <a:schemeClr val="tx1"/>
          </a:solidFill>
          <a:latin typeface="+mn-lt"/>
          <a:ea typeface="+mn-ea"/>
        </a:defRPr>
      </a:lvl8pPr>
      <a:lvl9pPr marL="3886200" indent="-228600" algn="l" rtl="0" fontAlgn="base">
        <a:spcBef>
          <a:spcPct val="20000"/>
        </a:spcBef>
        <a:spcAft>
          <a:spcPct val="0"/>
        </a:spcAft>
        <a:buBlip>
          <a:blip r:embed="rId15"/>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bwMode="auto">
          <a:xfrm>
            <a:off x="228600" y="457200"/>
            <a:ext cx="7772400" cy="1143000"/>
          </a:xfrm>
          <a:prstGeom prst="rect">
            <a:avLst/>
          </a:prstGeom>
          <a:noFill/>
          <a:ln>
            <a:noFill/>
          </a:ln>
        </p:spPr>
        <p:txBody>
          <a:bodyPr vert="horz" wrap="square" lIns="91440" tIns="45720" rIns="91440" bIns="45720" numCol="1" anchor="b" anchorCtr="0" compatLnSpc="1">
            <a:prstTxWarp prst="textNoShape">
              <a:avLst/>
            </a:prstTxWarp>
          </a:bodyPr>
          <a:lstStyle/>
          <a:p>
            <a:pPr lvl="0"/>
            <a:r>
              <a:rPr lang="en-GB" dirty="0"/>
              <a:t>Click to edit Master title style</a:t>
            </a:r>
          </a:p>
        </p:txBody>
      </p:sp>
      <p:sp>
        <p:nvSpPr>
          <p:cNvPr id="136195" name="Rectangle 3"/>
          <p:cNvSpPr>
            <a:spLocks noGrp="1" noChangeArrowheads="1"/>
          </p:cNvSpPr>
          <p:nvPr>
            <p:ph type="body" idx="1"/>
          </p:nvPr>
        </p:nvSpPr>
        <p:spPr bwMode="auto">
          <a:xfrm>
            <a:off x="685800" y="1981200"/>
            <a:ext cx="7772400" cy="4114800"/>
          </a:xfrm>
          <a:prstGeom prst="rect">
            <a:avLst/>
          </a:prstGeom>
          <a:noFill/>
          <a:ln>
            <a:noFill/>
          </a:ln>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6196"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0" hangingPunct="0">
              <a:spcBef>
                <a:spcPct val="50000"/>
              </a:spcBef>
              <a:defRPr sz="1400" b="1" i="0">
                <a:solidFill>
                  <a:srgbClr val="CCECFF"/>
                </a:solidFill>
                <a:latin typeface="Arial" panose="020B0604020202020204" pitchFamily="34" charset="0"/>
                <a:ea typeface="ＭＳ Ｐゴシック" charset="0"/>
                <a:cs typeface="Arial" panose="020B0604020202020204" pitchFamily="34" charset="0"/>
              </a:defRPr>
            </a:lvl1pPr>
          </a:lstStyle>
          <a:p>
            <a:pPr>
              <a:defRPr/>
            </a:pPr>
            <a:endParaRPr lang="en-GB" dirty="0"/>
          </a:p>
        </p:txBody>
      </p:sp>
      <p:sp>
        <p:nvSpPr>
          <p:cNvPr id="136197"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b="1" i="0">
                <a:solidFill>
                  <a:srgbClr val="CCECFF"/>
                </a:solidFill>
                <a:latin typeface="Arial" panose="020B0604020202020204" pitchFamily="34" charset="0"/>
                <a:ea typeface="ＭＳ Ｐゴシック" charset="0"/>
                <a:cs typeface="Arial" panose="020B0604020202020204" pitchFamily="34" charset="0"/>
              </a:defRPr>
            </a:lvl1pPr>
          </a:lstStyle>
          <a:p>
            <a:pPr>
              <a:defRPr/>
            </a:pPr>
            <a:endParaRPr lang="en-GB" dirty="0"/>
          </a:p>
        </p:txBody>
      </p:sp>
      <p:sp>
        <p:nvSpPr>
          <p:cNvPr id="136198"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0" hangingPunct="0">
              <a:spcBef>
                <a:spcPct val="50000"/>
              </a:spcBef>
              <a:defRPr sz="1400" b="1" i="0">
                <a:solidFill>
                  <a:srgbClr val="CCECFF"/>
                </a:solidFill>
                <a:latin typeface="Arial" panose="020B0604020202020204" pitchFamily="34" charset="0"/>
              </a:defRPr>
            </a:lvl1pPr>
          </a:lstStyle>
          <a:p>
            <a:pPr>
              <a:defRPr/>
            </a:pPr>
            <a:fld id="{66341902-B981-4E41-8BF7-F253E83A4E4C}" type="slidenum">
              <a:rPr lang="en-GB" smtClean="0"/>
              <a:pPr>
                <a:defRPr/>
              </a:pPr>
              <a:t>‹#›</a:t>
            </a:fld>
            <a:endParaRPr lang="en-GB" dirty="0"/>
          </a:p>
        </p:txBody>
      </p:sp>
      <p:sp>
        <p:nvSpPr>
          <p:cNvPr id="136199" name="Rectangle 7"/>
          <p:cNvSpPr>
            <a:spLocks noChangeArrowheads="1"/>
          </p:cNvSpPr>
          <p:nvPr/>
        </p:nvSpPr>
        <p:spPr bwMode="gray">
          <a:xfrm>
            <a:off x="0" y="1638300"/>
            <a:ext cx="3343275" cy="122238"/>
          </a:xfrm>
          <a:prstGeom prst="rect">
            <a:avLst/>
          </a:prstGeom>
          <a:solidFill>
            <a:schemeClr val="bg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000" b="1" i="0" dirty="0">
              <a:solidFill>
                <a:srgbClr val="CCECFF"/>
              </a:solidFill>
              <a:latin typeface="Arial" panose="020B0604020202020204" pitchFamily="34" charset="0"/>
            </a:endParaRPr>
          </a:p>
        </p:txBody>
      </p:sp>
    </p:spTree>
    <p:extLst>
      <p:ext uri="{BB962C8B-B14F-4D97-AF65-F5344CB8AC3E}">
        <p14:creationId xmlns:p14="http://schemas.microsoft.com/office/powerpoint/2010/main" val="2850942957"/>
      </p:ext>
    </p:extLst>
  </p:cSld>
  <p:clrMap bg1="dk2" tx1="lt1" bg2="dk1" tx2="lt2" accent1="accent1" accent2="accent2" accent3="accent3" accent4="accent4" accent5="accent5" accent6="accent6" hlink="hlink" folHlink="folHlink"/>
  <p:sldLayoutIdLst>
    <p:sldLayoutId id="2147488071" r:id="rId1"/>
    <p:sldLayoutId id="2147488072" r:id="rId2"/>
    <p:sldLayoutId id="2147488073" r:id="rId3"/>
    <p:sldLayoutId id="2147488074" r:id="rId4"/>
    <p:sldLayoutId id="2147488075" r:id="rId5"/>
    <p:sldLayoutId id="2147488076" r:id="rId6"/>
    <p:sldLayoutId id="2147488077" r:id="rId7"/>
    <p:sldLayoutId id="2147488078" r:id="rId8"/>
    <p:sldLayoutId id="2147488079" r:id="rId9"/>
    <p:sldLayoutId id="2147488080" r:id="rId10"/>
    <p:sldLayoutId id="2147488081"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3000"/>
                                  </p:stCondLst>
                                  <p:childTnLst>
                                    <p:set>
                                      <p:cBhvr>
                                        <p:cTn id="6" dur="1" fill="hold">
                                          <p:stCondLst>
                                            <p:cond delay="0"/>
                                          </p:stCondLst>
                                        </p:cTn>
                                        <p:tgtEl>
                                          <p:spTgt spid="136199"/>
                                        </p:tgtEl>
                                        <p:attrNameLst>
                                          <p:attrName>style.visibility</p:attrName>
                                        </p:attrNameLst>
                                      </p:cBhvr>
                                      <p:to>
                                        <p:strVal val="visible"/>
                                      </p:to>
                                    </p:set>
                                    <p:animEffect transition="in" filter="wipe(right)">
                                      <p:cBhvr>
                                        <p:cTn id="7" dur="500"/>
                                        <p:tgtEl>
                                          <p:spTgt spid="136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9" grpId="0" animBg="1"/>
    </p:bldLst>
  </p:timing>
  <p:txStyles>
    <p:titleStyle>
      <a:lvl1pPr algn="ctr" rtl="0" eaLnBrk="0" fontAlgn="base" hangingPunct="0">
        <a:spcBef>
          <a:spcPct val="0"/>
        </a:spcBef>
        <a:spcAft>
          <a:spcPct val="0"/>
        </a:spcAft>
        <a:defRPr kumimoji="1" sz="4400" b="1" i="0">
          <a:solidFill>
            <a:schemeClr val="tx2"/>
          </a:solidFill>
          <a:effectLst>
            <a:outerShdw blurRad="38100" dist="38100" dir="2700000" algn="tl">
              <a:srgbClr val="000000"/>
            </a:outerShdw>
          </a:effectLst>
          <a:latin typeface="+mj-lt"/>
          <a:ea typeface="+mj-ea"/>
          <a:cs typeface="Arial" panose="020B0604020202020204" pitchFamily="34" charset="0"/>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folHlink"/>
        </a:buClr>
        <a:buChar char="•"/>
        <a:defRPr kumimoji="1" sz="3200" b="1" i="0">
          <a:solidFill>
            <a:schemeClr val="tx1"/>
          </a:solidFill>
          <a:effectLst>
            <a:outerShdw blurRad="38100" dist="38100" dir="2700000" algn="tl">
              <a:srgbClr val="000000"/>
            </a:outerShdw>
          </a:effectLst>
          <a:latin typeface="+mn-lt"/>
          <a:ea typeface="+mn-ea"/>
          <a:cs typeface="Arial" panose="020B0604020202020204" pitchFamily="34" charset="0"/>
        </a:defRPr>
      </a:lvl1pPr>
      <a:lvl2pPr marL="742950" indent="-285750" algn="l" rtl="0" eaLnBrk="0" fontAlgn="base" hangingPunct="0">
        <a:spcBef>
          <a:spcPct val="20000"/>
        </a:spcBef>
        <a:spcAft>
          <a:spcPct val="0"/>
        </a:spcAft>
        <a:buClr>
          <a:schemeClr val="folHlink"/>
        </a:buClr>
        <a:buChar char="•"/>
        <a:defRPr kumimoji="1" sz="2800" b="1" i="0">
          <a:solidFill>
            <a:schemeClr val="tx1"/>
          </a:solidFill>
          <a:effectLst>
            <a:outerShdw blurRad="38100" dist="38100" dir="2700000" algn="tl">
              <a:srgbClr val="000000"/>
            </a:outerShdw>
          </a:effectLst>
          <a:latin typeface="+mn-lt"/>
          <a:ea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Clr>
          <a:schemeClr val="folHlink"/>
        </a:buClr>
        <a:buChar char="•"/>
        <a:defRPr kumimoji="1" sz="2400" b="1" i="0">
          <a:solidFill>
            <a:schemeClr val="tx1"/>
          </a:solidFill>
          <a:effectLst>
            <a:outerShdw blurRad="38100" dist="38100" dir="2700000" algn="tl">
              <a:srgbClr val="000000"/>
            </a:outerShdw>
          </a:effectLst>
          <a:latin typeface="+mn-lt"/>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kumimoji="1" sz="2000" b="1" i="0">
          <a:solidFill>
            <a:schemeClr val="tx1"/>
          </a:solidFill>
          <a:effectLst>
            <a:outerShdw blurRad="38100" dist="38100" dir="2700000" algn="tl">
              <a:srgbClr val="000000"/>
            </a:outerShdw>
          </a:effectLst>
          <a:latin typeface="+mn-lt"/>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lr>
          <a:schemeClr val="folHlink"/>
        </a:buClr>
        <a:buChar char="•"/>
        <a:defRPr kumimoji="1" sz="2000" b="1" i="0">
          <a:solidFill>
            <a:schemeClr val="tx1"/>
          </a:solidFill>
          <a:effectLst>
            <a:outerShdw blurRad="38100" dist="38100" dir="2700000" algn="tl">
              <a:srgbClr val="000000"/>
            </a:outerShdw>
          </a:effectLst>
          <a:latin typeface="+mn-lt"/>
          <a:ea typeface="Arial" panose="020B0604020202020204" pitchFamily="34" charset="0"/>
          <a:cs typeface="Arial" panose="020B0604020202020204" pitchFamily="34" charset="0"/>
        </a:defRPr>
      </a:lvl5pPr>
      <a:lvl6pPr marL="25146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6pPr>
      <a:lvl7pPr marL="29718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7pPr>
      <a:lvl8pPr marL="34290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8pPr>
      <a:lvl9pPr marL="38862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2"/>
          <p:cNvSpPr>
            <a:spLocks noChangeArrowheads="1"/>
          </p:cNvSpPr>
          <p:nvPr/>
        </p:nvSpPr>
        <p:spPr bwMode="ltGray">
          <a:xfrm>
            <a:off x="417513" y="1098550"/>
            <a:ext cx="438150" cy="474663"/>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b="1" i="0" dirty="0">
              <a:solidFill>
                <a:srgbClr val="000000"/>
              </a:solidFill>
              <a:latin typeface="Arial" panose="020B0604020202020204" pitchFamily="34" charset="0"/>
              <a:cs typeface="Arial" panose="020B0604020202020204" pitchFamily="34" charset="0"/>
            </a:endParaRPr>
          </a:p>
        </p:txBody>
      </p:sp>
      <p:sp>
        <p:nvSpPr>
          <p:cNvPr id="157699"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b="1" i="0" dirty="0">
              <a:solidFill>
                <a:srgbClr val="000000"/>
              </a:solidFill>
              <a:latin typeface="Arial" panose="020B0604020202020204" pitchFamily="34" charset="0"/>
              <a:cs typeface="Arial" panose="020B0604020202020204" pitchFamily="34" charset="0"/>
            </a:endParaRPr>
          </a:p>
        </p:txBody>
      </p:sp>
      <p:sp>
        <p:nvSpPr>
          <p:cNvPr id="157700" name="Rectangle 4"/>
          <p:cNvSpPr>
            <a:spLocks noChangeArrowheads="1"/>
          </p:cNvSpPr>
          <p:nvPr/>
        </p:nvSpPr>
        <p:spPr bwMode="ltGray">
          <a:xfrm>
            <a:off x="541338" y="1520825"/>
            <a:ext cx="422275" cy="474663"/>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b="1" i="0" dirty="0">
              <a:solidFill>
                <a:srgbClr val="000000"/>
              </a:solidFill>
              <a:latin typeface="Arial" panose="020B0604020202020204" pitchFamily="34" charset="0"/>
              <a:cs typeface="Arial" panose="020B0604020202020204" pitchFamily="34" charset="0"/>
            </a:endParaRPr>
          </a:p>
        </p:txBody>
      </p:sp>
      <p:sp>
        <p:nvSpPr>
          <p:cNvPr id="157701"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b="1" i="0" dirty="0">
              <a:solidFill>
                <a:srgbClr val="000000"/>
              </a:solidFill>
              <a:latin typeface="Arial" panose="020B0604020202020204" pitchFamily="34" charset="0"/>
              <a:cs typeface="Arial" panose="020B0604020202020204" pitchFamily="34" charset="0"/>
            </a:endParaRPr>
          </a:p>
        </p:txBody>
      </p:sp>
      <p:sp>
        <p:nvSpPr>
          <p:cNvPr id="157702"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b="1" i="0" dirty="0">
              <a:solidFill>
                <a:srgbClr val="000000"/>
              </a:solidFill>
              <a:latin typeface="Arial" panose="020B0604020202020204" pitchFamily="34" charset="0"/>
              <a:cs typeface="Arial" panose="020B0604020202020204" pitchFamily="34" charset="0"/>
            </a:endParaRPr>
          </a:p>
        </p:txBody>
      </p:sp>
      <p:sp>
        <p:nvSpPr>
          <p:cNvPr id="157703" name="Rectangle 7"/>
          <p:cNvSpPr>
            <a:spLocks noChangeArrowheads="1"/>
          </p:cNvSpPr>
          <p:nvPr/>
        </p:nvSpPr>
        <p:spPr bwMode="gray">
          <a:xfrm>
            <a:off x="762000" y="990600"/>
            <a:ext cx="31750" cy="10525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b="1" i="0" dirty="0">
              <a:solidFill>
                <a:srgbClr val="000000"/>
              </a:solidFill>
              <a:latin typeface="Arial" panose="020B0604020202020204" pitchFamily="34" charset="0"/>
              <a:cs typeface="Arial" panose="020B0604020202020204" pitchFamily="34" charset="0"/>
            </a:endParaRPr>
          </a:p>
        </p:txBody>
      </p:sp>
      <p:sp>
        <p:nvSpPr>
          <p:cNvPr id="157704" name="Rectangle 8"/>
          <p:cNvSpPr>
            <a:spLocks noChangeArrowheads="1"/>
          </p:cNvSpPr>
          <p:nvPr/>
        </p:nvSpPr>
        <p:spPr bwMode="gray">
          <a:xfrm flipV="1">
            <a:off x="460375" y="1828800"/>
            <a:ext cx="8683625" cy="46038"/>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wrap="none" anchor="ctr"/>
          <a:lstStyle/>
          <a:p>
            <a:pPr algn="ctr"/>
            <a:endParaRPr kumimoji="1" lang="en-US" b="1" i="0" dirty="0">
              <a:solidFill>
                <a:srgbClr val="000000"/>
              </a:solidFill>
              <a:latin typeface="Arial" panose="020B0604020202020204" pitchFamily="34" charset="0"/>
              <a:cs typeface="Arial" panose="020B0604020202020204" pitchFamily="34" charset="0"/>
            </a:endParaRPr>
          </a:p>
        </p:txBody>
      </p:sp>
      <p:sp>
        <p:nvSpPr>
          <p:cNvPr id="157705" name="Rectangle 9"/>
          <p:cNvSpPr>
            <a:spLocks noGrp="1" noChangeArrowheads="1"/>
          </p:cNvSpPr>
          <p:nvPr>
            <p:ph type="title"/>
          </p:nvPr>
        </p:nvSpPr>
        <p:spPr bwMode="auto">
          <a:xfrm>
            <a:off x="1150938" y="617538"/>
            <a:ext cx="779303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157706"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34859" name="Rectangle 11"/>
          <p:cNvSpPr>
            <a:spLocks noGrp="1" noChangeArrowheads="1"/>
          </p:cNvSpPr>
          <p:nvPr>
            <p:ph type="dt" sz="half" idx="2"/>
          </p:nvPr>
        </p:nvSpPr>
        <p:spPr bwMode="auto">
          <a:xfrm>
            <a:off x="9144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400" b="1" i="0">
                <a:solidFill>
                  <a:srgbClr val="000000"/>
                </a:solidFill>
                <a:latin typeface="Arial" panose="020B0604020202020204" pitchFamily="34" charset="0"/>
                <a:ea typeface="ＭＳ Ｐゴシック" charset="0"/>
                <a:cs typeface="Arial" panose="020B0604020202020204" pitchFamily="34" charset="0"/>
              </a:defRPr>
            </a:lvl1pPr>
          </a:lstStyle>
          <a:p>
            <a:pPr>
              <a:defRPr/>
            </a:pPr>
            <a:endParaRPr lang="en-US" dirty="0"/>
          </a:p>
        </p:txBody>
      </p:sp>
      <p:sp>
        <p:nvSpPr>
          <p:cNvPr id="334860" name="Rectangle 12"/>
          <p:cNvSpPr>
            <a:spLocks noGrp="1" noChangeArrowheads="1"/>
          </p:cNvSpPr>
          <p:nvPr>
            <p:ph type="ftr" sz="quarter" idx="3"/>
          </p:nvPr>
        </p:nvSpPr>
        <p:spPr bwMode="auto">
          <a:xfrm>
            <a:off x="3352800" y="63246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400" b="1" i="0">
                <a:solidFill>
                  <a:srgbClr val="000000"/>
                </a:solidFill>
                <a:latin typeface="Arial" panose="020B0604020202020204" pitchFamily="34" charset="0"/>
                <a:ea typeface="ＭＳ Ｐゴシック" charset="0"/>
                <a:cs typeface="Arial" panose="020B0604020202020204" pitchFamily="34" charset="0"/>
              </a:defRPr>
            </a:lvl1pPr>
          </a:lstStyle>
          <a:p>
            <a:pPr>
              <a:defRPr/>
            </a:pPr>
            <a:endParaRPr lang="en-US" dirty="0"/>
          </a:p>
        </p:txBody>
      </p:sp>
      <p:sp>
        <p:nvSpPr>
          <p:cNvPr id="334861" name="Rectangle 13"/>
          <p:cNvSpPr>
            <a:spLocks noGrp="1" noChangeArrowheads="1"/>
          </p:cNvSpPr>
          <p:nvPr>
            <p:ph type="sldNum" sz="quarter" idx="4"/>
          </p:nvPr>
        </p:nvSpPr>
        <p:spPr bwMode="auto">
          <a:xfrm>
            <a:off x="67818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18C346F3-C413-D34E-A839-237409E76F16}" type="slidenum">
              <a:rPr lang="en-US" smtClean="0"/>
              <a:pPr>
                <a:defRPr/>
              </a:pPr>
              <a:t>‹#›</a:t>
            </a:fld>
            <a:endParaRPr lang="en-US" dirty="0"/>
          </a:p>
        </p:txBody>
      </p:sp>
    </p:spTree>
    <p:extLst>
      <p:ext uri="{BB962C8B-B14F-4D97-AF65-F5344CB8AC3E}">
        <p14:creationId xmlns:p14="http://schemas.microsoft.com/office/powerpoint/2010/main" val="180420639"/>
      </p:ext>
    </p:extLst>
  </p:cSld>
  <p:clrMap bg1="lt1" tx1="dk1" bg2="lt2" tx2="dk2" accent1="accent1" accent2="accent2" accent3="accent3" accent4="accent4" accent5="accent5" accent6="accent6" hlink="hlink" folHlink="folHlink"/>
  <p:sldLayoutIdLst>
    <p:sldLayoutId id="2147488083" r:id="rId1"/>
    <p:sldLayoutId id="2147488084" r:id="rId2"/>
    <p:sldLayoutId id="2147488085" r:id="rId3"/>
    <p:sldLayoutId id="2147488086" r:id="rId4"/>
    <p:sldLayoutId id="2147488087" r:id="rId5"/>
    <p:sldLayoutId id="2147488088" r:id="rId6"/>
    <p:sldLayoutId id="2147488089" r:id="rId7"/>
    <p:sldLayoutId id="2147488090" r:id="rId8"/>
    <p:sldLayoutId id="2147488091" r:id="rId9"/>
    <p:sldLayoutId id="2147488092" r:id="rId10"/>
    <p:sldLayoutId id="2147488093" r:id="rId11"/>
  </p:sldLayoutIdLst>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mj-ea"/>
          <a:cs typeface="ＭＳ Ｐゴシック" charset="-128"/>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5pPr>
      <a:lvl6pPr marL="457200" algn="l" rtl="0" fontAlgn="base">
        <a:spcBef>
          <a:spcPct val="0"/>
        </a:spcBef>
        <a:spcAft>
          <a:spcPct val="0"/>
        </a:spcAft>
        <a:defRPr sz="4400">
          <a:solidFill>
            <a:schemeClr val="tx2"/>
          </a:solidFill>
          <a:latin typeface="Arial" charset="0"/>
          <a:ea typeface="ＭＳ Ｐゴシック" charset="0"/>
        </a:defRPr>
      </a:lvl6pPr>
      <a:lvl7pPr marL="914400" algn="l" rtl="0" fontAlgn="base">
        <a:spcBef>
          <a:spcPct val="0"/>
        </a:spcBef>
        <a:spcAft>
          <a:spcPct val="0"/>
        </a:spcAft>
        <a:defRPr sz="4400">
          <a:solidFill>
            <a:schemeClr val="tx2"/>
          </a:solidFill>
          <a:latin typeface="Arial" charset="0"/>
          <a:ea typeface="ＭＳ Ｐゴシック" charset="0"/>
        </a:defRPr>
      </a:lvl7pPr>
      <a:lvl8pPr marL="1371600" algn="l" rtl="0" fontAlgn="base">
        <a:spcBef>
          <a:spcPct val="0"/>
        </a:spcBef>
        <a:spcAft>
          <a:spcPct val="0"/>
        </a:spcAft>
        <a:defRPr sz="4400">
          <a:solidFill>
            <a:schemeClr val="tx2"/>
          </a:solidFill>
          <a:latin typeface="Arial" charset="0"/>
          <a:ea typeface="ＭＳ Ｐゴシック" charset="0"/>
        </a:defRPr>
      </a:lvl8pPr>
      <a:lvl9pPr marL="1828800" algn="l"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folHlink"/>
        </a:buClr>
        <a:buSzPct val="60000"/>
        <a:buFont typeface="Wingdings" charset="0"/>
        <a:buChar char="n"/>
        <a:defRPr sz="3200" b="1" i="0">
          <a:solidFill>
            <a:schemeClr val="tx1"/>
          </a:solidFill>
          <a:latin typeface="Arial" panose="020B0604020202020204" pitchFamily="34" charset="0"/>
          <a:ea typeface="+mn-ea"/>
          <a:cs typeface="ＭＳ Ｐゴシック" charset="-128"/>
        </a:defRPr>
      </a:lvl1pPr>
      <a:lvl2pPr marL="742950" indent="-285750" algn="l" rtl="0" eaLnBrk="0" fontAlgn="base" hangingPunct="0">
        <a:spcBef>
          <a:spcPct val="20000"/>
        </a:spcBef>
        <a:spcAft>
          <a:spcPct val="0"/>
        </a:spcAft>
        <a:buClr>
          <a:schemeClr val="hlink"/>
        </a:buClr>
        <a:buSzPct val="55000"/>
        <a:buFont typeface="Wingdings" charset="0"/>
        <a:buChar char="n"/>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lr>
          <a:schemeClr val="folHlink"/>
        </a:buClr>
        <a:buSzPct val="50000"/>
        <a:buFont typeface="Wingdings" charset="0"/>
        <a:buChar char="n"/>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55000"/>
        <a:buFont typeface="Wingdings" charset="0"/>
        <a:buChar char="n"/>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lr>
          <a:schemeClr val="accent1"/>
        </a:buClr>
        <a:buSzPct val="50000"/>
        <a:buFont typeface="Wingdings" charset="0"/>
        <a:buChar char="n"/>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169986" name="Group 1026"/>
          <p:cNvGrpSpPr>
            <a:grpSpLocks/>
          </p:cNvGrpSpPr>
          <p:nvPr/>
        </p:nvGrpSpPr>
        <p:grpSpPr bwMode="auto">
          <a:xfrm>
            <a:off x="1588" y="0"/>
            <a:ext cx="9148762" cy="6851650"/>
            <a:chOff x="1" y="0"/>
            <a:chExt cx="5763" cy="4316"/>
          </a:xfrm>
        </p:grpSpPr>
        <p:sp>
          <p:nvSpPr>
            <p:cNvPr id="357379" name="Freeform 1027"/>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0" name="Freeform 1028"/>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1" name="Freeform 1029"/>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grpSp>
          <p:nvGrpSpPr>
            <p:cNvPr id="169995" name="Group 1030"/>
            <p:cNvGrpSpPr>
              <a:grpSpLocks/>
            </p:cNvGrpSpPr>
            <p:nvPr/>
          </p:nvGrpSpPr>
          <p:grpSpPr bwMode="auto">
            <a:xfrm>
              <a:off x="288" y="0"/>
              <a:ext cx="5098" cy="4316"/>
              <a:chOff x="288" y="0"/>
              <a:chExt cx="5098" cy="4316"/>
            </a:xfrm>
          </p:grpSpPr>
          <p:sp>
            <p:nvSpPr>
              <p:cNvPr id="357383" name="Freeform 1031"/>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4" name="Freeform 1032"/>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5" name="Freeform 1033"/>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6" name="Freeform 1034"/>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7" name="Freeform 1035"/>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8" name="Freeform 1036"/>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9" name="Freeform 1037"/>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0" name="Freeform 1038"/>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1" name="Freeform 1039"/>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2" name="Freeform 1040"/>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3" name="Freeform 1041"/>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4" name="Freeform 1042"/>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5" name="Freeform 1043"/>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grpSp>
        <p:sp>
          <p:nvSpPr>
            <p:cNvPr id="357396" name="Freeform 1044"/>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7" name="Freeform 1045"/>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8" name="Freeform 1046"/>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69999" name="Freeform 1047"/>
            <p:cNvSpPr>
              <a:spLocks/>
            </p:cNvSpPr>
            <p:nvPr/>
          </p:nvSpPr>
          <p:spPr bwMode="hidden">
            <a:xfrm>
              <a:off x="5041" y="0"/>
              <a:ext cx="719" cy="845"/>
            </a:xfrm>
            <a:custGeom>
              <a:avLst/>
              <a:gdLst>
                <a:gd name="T0" fmla="*/ 741 w 717"/>
                <a:gd name="T1" fmla="*/ 845 h 845"/>
                <a:gd name="T2" fmla="*/ 741 w 717"/>
                <a:gd name="T3" fmla="*/ 821 h 845"/>
                <a:gd name="T4" fmla="*/ 598 w 717"/>
                <a:gd name="T5" fmla="*/ 605 h 845"/>
                <a:gd name="T6" fmla="*/ 418 w 717"/>
                <a:gd name="T7" fmla="*/ 396 h 845"/>
                <a:gd name="T8" fmla="*/ 233 w 717"/>
                <a:gd name="T9" fmla="*/ 192 h 845"/>
                <a:gd name="T10" fmla="*/ 17 w 717"/>
                <a:gd name="T11" fmla="*/ 0 h 845"/>
                <a:gd name="T12" fmla="*/ 0 w 717"/>
                <a:gd name="T13" fmla="*/ 0 h 845"/>
                <a:gd name="T14" fmla="*/ 221 w 717"/>
                <a:gd name="T15" fmla="*/ 198 h 845"/>
                <a:gd name="T16" fmla="*/ 412 w 717"/>
                <a:gd name="T17" fmla="*/ 408 h 845"/>
                <a:gd name="T18" fmla="*/ 592 w 717"/>
                <a:gd name="T19" fmla="*/ 623 h 845"/>
                <a:gd name="T20" fmla="*/ 741 w 717"/>
                <a:gd name="T21" fmla="*/ 845 h 845"/>
                <a:gd name="T22" fmla="*/ 741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70000" name="Freeform 1048"/>
            <p:cNvSpPr>
              <a:spLocks/>
            </p:cNvSpPr>
            <p:nvPr/>
          </p:nvSpPr>
          <p:spPr bwMode="hidden">
            <a:xfrm>
              <a:off x="5352" y="0"/>
              <a:ext cx="408" cy="414"/>
            </a:xfrm>
            <a:custGeom>
              <a:avLst/>
              <a:gdLst>
                <a:gd name="T0" fmla="*/ 419 w 407"/>
                <a:gd name="T1" fmla="*/ 414 h 414"/>
                <a:gd name="T2" fmla="*/ 419 w 407"/>
                <a:gd name="T3" fmla="*/ 396 h 414"/>
                <a:gd name="T4" fmla="*/ 234 w 407"/>
                <a:gd name="T5" fmla="*/ 192 h 414"/>
                <a:gd name="T6" fmla="*/ 12 w 407"/>
                <a:gd name="T7" fmla="*/ 0 h 414"/>
                <a:gd name="T8" fmla="*/ 0 w 407"/>
                <a:gd name="T9" fmla="*/ 0 h 414"/>
                <a:gd name="T10" fmla="*/ 108 w 407"/>
                <a:gd name="T11" fmla="*/ 102 h 414"/>
                <a:gd name="T12" fmla="*/ 228 w 407"/>
                <a:gd name="T13" fmla="*/ 204 h 414"/>
                <a:gd name="T14" fmla="*/ 419 w 407"/>
                <a:gd name="T15" fmla="*/ 414 h 414"/>
                <a:gd name="T16" fmla="*/ 419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357401" name="Freeform 1049"/>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70002" name="Freeform 1050"/>
            <p:cNvSpPr>
              <a:spLocks/>
            </p:cNvSpPr>
            <p:nvPr/>
          </p:nvSpPr>
          <p:spPr bwMode="hidden">
            <a:xfrm>
              <a:off x="6" y="0"/>
              <a:ext cx="588" cy="599"/>
            </a:xfrm>
            <a:custGeom>
              <a:avLst/>
              <a:gdLst>
                <a:gd name="T0" fmla="*/ 610 w 586"/>
                <a:gd name="T1" fmla="*/ 0 h 599"/>
                <a:gd name="T2" fmla="*/ 592 w 586"/>
                <a:gd name="T3" fmla="*/ 0 h 599"/>
                <a:gd name="T4" fmla="*/ 419 w 586"/>
                <a:gd name="T5" fmla="*/ 132 h 599"/>
                <a:gd name="T6" fmla="*/ 269 w 586"/>
                <a:gd name="T7" fmla="*/ 270 h 599"/>
                <a:gd name="T8" fmla="*/ 120 w 586"/>
                <a:gd name="T9" fmla="*/ 420 h 599"/>
                <a:gd name="T10" fmla="*/ 0 w 586"/>
                <a:gd name="T11" fmla="*/ 575 h 599"/>
                <a:gd name="T12" fmla="*/ 0 w 586"/>
                <a:gd name="T13" fmla="*/ 599 h 599"/>
                <a:gd name="T14" fmla="*/ 120 w 586"/>
                <a:gd name="T15" fmla="*/ 432 h 599"/>
                <a:gd name="T16" fmla="*/ 269 w 586"/>
                <a:gd name="T17" fmla="*/ 282 h 599"/>
                <a:gd name="T18" fmla="*/ 425 w 586"/>
                <a:gd name="T19" fmla="*/ 138 h 599"/>
                <a:gd name="T20" fmla="*/ 610 w 586"/>
                <a:gd name="T21" fmla="*/ 0 h 599"/>
                <a:gd name="T22" fmla="*/ 61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70003" name="Freeform 1051"/>
            <p:cNvSpPr>
              <a:spLocks/>
            </p:cNvSpPr>
            <p:nvPr/>
          </p:nvSpPr>
          <p:spPr bwMode="hidden">
            <a:xfrm>
              <a:off x="6" y="0"/>
              <a:ext cx="270" cy="252"/>
            </a:xfrm>
            <a:custGeom>
              <a:avLst/>
              <a:gdLst>
                <a:gd name="T0" fmla="*/ 281 w 269"/>
                <a:gd name="T1" fmla="*/ 0 h 252"/>
                <a:gd name="T2" fmla="*/ 263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81 w 269"/>
                <a:gd name="T15" fmla="*/ 0 h 252"/>
                <a:gd name="T16" fmla="*/ 281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70004" name="Line 1052"/>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i="0" dirty="0">
                <a:latin typeface="Arial" panose="020B0604020202020204" pitchFamily="34" charset="0"/>
              </a:endParaRPr>
            </a:p>
          </p:txBody>
        </p:sp>
        <p:sp>
          <p:nvSpPr>
            <p:cNvPr id="170005" name="Line 1053"/>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i="0" dirty="0">
                <a:latin typeface="Arial" panose="020B0604020202020204" pitchFamily="34" charset="0"/>
              </a:endParaRPr>
            </a:p>
          </p:txBody>
        </p:sp>
        <p:sp>
          <p:nvSpPr>
            <p:cNvPr id="170006" name="Line 1054"/>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b="1" i="0" dirty="0">
                <a:latin typeface="Arial" panose="020B0604020202020204" pitchFamily="34" charset="0"/>
              </a:endParaRPr>
            </a:p>
          </p:txBody>
        </p:sp>
        <p:grpSp>
          <p:nvGrpSpPr>
            <p:cNvPr id="170007" name="Group 1055"/>
            <p:cNvGrpSpPr>
              <a:grpSpLocks/>
            </p:cNvGrpSpPr>
            <p:nvPr/>
          </p:nvGrpSpPr>
          <p:grpSpPr bwMode="auto">
            <a:xfrm>
              <a:off x="1" y="392"/>
              <a:ext cx="5758" cy="1571"/>
              <a:chOff x="1" y="392"/>
              <a:chExt cx="5758" cy="1571"/>
            </a:xfrm>
          </p:grpSpPr>
          <p:sp>
            <p:nvSpPr>
              <p:cNvPr id="170010" name="Line 1056"/>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i="0" dirty="0">
                  <a:latin typeface="Arial" panose="020B0604020202020204" pitchFamily="34" charset="0"/>
                </a:endParaRPr>
              </a:p>
            </p:txBody>
          </p:sp>
          <p:sp>
            <p:nvSpPr>
              <p:cNvPr id="170011" name="Line 1057"/>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i="0" dirty="0">
                  <a:latin typeface="Arial" panose="020B0604020202020204" pitchFamily="34" charset="0"/>
                </a:endParaRPr>
              </a:p>
            </p:txBody>
          </p:sp>
          <p:sp>
            <p:nvSpPr>
              <p:cNvPr id="170012" name="Line 1058"/>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i="0" dirty="0">
                  <a:latin typeface="Arial" panose="020B0604020202020204" pitchFamily="34" charset="0"/>
                </a:endParaRPr>
              </a:p>
            </p:txBody>
          </p:sp>
          <p:sp>
            <p:nvSpPr>
              <p:cNvPr id="170013" name="Line 1059"/>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i="0" dirty="0">
                  <a:latin typeface="Arial" panose="020B0604020202020204" pitchFamily="34" charset="0"/>
                </a:endParaRPr>
              </a:p>
            </p:txBody>
          </p:sp>
          <p:sp>
            <p:nvSpPr>
              <p:cNvPr id="170014" name="Line 1060"/>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i="0" dirty="0">
                  <a:latin typeface="Arial" panose="020B0604020202020204" pitchFamily="34" charset="0"/>
                </a:endParaRPr>
              </a:p>
            </p:txBody>
          </p:sp>
        </p:grpSp>
        <p:sp>
          <p:nvSpPr>
            <p:cNvPr id="170008" name="Line 1061"/>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b="1" i="0" dirty="0">
                <a:latin typeface="Arial" panose="020B0604020202020204" pitchFamily="34" charset="0"/>
              </a:endParaRPr>
            </a:p>
          </p:txBody>
        </p:sp>
        <p:sp>
          <p:nvSpPr>
            <p:cNvPr id="170009" name="Line 1062"/>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b="1" i="0" dirty="0">
                <a:latin typeface="Arial" panose="020B0604020202020204" pitchFamily="34" charset="0"/>
              </a:endParaRPr>
            </a:p>
          </p:txBody>
        </p:sp>
      </p:grpSp>
      <p:sp>
        <p:nvSpPr>
          <p:cNvPr id="357415" name="Rectangle 1063"/>
          <p:cNvSpPr>
            <a:spLocks noGrp="1" noChangeArrowheads="1"/>
          </p:cNvSpPr>
          <p:nvPr>
            <p:ph type="title"/>
          </p:nvPr>
        </p:nvSpPr>
        <p:spPr bwMode="auto">
          <a:xfrm>
            <a:off x="457200" y="277813"/>
            <a:ext cx="8229600" cy="1139825"/>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57416" name="Rectangle 1064"/>
          <p:cNvSpPr>
            <a:spLocks noGrp="1" noChangeArrowheads="1"/>
          </p:cNvSpPr>
          <p:nvPr>
            <p:ph type="dt" sz="half" idx="2"/>
          </p:nvPr>
        </p:nvSpPr>
        <p:spPr bwMode="auto">
          <a:xfrm>
            <a:off x="457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Verdana"/>
                <a:ea typeface="ＭＳ Ｐゴシック" charset="0"/>
                <a:cs typeface="Arial" panose="020B0604020202020204" pitchFamily="34" charset="0"/>
              </a:defRPr>
            </a:lvl1pPr>
          </a:lstStyle>
          <a:p>
            <a:pPr>
              <a:defRPr/>
            </a:pPr>
            <a:endParaRPr lang="en-US" dirty="0"/>
          </a:p>
        </p:txBody>
      </p:sp>
      <p:sp>
        <p:nvSpPr>
          <p:cNvPr id="357417" name="Rectangle 106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Verdana"/>
                <a:ea typeface="ＭＳ Ｐゴシック" charset="0"/>
                <a:cs typeface="Arial" panose="020B0604020202020204" pitchFamily="34" charset="0"/>
              </a:defRPr>
            </a:lvl1pPr>
          </a:lstStyle>
          <a:p>
            <a:pPr>
              <a:defRPr/>
            </a:pPr>
            <a:endParaRPr lang="en-US" dirty="0"/>
          </a:p>
        </p:txBody>
      </p:sp>
      <p:sp>
        <p:nvSpPr>
          <p:cNvPr id="357418" name="Rectangle 1066"/>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000" b="0">
                <a:solidFill>
                  <a:srgbClr val="FFFFFF"/>
                </a:solidFill>
                <a:effectLst>
                  <a:outerShdw blurRad="38100" dist="38100" dir="2700000" algn="tl">
                    <a:srgbClr val="000000"/>
                  </a:outerShdw>
                </a:effectLst>
                <a:latin typeface="Verdana" charset="0"/>
              </a:defRPr>
            </a:lvl1pPr>
          </a:lstStyle>
          <a:p>
            <a:pPr>
              <a:defRPr/>
            </a:pPr>
            <a:fld id="{DAF7117E-6C98-F049-AF24-C78F56A06C28}" type="slidenum">
              <a:rPr lang="en-US"/>
              <a:pPr>
                <a:defRPr/>
              </a:pPr>
              <a:t>‹#›</a:t>
            </a:fld>
            <a:endParaRPr lang="en-US"/>
          </a:p>
        </p:txBody>
      </p:sp>
      <p:sp>
        <p:nvSpPr>
          <p:cNvPr id="357419" name="Rectangle 1067"/>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9842702"/>
      </p:ext>
    </p:extLst>
  </p:cSld>
  <p:clrMap bg1="dk2" tx1="lt1" bg2="dk1" tx2="lt2" accent1="accent1" accent2="accent2" accent3="accent3" accent4="accent4" accent5="accent5" accent6="accent6" hlink="hlink" folHlink="folHlink"/>
  <p:sldLayoutIdLst>
    <p:sldLayoutId id="2147488095" r:id="rId1"/>
    <p:sldLayoutId id="2147488096" r:id="rId2"/>
    <p:sldLayoutId id="2147488097" r:id="rId3"/>
    <p:sldLayoutId id="2147488098" r:id="rId4"/>
    <p:sldLayoutId id="2147488099" r:id="rId5"/>
    <p:sldLayoutId id="2147488100" r:id="rId6"/>
    <p:sldLayoutId id="2147488101" r:id="rId7"/>
    <p:sldLayoutId id="2147488102" r:id="rId8"/>
    <p:sldLayoutId id="2147488103" r:id="rId9"/>
    <p:sldLayoutId id="2147488104" r:id="rId10"/>
    <p:sldLayoutId id="2147488105"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23813" y="-141288"/>
            <a:ext cx="9167813" cy="6999288"/>
            <a:chOff x="-15" y="-89"/>
            <a:chExt cx="5775" cy="4409"/>
          </a:xfrm>
        </p:grpSpPr>
        <p:sp>
          <p:nvSpPr>
            <p:cNvPr id="171011" name="Rectangle 3"/>
            <p:cNvSpPr>
              <a:spLocks noChangeArrowheads="1"/>
            </p:cNvSpPr>
            <p:nvPr userDrawn="1"/>
          </p:nvSpPr>
          <p:spPr bwMode="ltGray">
            <a:xfrm>
              <a:off x="0" y="301"/>
              <a:ext cx="5760" cy="727"/>
            </a:xfrm>
            <a:prstGeom prst="rect">
              <a:avLst/>
            </a:prstGeom>
            <a:solidFill>
              <a:schemeClr val="accent2"/>
            </a:solidFill>
            <a:ln w="9525">
              <a:noFill/>
              <a:miter lim="800000"/>
              <a:headEnd/>
              <a:tailEnd/>
            </a:ln>
            <a:effectLst/>
          </p:spPr>
          <p:txBody>
            <a:bodyPr wrap="none" anchor="ctr"/>
            <a:lstStyle/>
            <a:p>
              <a:pPr>
                <a:defRPr/>
              </a:pPr>
              <a:endParaRPr lang="en-US" b="1" i="0" dirty="0">
                <a:effectLst>
                  <a:outerShdw blurRad="38100" dist="38100" dir="2700000" algn="tl">
                    <a:srgbClr val="000000">
                      <a:alpha val="43137"/>
                    </a:srgbClr>
                  </a:outerShdw>
                </a:effectLst>
                <a:latin typeface="Arial" panose="020B0604020202020204" pitchFamily="34" charset="0"/>
                <a:ea typeface="+mn-ea"/>
                <a:cs typeface="+mn-cs"/>
              </a:endParaRPr>
            </a:p>
          </p:txBody>
        </p:sp>
        <p:sp>
          <p:nvSpPr>
            <p:cNvPr id="171012" name="Rectangle 4" descr="Cacback"/>
            <p:cNvSpPr>
              <a:spLocks noChangeArrowheads="1"/>
            </p:cNvSpPr>
            <p:nvPr userDrawn="1"/>
          </p:nvSpPr>
          <p:spPr bwMode="ltGray">
            <a:xfrm>
              <a:off x="0" y="0"/>
              <a:ext cx="1119" cy="4320"/>
            </a:xfrm>
            <a:prstGeom prst="rect">
              <a:avLst/>
            </a:prstGeom>
            <a:blipFill dpi="0" rotWithShape="0">
              <a:blip r:embed="rId16"/>
              <a:srcRect/>
              <a:tile tx="0" ty="0" sx="100000" sy="100000" flip="none" algn="tl"/>
            </a:blipFill>
            <a:ln w="9525">
              <a:noFill/>
              <a:miter lim="800000"/>
              <a:headEnd/>
              <a:tailEnd/>
            </a:ln>
            <a:effectLst/>
          </p:spPr>
          <p:txBody>
            <a:bodyPr wrap="none" anchor="ctr"/>
            <a:lstStyle/>
            <a:p>
              <a:pPr>
                <a:defRPr/>
              </a:pPr>
              <a:endParaRPr lang="en-US" b="1" i="0" dirty="0">
                <a:effectLst>
                  <a:outerShdw blurRad="38100" dist="38100" dir="2700000" algn="tl">
                    <a:srgbClr val="000000">
                      <a:alpha val="43137"/>
                    </a:srgbClr>
                  </a:outerShdw>
                </a:effectLst>
                <a:latin typeface="Arial" panose="020B0604020202020204" pitchFamily="34" charset="0"/>
                <a:ea typeface="+mn-ea"/>
                <a:cs typeface="+mn-cs"/>
              </a:endParaRPr>
            </a:p>
          </p:txBody>
        </p:sp>
        <p:grpSp>
          <p:nvGrpSpPr>
            <p:cNvPr id="1034" name="Group 5"/>
            <p:cNvGrpSpPr>
              <a:grpSpLocks/>
            </p:cNvGrpSpPr>
            <p:nvPr userDrawn="1"/>
          </p:nvGrpSpPr>
          <p:grpSpPr bwMode="auto">
            <a:xfrm>
              <a:off x="-15" y="-89"/>
              <a:ext cx="5295" cy="785"/>
              <a:chOff x="20" y="-89"/>
              <a:chExt cx="5295" cy="785"/>
            </a:xfrm>
          </p:grpSpPr>
          <p:sp>
            <p:nvSpPr>
              <p:cNvPr id="171014" name="Freeform 6"/>
              <p:cNvSpPr>
                <a:spLocks/>
              </p:cNvSpPr>
              <p:nvPr userDrawn="1"/>
            </p:nvSpPr>
            <p:spPr bwMode="auto">
              <a:xfrm rot="-507431">
                <a:off x="20" y="524"/>
                <a:ext cx="1059" cy="172"/>
              </a:xfrm>
              <a:custGeom>
                <a:avLst/>
                <a:gdLst/>
                <a:ahLst/>
                <a:cxnLst>
                  <a:cxn ang="0">
                    <a:pos x="1059" y="0"/>
                  </a:cxn>
                  <a:cxn ang="0">
                    <a:pos x="147" y="144"/>
                  </a:cxn>
                  <a:cxn ang="0">
                    <a:pos x="177" y="171"/>
                  </a:cxn>
                  <a:cxn ang="0">
                    <a:pos x="1059" y="24"/>
                  </a:cxn>
                  <a:cxn ang="0">
                    <a:pos x="1059" y="0"/>
                  </a:cxn>
                </a:cxnLst>
                <a:rect l="0" t="0" r="r" b="b"/>
                <a:pathLst>
                  <a:path w="1059" h="172">
                    <a:moveTo>
                      <a:pt x="1059" y="0"/>
                    </a:moveTo>
                    <a:cubicBezTo>
                      <a:pt x="543" y="45"/>
                      <a:pt x="291" y="112"/>
                      <a:pt x="147" y="144"/>
                    </a:cubicBezTo>
                    <a:cubicBezTo>
                      <a:pt x="0" y="172"/>
                      <a:pt x="153" y="147"/>
                      <a:pt x="177" y="171"/>
                    </a:cubicBezTo>
                    <a:cubicBezTo>
                      <a:pt x="329" y="151"/>
                      <a:pt x="339" y="99"/>
                      <a:pt x="1059" y="24"/>
                    </a:cubicBezTo>
                    <a:cubicBezTo>
                      <a:pt x="1059" y="24"/>
                      <a:pt x="1059" y="0"/>
                      <a:pt x="1059" y="0"/>
                    </a:cubicBezTo>
                    <a:close/>
                  </a:path>
                </a:pathLst>
              </a:custGeom>
              <a:gradFill rotWithShape="0">
                <a:gsLst>
                  <a:gs pos="0">
                    <a:schemeClr val="accent1"/>
                  </a:gs>
                  <a:gs pos="100000">
                    <a:schemeClr val="bg2"/>
                  </a:gs>
                </a:gsLst>
                <a:lin ang="0" scaled="1"/>
              </a:gradFill>
              <a:ln w="9525" cap="flat" cmpd="sng">
                <a:noFill/>
                <a:prstDash val="solid"/>
                <a:round/>
                <a:headEnd type="none" w="med" len="med"/>
                <a:tailEnd type="none" w="med" len="med"/>
              </a:ln>
              <a:effectLst/>
            </p:spPr>
            <p:txBody>
              <a:bodyPr wrap="none" anchor="ctr"/>
              <a:lstStyle/>
              <a:p>
                <a:pPr>
                  <a:defRPr/>
                </a:pPr>
                <a:endParaRPr lang="en-US" b="1" i="0" dirty="0">
                  <a:effectLst>
                    <a:outerShdw blurRad="38100" dist="38100" dir="2700000" algn="tl">
                      <a:srgbClr val="000000">
                        <a:alpha val="43137"/>
                      </a:srgbClr>
                    </a:outerShdw>
                  </a:effectLst>
                  <a:latin typeface="Arial" panose="020B0604020202020204" pitchFamily="34" charset="0"/>
                  <a:ea typeface="+mn-ea"/>
                  <a:cs typeface="+mn-cs"/>
                </a:endParaRPr>
              </a:p>
            </p:txBody>
          </p:sp>
          <p:sp>
            <p:nvSpPr>
              <p:cNvPr id="171015" name="Freeform 7"/>
              <p:cNvSpPr>
                <a:spLocks/>
              </p:cNvSpPr>
              <p:nvPr userDrawn="1"/>
            </p:nvSpPr>
            <p:spPr bwMode="auto">
              <a:xfrm rot="-507431">
                <a:off x="1193" y="-89"/>
                <a:ext cx="4122" cy="630"/>
              </a:xfrm>
              <a:custGeom>
                <a:avLst/>
                <a:gdLst/>
                <a:ahLst/>
                <a:cxnLst>
                  <a:cxn ang="0">
                    <a:pos x="0" y="204"/>
                  </a:cxn>
                  <a:cxn ang="0">
                    <a:pos x="3544" y="348"/>
                  </a:cxn>
                  <a:cxn ang="0">
                    <a:pos x="3680" y="630"/>
                  </a:cxn>
                  <a:cxn ang="0">
                    <a:pos x="3616" y="624"/>
                  </a:cxn>
                  <a:cxn ang="0">
                    <a:pos x="3534" y="368"/>
                  </a:cxn>
                  <a:cxn ang="0">
                    <a:pos x="17" y="231"/>
                  </a:cxn>
                  <a:cxn ang="0">
                    <a:pos x="0" y="204"/>
                  </a:cxn>
                </a:cxnLst>
                <a:rect l="0" t="0" r="r" b="b"/>
                <a:pathLst>
                  <a:path w="4122" h="630">
                    <a:moveTo>
                      <a:pt x="0" y="204"/>
                    </a:moveTo>
                    <a:cubicBezTo>
                      <a:pt x="255" y="198"/>
                      <a:pt x="1686" y="0"/>
                      <a:pt x="3544" y="348"/>
                    </a:cubicBezTo>
                    <a:cubicBezTo>
                      <a:pt x="4122" y="464"/>
                      <a:pt x="3754" y="614"/>
                      <a:pt x="3680" y="630"/>
                    </a:cubicBezTo>
                    <a:cubicBezTo>
                      <a:pt x="3680" y="630"/>
                      <a:pt x="3642" y="626"/>
                      <a:pt x="3616" y="624"/>
                    </a:cubicBezTo>
                    <a:cubicBezTo>
                      <a:pt x="3678" y="612"/>
                      <a:pt x="4118" y="488"/>
                      <a:pt x="3534" y="368"/>
                    </a:cubicBezTo>
                    <a:cubicBezTo>
                      <a:pt x="2029" y="98"/>
                      <a:pt x="696" y="156"/>
                      <a:pt x="17" y="231"/>
                    </a:cubicBezTo>
                    <a:cubicBezTo>
                      <a:pt x="17" y="231"/>
                      <a:pt x="0" y="204"/>
                      <a:pt x="0" y="204"/>
                    </a:cubicBezTo>
                    <a:close/>
                  </a:path>
                </a:pathLst>
              </a:custGeom>
              <a:solidFill>
                <a:schemeClr val="bg2"/>
              </a:solidFill>
              <a:ln w="9525">
                <a:noFill/>
                <a:round/>
                <a:headEnd/>
                <a:tailEnd/>
              </a:ln>
              <a:effectLst/>
            </p:spPr>
            <p:txBody>
              <a:bodyPr wrap="none" anchor="ctr"/>
              <a:lstStyle/>
              <a:p>
                <a:pPr>
                  <a:defRPr/>
                </a:pPr>
                <a:endParaRPr lang="en-US" b="1" i="0" dirty="0">
                  <a:effectLst>
                    <a:outerShdw blurRad="38100" dist="38100" dir="2700000" algn="tl">
                      <a:srgbClr val="000000">
                        <a:alpha val="43137"/>
                      </a:srgbClr>
                    </a:outerShdw>
                  </a:effectLst>
                  <a:latin typeface="Arial" panose="020B0604020202020204" pitchFamily="34" charset="0"/>
                  <a:ea typeface="+mn-ea"/>
                  <a:cs typeface="+mn-cs"/>
                </a:endParaRPr>
              </a:p>
            </p:txBody>
          </p:sp>
          <p:grpSp>
            <p:nvGrpSpPr>
              <p:cNvPr id="1038" name="Group 8"/>
              <p:cNvGrpSpPr>
                <a:grpSpLocks/>
              </p:cNvGrpSpPr>
              <p:nvPr userDrawn="1"/>
            </p:nvGrpSpPr>
            <p:grpSpPr bwMode="auto">
              <a:xfrm>
                <a:off x="1033" y="326"/>
                <a:ext cx="192" cy="192"/>
                <a:chOff x="1033" y="326"/>
                <a:chExt cx="192" cy="192"/>
              </a:xfrm>
            </p:grpSpPr>
            <p:sp>
              <p:nvSpPr>
                <p:cNvPr id="171017" name="Oval 9"/>
                <p:cNvSpPr>
                  <a:spLocks noChangeArrowheads="1"/>
                </p:cNvSpPr>
                <p:nvPr/>
              </p:nvSpPr>
              <p:spPr bwMode="auto">
                <a:xfrm>
                  <a:off x="1033" y="326"/>
                  <a:ext cx="192" cy="192"/>
                </a:xfrm>
                <a:prstGeom prst="ellipse">
                  <a:avLst/>
                </a:prstGeom>
                <a:gradFill rotWithShape="0">
                  <a:gsLst>
                    <a:gs pos="0">
                      <a:schemeClr val="bg2"/>
                    </a:gs>
                    <a:gs pos="100000">
                      <a:srgbClr val="000000"/>
                    </a:gs>
                  </a:gsLst>
                  <a:path path="shape">
                    <a:fillToRect l="50000" t="50000" r="50000" b="50000"/>
                  </a:path>
                </a:gradFill>
                <a:ln w="9525">
                  <a:noFill/>
                  <a:round/>
                  <a:headEnd/>
                  <a:tailEnd/>
                </a:ln>
                <a:effectLst/>
              </p:spPr>
              <p:txBody>
                <a:bodyPr wrap="none" anchor="ctr"/>
                <a:lstStyle/>
                <a:p>
                  <a:pPr>
                    <a:defRPr/>
                  </a:pPr>
                  <a:endParaRPr lang="en-US" b="1" i="0" dirty="0">
                    <a:effectLst>
                      <a:outerShdw blurRad="38100" dist="38100" dir="2700000" algn="tl">
                        <a:srgbClr val="000000">
                          <a:alpha val="43137"/>
                        </a:srgbClr>
                      </a:outerShdw>
                    </a:effectLst>
                    <a:latin typeface="Arial" panose="020B0604020202020204" pitchFamily="34" charset="0"/>
                    <a:ea typeface="+mn-ea"/>
                    <a:cs typeface="+mn-cs"/>
                  </a:endParaRPr>
                </a:p>
              </p:txBody>
            </p:sp>
            <p:sp>
              <p:nvSpPr>
                <p:cNvPr id="171018" name="Oval 10"/>
                <p:cNvSpPr>
                  <a:spLocks noChangeArrowheads="1"/>
                </p:cNvSpPr>
                <p:nvPr/>
              </p:nvSpPr>
              <p:spPr bwMode="auto">
                <a:xfrm>
                  <a:off x="1129" y="377"/>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b="1" i="0" dirty="0">
                    <a:effectLst>
                      <a:outerShdw blurRad="38100" dist="38100" dir="2700000" algn="tl">
                        <a:srgbClr val="000000">
                          <a:alpha val="43137"/>
                        </a:srgbClr>
                      </a:outerShdw>
                    </a:effectLst>
                    <a:latin typeface="Arial" panose="020B0604020202020204" pitchFamily="34" charset="0"/>
                    <a:ea typeface="+mn-ea"/>
                    <a:cs typeface="+mn-cs"/>
                  </a:endParaRPr>
                </a:p>
              </p:txBody>
            </p:sp>
            <p:sp>
              <p:nvSpPr>
                <p:cNvPr id="171019" name="Oval 11"/>
                <p:cNvSpPr>
                  <a:spLocks noChangeArrowheads="1"/>
                </p:cNvSpPr>
                <p:nvPr/>
              </p:nvSpPr>
              <p:spPr bwMode="auto">
                <a:xfrm>
                  <a:off x="1063" y="350"/>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b="1" i="0" dirty="0">
                    <a:effectLst>
                      <a:outerShdw blurRad="38100" dist="38100" dir="2700000" algn="tl">
                        <a:srgbClr val="000000">
                          <a:alpha val="43137"/>
                        </a:srgbClr>
                      </a:outerShdw>
                    </a:effectLst>
                    <a:latin typeface="Arial" panose="020B0604020202020204" pitchFamily="34" charset="0"/>
                    <a:ea typeface="+mn-ea"/>
                    <a:cs typeface="+mn-cs"/>
                  </a:endParaRPr>
                </a:p>
              </p:txBody>
            </p:sp>
            <p:sp>
              <p:nvSpPr>
                <p:cNvPr id="171020" name="Oval 12"/>
                <p:cNvSpPr>
                  <a:spLocks noChangeArrowheads="1"/>
                </p:cNvSpPr>
                <p:nvPr/>
              </p:nvSpPr>
              <p:spPr bwMode="auto">
                <a:xfrm>
                  <a:off x="1063" y="404"/>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b="1" i="0" dirty="0">
                    <a:effectLst>
                      <a:outerShdw blurRad="38100" dist="38100" dir="2700000" algn="tl">
                        <a:srgbClr val="000000">
                          <a:alpha val="43137"/>
                        </a:srgbClr>
                      </a:outerShdw>
                    </a:effectLst>
                    <a:latin typeface="Arial" panose="020B0604020202020204" pitchFamily="34" charset="0"/>
                    <a:ea typeface="+mn-ea"/>
                    <a:cs typeface="+mn-cs"/>
                  </a:endParaRPr>
                </a:p>
              </p:txBody>
            </p:sp>
            <p:sp>
              <p:nvSpPr>
                <p:cNvPr id="171021" name="Oval 13"/>
                <p:cNvSpPr>
                  <a:spLocks noChangeArrowheads="1"/>
                </p:cNvSpPr>
                <p:nvPr/>
              </p:nvSpPr>
              <p:spPr bwMode="auto">
                <a:xfrm>
                  <a:off x="1108" y="422"/>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b="1" i="0" dirty="0">
                    <a:effectLst>
                      <a:outerShdw blurRad="38100" dist="38100" dir="2700000" algn="tl">
                        <a:srgbClr val="000000">
                          <a:alpha val="43137"/>
                        </a:srgbClr>
                      </a:outerShdw>
                    </a:effectLst>
                    <a:latin typeface="Arial" panose="020B0604020202020204" pitchFamily="34" charset="0"/>
                    <a:ea typeface="+mn-ea"/>
                    <a:cs typeface="+mn-cs"/>
                  </a:endParaRPr>
                </a:p>
              </p:txBody>
            </p:sp>
            <p:sp>
              <p:nvSpPr>
                <p:cNvPr id="171022" name="Oval 14"/>
                <p:cNvSpPr>
                  <a:spLocks noChangeArrowheads="1"/>
                </p:cNvSpPr>
                <p:nvPr/>
              </p:nvSpPr>
              <p:spPr bwMode="auto">
                <a:xfrm>
                  <a:off x="1168" y="416"/>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b="1" i="0" dirty="0">
                    <a:effectLst>
                      <a:outerShdw blurRad="38100" dist="38100" dir="2700000" algn="tl">
                        <a:srgbClr val="000000">
                          <a:alpha val="43137"/>
                        </a:srgbClr>
                      </a:outerShdw>
                    </a:effectLst>
                    <a:latin typeface="Arial" panose="020B0604020202020204" pitchFamily="34" charset="0"/>
                    <a:ea typeface="+mn-ea"/>
                    <a:cs typeface="+mn-cs"/>
                  </a:endParaRPr>
                </a:p>
              </p:txBody>
            </p:sp>
            <p:sp>
              <p:nvSpPr>
                <p:cNvPr id="171023" name="Oval 15"/>
                <p:cNvSpPr>
                  <a:spLocks noChangeArrowheads="1"/>
                </p:cNvSpPr>
                <p:nvPr/>
              </p:nvSpPr>
              <p:spPr bwMode="auto">
                <a:xfrm>
                  <a:off x="1120" y="461"/>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b="1" i="0" dirty="0">
                    <a:effectLst>
                      <a:outerShdw blurRad="38100" dist="38100" dir="2700000" algn="tl">
                        <a:srgbClr val="000000">
                          <a:alpha val="43137"/>
                        </a:srgbClr>
                      </a:outerShdw>
                    </a:effectLst>
                    <a:latin typeface="Arial" panose="020B0604020202020204" pitchFamily="34" charset="0"/>
                    <a:ea typeface="+mn-ea"/>
                    <a:cs typeface="+mn-cs"/>
                  </a:endParaRPr>
                </a:p>
              </p:txBody>
            </p:sp>
            <p:sp>
              <p:nvSpPr>
                <p:cNvPr id="171024" name="Oval 16"/>
                <p:cNvSpPr>
                  <a:spLocks noChangeArrowheads="1"/>
                </p:cNvSpPr>
                <p:nvPr/>
              </p:nvSpPr>
              <p:spPr bwMode="auto">
                <a:xfrm>
                  <a:off x="1063" y="452"/>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b="1" i="0" dirty="0">
                    <a:effectLst>
                      <a:outerShdw blurRad="38100" dist="38100" dir="2700000" algn="tl">
                        <a:srgbClr val="000000">
                          <a:alpha val="43137"/>
                        </a:srgbClr>
                      </a:outerShdw>
                    </a:effectLst>
                    <a:latin typeface="Arial" panose="020B0604020202020204" pitchFamily="34" charset="0"/>
                    <a:ea typeface="+mn-ea"/>
                    <a:cs typeface="+mn-cs"/>
                  </a:endParaRPr>
                </a:p>
              </p:txBody>
            </p:sp>
            <p:sp>
              <p:nvSpPr>
                <p:cNvPr id="171025" name="Oval 17"/>
                <p:cNvSpPr>
                  <a:spLocks noChangeArrowheads="1"/>
                </p:cNvSpPr>
                <p:nvPr/>
              </p:nvSpPr>
              <p:spPr bwMode="auto">
                <a:xfrm>
                  <a:off x="1117" y="329"/>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b="1" i="0" dirty="0">
                    <a:effectLst>
                      <a:outerShdw blurRad="38100" dist="38100" dir="2700000" algn="tl">
                        <a:srgbClr val="000000">
                          <a:alpha val="43137"/>
                        </a:srgbClr>
                      </a:outerShdw>
                    </a:effectLst>
                    <a:latin typeface="Arial" panose="020B0604020202020204" pitchFamily="34" charset="0"/>
                    <a:ea typeface="+mn-ea"/>
                    <a:cs typeface="+mn-cs"/>
                  </a:endParaRPr>
                </a:p>
              </p:txBody>
            </p:sp>
          </p:grpSp>
        </p:grpSp>
        <p:sp>
          <p:nvSpPr>
            <p:cNvPr id="171026" name="Rectangle 18"/>
            <p:cNvSpPr>
              <a:spLocks noChangeArrowheads="1"/>
            </p:cNvSpPr>
            <p:nvPr userDrawn="1"/>
          </p:nvSpPr>
          <p:spPr bwMode="white">
            <a:xfrm>
              <a:off x="426" y="1185"/>
              <a:ext cx="701" cy="3135"/>
            </a:xfrm>
            <a:prstGeom prst="rect">
              <a:avLst/>
            </a:prstGeom>
            <a:solidFill>
              <a:schemeClr val="bg1">
                <a:alpha val="50000"/>
              </a:schemeClr>
            </a:solidFill>
            <a:ln w="9525">
              <a:noFill/>
              <a:miter lim="800000"/>
              <a:headEnd/>
              <a:tailEnd/>
            </a:ln>
            <a:effectLst/>
          </p:spPr>
          <p:txBody>
            <a:bodyPr wrap="none" anchor="ctr"/>
            <a:lstStyle/>
            <a:p>
              <a:pPr>
                <a:defRPr/>
              </a:pPr>
              <a:endParaRPr lang="en-US" b="1" i="0" dirty="0">
                <a:effectLst>
                  <a:outerShdw blurRad="38100" dist="38100" dir="2700000" algn="tl">
                    <a:srgbClr val="000000">
                      <a:alpha val="43137"/>
                    </a:srgbClr>
                  </a:outerShdw>
                </a:effectLst>
                <a:latin typeface="Arial" panose="020B0604020202020204" pitchFamily="34" charset="0"/>
                <a:ea typeface="+mn-ea"/>
                <a:cs typeface="+mn-cs"/>
              </a:endParaRPr>
            </a:p>
          </p:txBody>
        </p:sp>
      </p:grpSp>
      <p:sp>
        <p:nvSpPr>
          <p:cNvPr id="1027" name="Rectangle 19"/>
          <p:cNvSpPr>
            <a:spLocks noGrp="1" noChangeArrowheads="1"/>
          </p:cNvSpPr>
          <p:nvPr>
            <p:ph type="title"/>
          </p:nvPr>
        </p:nvSpPr>
        <p:spPr bwMode="auto">
          <a:xfrm>
            <a:off x="1154113"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1029" name="Rectangle 21"/>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effectLst/>
                <a:latin typeface="Arial Narrow" pitchFamily="34" charset="0"/>
                <a:ea typeface="+mn-ea"/>
                <a:cs typeface="+mn-cs"/>
              </a:defRPr>
            </a:lvl1pPr>
          </a:lstStyle>
          <a:p>
            <a:pPr>
              <a:defRPr/>
            </a:pPr>
            <a:endParaRPr lang="en-US"/>
          </a:p>
        </p:txBody>
      </p:sp>
      <p:sp>
        <p:nvSpPr>
          <p:cNvPr id="171030" name="Rectangle 2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chemeClr val="tx1"/>
                </a:solidFill>
                <a:effectLst/>
                <a:latin typeface="Arial Narrow" pitchFamily="34" charset="0"/>
                <a:ea typeface="+mn-ea"/>
                <a:cs typeface="+mn-cs"/>
              </a:defRPr>
            </a:lvl1pPr>
          </a:lstStyle>
          <a:p>
            <a:pPr>
              <a:defRPr/>
            </a:pPr>
            <a:endParaRPr lang="en-US"/>
          </a:p>
        </p:txBody>
      </p:sp>
      <p:sp>
        <p:nvSpPr>
          <p:cNvPr id="171031" name="Rectangle 23"/>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chemeClr val="tx1"/>
                </a:solidFill>
                <a:latin typeface="Arial Narrow" charset="0"/>
              </a:defRPr>
            </a:lvl1pPr>
          </a:lstStyle>
          <a:p>
            <a:pPr>
              <a:defRPr/>
            </a:pPr>
            <a:fld id="{D20E9540-3ACA-1B41-8C7C-CD1E94E32178}" type="slidenum">
              <a:rPr lang="en-US"/>
              <a:pPr>
                <a:defRPr/>
              </a:pPr>
              <a:t>‹#›</a:t>
            </a:fld>
            <a:endParaRPr lang="en-US"/>
          </a:p>
        </p:txBody>
      </p:sp>
    </p:spTree>
    <p:extLst>
      <p:ext uri="{BB962C8B-B14F-4D97-AF65-F5344CB8AC3E}">
        <p14:creationId xmlns:p14="http://schemas.microsoft.com/office/powerpoint/2010/main" val="1224129993"/>
      </p:ext>
    </p:extLst>
  </p:cSld>
  <p:clrMap bg1="lt1" tx1="dk1" bg2="lt2" tx2="dk2" accent1="accent1" accent2="accent2" accent3="accent3" accent4="accent4" accent5="accent5" accent6="accent6" hlink="hlink" folHlink="folHlink"/>
  <p:sldLayoutIdLst>
    <p:sldLayoutId id="2147488107" r:id="rId1"/>
    <p:sldLayoutId id="2147488108" r:id="rId2"/>
    <p:sldLayoutId id="2147488109" r:id="rId3"/>
    <p:sldLayoutId id="2147488110" r:id="rId4"/>
    <p:sldLayoutId id="2147488111" r:id="rId5"/>
    <p:sldLayoutId id="2147488112" r:id="rId6"/>
    <p:sldLayoutId id="2147488113" r:id="rId7"/>
    <p:sldLayoutId id="2147488114" r:id="rId8"/>
    <p:sldLayoutId id="2147488115" r:id="rId9"/>
    <p:sldLayoutId id="2147488116" r:id="rId10"/>
    <p:sldLayoutId id="2147488117" r:id="rId11"/>
    <p:sldLayoutId id="2147488118" r:id="rId12"/>
    <p:sldLayoutId id="2147488119" r:id="rId13"/>
    <p:sldLayoutId id="2147488120" r:id="rId14"/>
  </p:sldLayoutIdLst>
  <p:txStyles>
    <p:titleStyle>
      <a:lvl1pPr algn="ctr" rtl="0" eaLnBrk="0" fontAlgn="base" hangingPunct="0">
        <a:spcBef>
          <a:spcPct val="0"/>
        </a:spcBef>
        <a:spcAft>
          <a:spcPct val="0"/>
        </a:spcAft>
        <a:defRPr sz="4400">
          <a:solidFill>
            <a:schemeClr val="bg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2pPr>
      <a:lvl3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3pPr>
      <a:lvl4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4pPr>
      <a:lvl5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5pPr>
      <a:lvl6pPr marL="457200" algn="ctr" rtl="0" fontAlgn="base">
        <a:spcBef>
          <a:spcPct val="0"/>
        </a:spcBef>
        <a:spcAft>
          <a:spcPct val="0"/>
        </a:spcAft>
        <a:defRPr sz="4400">
          <a:solidFill>
            <a:schemeClr val="bg2"/>
          </a:solidFill>
          <a:latin typeface="Engravers MT" charset="0"/>
        </a:defRPr>
      </a:lvl6pPr>
      <a:lvl7pPr marL="914400" algn="ctr" rtl="0" fontAlgn="base">
        <a:spcBef>
          <a:spcPct val="0"/>
        </a:spcBef>
        <a:spcAft>
          <a:spcPct val="0"/>
        </a:spcAft>
        <a:defRPr sz="4400">
          <a:solidFill>
            <a:schemeClr val="bg2"/>
          </a:solidFill>
          <a:latin typeface="Engravers MT" charset="0"/>
        </a:defRPr>
      </a:lvl7pPr>
      <a:lvl8pPr marL="1371600" algn="ctr" rtl="0" fontAlgn="base">
        <a:spcBef>
          <a:spcPct val="0"/>
        </a:spcBef>
        <a:spcAft>
          <a:spcPct val="0"/>
        </a:spcAft>
        <a:defRPr sz="4400">
          <a:solidFill>
            <a:schemeClr val="bg2"/>
          </a:solidFill>
          <a:latin typeface="Engravers MT" charset="0"/>
        </a:defRPr>
      </a:lvl8pPr>
      <a:lvl9pPr marL="1828800" algn="ctr" rtl="0" fontAlgn="base">
        <a:spcBef>
          <a:spcPct val="0"/>
        </a:spcBef>
        <a:spcAft>
          <a:spcPct val="0"/>
        </a:spcAft>
        <a:defRPr sz="4400">
          <a:solidFill>
            <a:schemeClr val="bg2"/>
          </a:solidFill>
          <a:latin typeface="Engravers MT" charset="0"/>
        </a:defRPr>
      </a:lvl9pPr>
    </p:titleStyle>
    <p:bodyStyle>
      <a:lvl1pPr marL="342900" indent="-342900" algn="l" rtl="0" eaLnBrk="0" fontAlgn="base" hangingPunct="0">
        <a:spcBef>
          <a:spcPct val="20000"/>
        </a:spcBef>
        <a:spcAft>
          <a:spcPct val="0"/>
        </a:spcAft>
        <a:buBlip>
          <a:blip r:embed="rId17"/>
        </a:buBlip>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175" y="4267200"/>
            <a:ext cx="9140825" cy="2590800"/>
            <a:chOff x="2" y="2688"/>
            <a:chExt cx="5758" cy="1632"/>
          </a:xfrm>
        </p:grpSpPr>
        <p:sp>
          <p:nvSpPr>
            <p:cNvPr id="1032" name="Freeform 3"/>
            <p:cNvSpPr>
              <a:spLocks/>
            </p:cNvSpPr>
            <p:nvPr/>
          </p:nvSpPr>
          <p:spPr bwMode="hidden">
            <a:xfrm>
              <a:off x="2" y="2688"/>
              <a:ext cx="5758" cy="1632"/>
            </a:xfrm>
            <a:custGeom>
              <a:avLst/>
              <a:gdLst>
                <a:gd name="T0" fmla="*/ 5830 w 5740"/>
                <a:gd name="T1" fmla="*/ 33 h 4316"/>
                <a:gd name="T2" fmla="*/ 0 w 5740"/>
                <a:gd name="T3" fmla="*/ 33 h 4316"/>
                <a:gd name="T4" fmla="*/ 0 w 5740"/>
                <a:gd name="T5" fmla="*/ 0 h 4316"/>
                <a:gd name="T6" fmla="*/ 5830 w 5740"/>
                <a:gd name="T7" fmla="*/ 0 h 4316"/>
                <a:gd name="T8" fmla="*/ 5830 w 5740"/>
                <a:gd name="T9" fmla="*/ 33 h 4316"/>
                <a:gd name="T10" fmla="*/ 5830 w 5740"/>
                <a:gd name="T11" fmla="*/ 33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grpSp>
          <p:nvGrpSpPr>
            <p:cNvPr id="1033" name="Group 4"/>
            <p:cNvGrpSpPr>
              <a:grpSpLocks/>
            </p:cNvGrpSpPr>
            <p:nvPr/>
          </p:nvGrpSpPr>
          <p:grpSpPr bwMode="auto">
            <a:xfrm>
              <a:off x="1776" y="3024"/>
              <a:ext cx="3929" cy="1290"/>
              <a:chOff x="1776" y="3024"/>
              <a:chExt cx="3929" cy="1290"/>
            </a:xfrm>
          </p:grpSpPr>
          <p:grpSp>
            <p:nvGrpSpPr>
              <p:cNvPr id="1034" name="Group 5"/>
              <p:cNvGrpSpPr>
                <a:grpSpLocks/>
              </p:cNvGrpSpPr>
              <p:nvPr userDrawn="1"/>
            </p:nvGrpSpPr>
            <p:grpSpPr bwMode="auto">
              <a:xfrm>
                <a:off x="2268" y="3934"/>
                <a:ext cx="638" cy="377"/>
                <a:chOff x="2268" y="3934"/>
                <a:chExt cx="638" cy="377"/>
              </a:xfrm>
            </p:grpSpPr>
            <p:sp>
              <p:nvSpPr>
                <p:cNvPr id="3078"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3079"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3080"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3081"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3082"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3083"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3084"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3085"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w="9525">
                  <a:noFill/>
                  <a:round/>
                  <a:headEnd/>
                  <a:tailEnd/>
                </a:ln>
                <a:effectLst/>
              </p:spPr>
              <p:txBody>
                <a:bodyPr/>
                <a:lstStyle/>
                <a:p>
                  <a:pPr>
                    <a:defRPr/>
                  </a:pPr>
                  <a:endParaRPr lang="en-US">
                    <a:latin typeface="Times" pitchFamily="24" charset="0"/>
                    <a:ea typeface="+mn-ea"/>
                    <a:cs typeface="+mn-cs"/>
                  </a:endParaRPr>
                </a:p>
              </p:txBody>
            </p:sp>
          </p:grpSp>
          <p:sp>
            <p:nvSpPr>
              <p:cNvPr id="3086"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w="9525">
                <a:noFill/>
                <a:round/>
                <a:headEnd/>
                <a:tailEnd/>
              </a:ln>
              <a:effectLst/>
            </p:spPr>
            <p:txBody>
              <a:bodyPr/>
              <a:lstStyle/>
              <a:p>
                <a:pPr>
                  <a:defRPr/>
                </a:pPr>
                <a:endParaRPr lang="en-US">
                  <a:latin typeface="Times" pitchFamily="24" charset="0"/>
                  <a:ea typeface="+mn-ea"/>
                  <a:cs typeface="+mn-cs"/>
                </a:endParaRPr>
              </a:p>
            </p:txBody>
          </p:sp>
          <p:sp>
            <p:nvSpPr>
              <p:cNvPr id="3087"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3088"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3089"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3090"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3091" name="Freeform 1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3092" name="Freeform 2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w="9525">
                <a:noFill/>
                <a:round/>
                <a:headEnd/>
                <a:tailEnd/>
              </a:ln>
            </p:spPr>
            <p:txBody>
              <a:bodyPr/>
              <a:lstStyle/>
              <a:p>
                <a:pPr>
                  <a:defRPr/>
                </a:pPr>
                <a:endParaRPr lang="en-US">
                  <a:latin typeface="Times" pitchFamily="24" charset="0"/>
                  <a:ea typeface="+mn-ea"/>
                  <a:cs typeface="+mn-cs"/>
                </a:endParaRPr>
              </a:p>
            </p:txBody>
          </p:sp>
          <p:sp>
            <p:nvSpPr>
              <p:cNvPr id="3093" name="Freeform 2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3094" name="Freeform 2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w="9525">
                <a:noFill/>
                <a:round/>
                <a:headEnd/>
                <a:tailEnd/>
              </a:ln>
            </p:spPr>
            <p:txBody>
              <a:bodyPr/>
              <a:lstStyle/>
              <a:p>
                <a:pPr>
                  <a:defRPr/>
                </a:pPr>
                <a:endParaRPr lang="en-US">
                  <a:latin typeface="Times" pitchFamily="24" charset="0"/>
                  <a:ea typeface="+mn-ea"/>
                  <a:cs typeface="+mn-cs"/>
                </a:endParaRPr>
              </a:p>
            </p:txBody>
          </p:sp>
          <p:sp>
            <p:nvSpPr>
              <p:cNvPr id="3095" name="Freeform 2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w="9525">
                <a:noFill/>
                <a:round/>
                <a:headEnd/>
                <a:tailEnd/>
              </a:ln>
            </p:spPr>
            <p:txBody>
              <a:bodyPr/>
              <a:lstStyle/>
              <a:p>
                <a:pPr>
                  <a:defRPr/>
                </a:pPr>
                <a:endParaRPr lang="en-US">
                  <a:latin typeface="Times" pitchFamily="24" charset="0"/>
                  <a:ea typeface="+mn-ea"/>
                  <a:cs typeface="+mn-cs"/>
                </a:endParaRPr>
              </a:p>
            </p:txBody>
          </p:sp>
          <p:sp>
            <p:nvSpPr>
              <p:cNvPr id="3096" name="Freeform 24"/>
              <p:cNvSpPr>
                <a:spLocks/>
              </p:cNvSpPr>
              <p:nvPr/>
            </p:nvSpPr>
            <p:spPr bwMode="hidden">
              <a:xfrm>
                <a:off x="4175" y="4050"/>
                <a:ext cx="180" cy="132"/>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w="9525">
                <a:noFill/>
                <a:round/>
                <a:headEnd/>
                <a:tailEnd/>
              </a:ln>
            </p:spPr>
            <p:txBody>
              <a:bodyPr/>
              <a:lstStyle/>
              <a:p>
                <a:pPr>
                  <a:defRPr/>
                </a:pPr>
                <a:endParaRPr lang="en-US">
                  <a:latin typeface="Times" pitchFamily="24" charset="0"/>
                  <a:ea typeface="+mn-ea"/>
                  <a:cs typeface="+mn-cs"/>
                </a:endParaRPr>
              </a:p>
            </p:txBody>
          </p:sp>
          <p:sp>
            <p:nvSpPr>
              <p:cNvPr id="3097"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3098"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w="9525">
                <a:noFill/>
                <a:round/>
                <a:headEnd/>
                <a:tailEnd/>
              </a:ln>
            </p:spPr>
            <p:txBody>
              <a:bodyPr/>
              <a:lstStyle/>
              <a:p>
                <a:pPr>
                  <a:defRPr/>
                </a:pPr>
                <a:endParaRPr lang="en-US">
                  <a:latin typeface="Times" pitchFamily="24" charset="0"/>
                  <a:ea typeface="+mn-ea"/>
                  <a:cs typeface="+mn-cs"/>
                </a:endParaRPr>
              </a:p>
            </p:txBody>
          </p:sp>
          <p:sp>
            <p:nvSpPr>
              <p:cNvPr id="3099"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w="9525">
                <a:noFill/>
                <a:round/>
                <a:headEnd/>
                <a:tailEnd/>
              </a:ln>
            </p:spPr>
            <p:txBody>
              <a:bodyPr/>
              <a:lstStyle/>
              <a:p>
                <a:pPr>
                  <a:defRPr/>
                </a:pPr>
                <a:endParaRPr lang="en-US">
                  <a:latin typeface="Times" pitchFamily="24" charset="0"/>
                  <a:ea typeface="+mn-ea"/>
                  <a:cs typeface="+mn-cs"/>
                </a:endParaRPr>
              </a:p>
            </p:txBody>
          </p:sp>
          <p:sp>
            <p:nvSpPr>
              <p:cNvPr id="3100"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1050"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51"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3103"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3104"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3105"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1055"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3107" name="Freeform 3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3108" name="Freeform 3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3109" name="Freeform 3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3110" name="Freeform 3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3111" name="Freeform 3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3112" name="Freeform 4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3113" name="Freeform 4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3114" name="Freeform 4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3115" name="Freeform 4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w="9525">
                <a:noFill/>
                <a:round/>
                <a:headEnd/>
                <a:tailEnd/>
              </a:ln>
            </p:spPr>
            <p:txBody>
              <a:bodyPr/>
              <a:lstStyle/>
              <a:p>
                <a:pPr>
                  <a:defRPr/>
                </a:pPr>
                <a:endParaRPr lang="en-US">
                  <a:latin typeface="Times" pitchFamily="24" charset="0"/>
                  <a:ea typeface="+mn-ea"/>
                  <a:cs typeface="+mn-cs"/>
                </a:endParaRPr>
              </a:p>
            </p:txBody>
          </p:sp>
          <p:sp>
            <p:nvSpPr>
              <p:cNvPr id="3116" name="Freeform 4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3117" name="Freeform 4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1067" name="Freeform 46"/>
              <p:cNvSpPr>
                <a:spLocks/>
              </p:cNvSpPr>
              <p:nvPr/>
            </p:nvSpPr>
            <p:spPr bwMode="hidden">
              <a:xfrm>
                <a:off x="5280" y="3186"/>
                <a:ext cx="383" cy="96"/>
              </a:xfrm>
              <a:custGeom>
                <a:avLst/>
                <a:gdLst>
                  <a:gd name="T0" fmla="*/ 214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14 w 382"/>
                  <a:gd name="T19" fmla="*/ 96 h 96"/>
                  <a:gd name="T20" fmla="*/ 268 w 382"/>
                  <a:gd name="T21" fmla="*/ 90 h 96"/>
                  <a:gd name="T22" fmla="*/ 316 w 382"/>
                  <a:gd name="T23" fmla="*/ 84 h 96"/>
                  <a:gd name="T24" fmla="*/ 357 w 382"/>
                  <a:gd name="T25" fmla="*/ 66 h 96"/>
                  <a:gd name="T26" fmla="*/ 387 w 382"/>
                  <a:gd name="T27" fmla="*/ 42 h 96"/>
                  <a:gd name="T28" fmla="*/ 381 w 382"/>
                  <a:gd name="T29" fmla="*/ 42 h 96"/>
                  <a:gd name="T30" fmla="*/ 351 w 382"/>
                  <a:gd name="T31" fmla="*/ 66 h 96"/>
                  <a:gd name="T32" fmla="*/ 310 w 382"/>
                  <a:gd name="T33" fmla="*/ 78 h 96"/>
                  <a:gd name="T34" fmla="*/ 268 w 382"/>
                  <a:gd name="T35" fmla="*/ 90 h 96"/>
                  <a:gd name="T36" fmla="*/ 214 w 382"/>
                  <a:gd name="T37" fmla="*/ 96 h 96"/>
                  <a:gd name="T38" fmla="*/ 214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68" name="Freeform 47"/>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69" name="Freeform 48"/>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70" name="Freeform 49"/>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71" name="Freeform 50"/>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72" name="Freeform 51"/>
              <p:cNvSpPr>
                <a:spLocks/>
              </p:cNvSpPr>
              <p:nvPr/>
            </p:nvSpPr>
            <p:spPr bwMode="hidden">
              <a:xfrm>
                <a:off x="5489" y="3042"/>
                <a:ext cx="186" cy="210"/>
              </a:xfrm>
              <a:custGeom>
                <a:avLst/>
                <a:gdLst>
                  <a:gd name="T0" fmla="*/ 0 w 185"/>
                  <a:gd name="T1" fmla="*/ 6 h 210"/>
                  <a:gd name="T2" fmla="*/ 66 w 185"/>
                  <a:gd name="T3" fmla="*/ 12 h 210"/>
                  <a:gd name="T4" fmla="*/ 124 w 185"/>
                  <a:gd name="T5" fmla="*/ 36 h 210"/>
                  <a:gd name="T6" fmla="*/ 160 w 185"/>
                  <a:gd name="T7" fmla="*/ 72 h 210"/>
                  <a:gd name="T8" fmla="*/ 166 w 185"/>
                  <a:gd name="T9" fmla="*/ 90 h 210"/>
                  <a:gd name="T10" fmla="*/ 172 w 185"/>
                  <a:gd name="T11" fmla="*/ 114 h 210"/>
                  <a:gd name="T12" fmla="*/ 166 w 185"/>
                  <a:gd name="T13" fmla="*/ 138 h 210"/>
                  <a:gd name="T14" fmla="*/ 154 w 185"/>
                  <a:gd name="T15" fmla="*/ 162 h 210"/>
                  <a:gd name="T16" fmla="*/ 124 w 185"/>
                  <a:gd name="T17" fmla="*/ 180 h 210"/>
                  <a:gd name="T18" fmla="*/ 90 w 185"/>
                  <a:gd name="T19" fmla="*/ 198 h 210"/>
                  <a:gd name="T20" fmla="*/ 101 w 185"/>
                  <a:gd name="T21" fmla="*/ 210 h 210"/>
                  <a:gd name="T22" fmla="*/ 136 w 185"/>
                  <a:gd name="T23" fmla="*/ 192 h 210"/>
                  <a:gd name="T24" fmla="*/ 166 w 185"/>
                  <a:gd name="T25" fmla="*/ 168 h 210"/>
                  <a:gd name="T26" fmla="*/ 184 w 185"/>
                  <a:gd name="T27" fmla="*/ 144 h 210"/>
                  <a:gd name="T28" fmla="*/ 190 w 185"/>
                  <a:gd name="T29" fmla="*/ 114 h 210"/>
                  <a:gd name="T30" fmla="*/ 184 w 185"/>
                  <a:gd name="T31" fmla="*/ 90 h 210"/>
                  <a:gd name="T32" fmla="*/ 178 w 185"/>
                  <a:gd name="T33" fmla="*/ 66 h 210"/>
                  <a:gd name="T34" fmla="*/ 160 w 185"/>
                  <a:gd name="T35" fmla="*/ 48 h 210"/>
                  <a:gd name="T36" fmla="*/ 136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73" name="Freeform 52"/>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3125"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grpSp>
            <p:nvGrpSpPr>
              <p:cNvPr id="1075" name="Group 54"/>
              <p:cNvGrpSpPr>
                <a:grpSpLocks/>
              </p:cNvGrpSpPr>
              <p:nvPr userDrawn="1"/>
            </p:nvGrpSpPr>
            <p:grpSpPr bwMode="auto">
              <a:xfrm>
                <a:off x="4546" y="3608"/>
                <a:ext cx="518" cy="319"/>
                <a:chOff x="4546" y="3608"/>
                <a:chExt cx="518" cy="319"/>
              </a:xfrm>
            </p:grpSpPr>
            <p:sp>
              <p:nvSpPr>
                <p:cNvPr id="3127"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w="9525">
                  <a:noFill/>
                  <a:round/>
                  <a:headEnd/>
                  <a:tailEnd/>
                </a:ln>
                <a:effectLst/>
              </p:spPr>
              <p:txBody>
                <a:bodyPr/>
                <a:lstStyle/>
                <a:p>
                  <a:pPr>
                    <a:defRPr/>
                  </a:pPr>
                  <a:endParaRPr lang="en-US">
                    <a:latin typeface="Times" pitchFamily="24" charset="0"/>
                    <a:ea typeface="+mn-ea"/>
                    <a:cs typeface="+mn-cs"/>
                  </a:endParaRPr>
                </a:p>
              </p:txBody>
            </p:sp>
            <p:sp>
              <p:nvSpPr>
                <p:cNvPr id="3128"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3129"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3130"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3131"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3132"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grpSp>
          <p:grpSp>
            <p:nvGrpSpPr>
              <p:cNvPr id="1076" name="Group 61"/>
              <p:cNvGrpSpPr>
                <a:grpSpLocks/>
              </p:cNvGrpSpPr>
              <p:nvPr userDrawn="1"/>
            </p:nvGrpSpPr>
            <p:grpSpPr bwMode="auto">
              <a:xfrm>
                <a:off x="5381" y="3085"/>
                <a:ext cx="227" cy="132"/>
                <a:chOff x="5381" y="3085"/>
                <a:chExt cx="227" cy="132"/>
              </a:xfrm>
            </p:grpSpPr>
            <p:sp>
              <p:nvSpPr>
                <p:cNvPr id="1077"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78"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79"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80"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grpSp>
        </p:grpSp>
      </p:grpSp>
      <p:sp>
        <p:nvSpPr>
          <p:cNvPr id="3138" name="Rectangle 66"/>
          <p:cNvSpPr>
            <a:spLocks noGrp="1" noChangeArrowheads="1"/>
          </p:cNvSpPr>
          <p:nvPr>
            <p:ph type="title"/>
          </p:nvPr>
        </p:nvSpPr>
        <p:spPr bwMode="black">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139" name="Rectangle 67"/>
          <p:cNvSpPr>
            <a:spLocks noGrp="1" noChangeArrowheads="1"/>
          </p:cNvSpPr>
          <p:nvPr>
            <p:ph type="dt" sz="half" idx="2"/>
          </p:nvPr>
        </p:nvSpPr>
        <p:spPr bwMode="black">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0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140" name="Rectangle 68"/>
          <p:cNvSpPr>
            <a:spLocks noGrp="1" noChangeArrowheads="1"/>
          </p:cNvSpPr>
          <p:nvPr>
            <p:ph type="ftr" sz="quarter" idx="3"/>
          </p:nvPr>
        </p:nvSpPr>
        <p:spPr bwMode="black">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141" name="Rectangle 69"/>
          <p:cNvSpPr>
            <a:spLocks noGrp="1" noChangeArrowheads="1"/>
          </p:cNvSpPr>
          <p:nvPr>
            <p:ph type="sldNum" sz="quarter" idx="4"/>
          </p:nvPr>
        </p:nvSpPr>
        <p:spPr bwMode="black">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1" i="0">
                <a:effectLst>
                  <a:outerShdw blurRad="38100" dist="38100" dir="2700000" algn="tl">
                    <a:srgbClr val="000000"/>
                  </a:outerShdw>
                </a:effectLst>
                <a:latin typeface="Arial" panose="020B0604020202020204" pitchFamily="34" charset="0"/>
              </a:defRPr>
            </a:lvl1pPr>
          </a:lstStyle>
          <a:p>
            <a:pPr>
              <a:defRPr/>
            </a:pPr>
            <a:fld id="{A065B675-92B9-7B48-83FA-EB40FF368785}" type="slidenum">
              <a:rPr lang="en-US" smtClean="0"/>
              <a:pPr>
                <a:defRPr/>
              </a:pPr>
              <a:t>‹#›</a:t>
            </a:fld>
            <a:endParaRPr lang="en-US" dirty="0"/>
          </a:p>
        </p:txBody>
      </p:sp>
      <p:sp>
        <p:nvSpPr>
          <p:cNvPr id="3142" name="Rectangle 70"/>
          <p:cNvSpPr>
            <a:spLocks noGrp="1" noChangeArrowheads="1"/>
          </p:cNvSpPr>
          <p:nvPr>
            <p:ph type="body" idx="1"/>
          </p:nvPr>
        </p:nvSpPr>
        <p:spPr bwMode="black">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48915935"/>
      </p:ext>
    </p:extLst>
  </p:cSld>
  <p:clrMap bg1="dk2" tx1="lt1" bg2="dk1" tx2="lt2" accent1="accent1" accent2="accent2" accent3="accent3" accent4="accent4" accent5="accent5" accent6="accent6" hlink="hlink" folHlink="folHlink"/>
  <p:sldLayoutIdLst>
    <p:sldLayoutId id="2147488122" r:id="rId1"/>
    <p:sldLayoutId id="2147488123" r:id="rId2"/>
    <p:sldLayoutId id="2147488124" r:id="rId3"/>
    <p:sldLayoutId id="2147488125" r:id="rId4"/>
    <p:sldLayoutId id="2147488126" r:id="rId5"/>
    <p:sldLayoutId id="2147488127" r:id="rId6"/>
    <p:sldLayoutId id="2147488128" r:id="rId7"/>
    <p:sldLayoutId id="2147488129" r:id="rId8"/>
    <p:sldLayoutId id="2147488130" r:id="rId9"/>
    <p:sldLayoutId id="2147488131" r:id="rId10"/>
    <p:sldLayoutId id="2147488132" r:id="rId11"/>
    <p:sldLayoutId id="2147488133" r:id="rId12"/>
    <p:sldLayoutId id="2147488134" r:id="rId13"/>
    <p:sldLayoutId id="2147488135" r:id="rId14"/>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24"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24"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24"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24"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2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2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2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24"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Ø"/>
        <a:defRPr sz="3200" b="1" i="0">
          <a:solidFill>
            <a:schemeClr val="tx1"/>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50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24" charset="-128"/>
        </a:defRPr>
      </a:lvl2pPr>
      <a:lvl3pPr marL="1143000" indent="-228600" algn="l" rtl="0" eaLnBrk="0" fontAlgn="base" hangingPunct="0">
        <a:spcBef>
          <a:spcPct val="20000"/>
        </a:spcBef>
        <a:spcAft>
          <a:spcPct val="0"/>
        </a:spcAft>
        <a:buClr>
          <a:schemeClr val="accent2"/>
        </a:buClr>
        <a:buChar char="•"/>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24" charset="-128"/>
        </a:defRPr>
      </a:lvl3pPr>
      <a:lvl4pPr marL="1600200" indent="-228600" algn="l" rtl="0" eaLnBrk="0" fontAlgn="base" hangingPunct="0">
        <a:spcBef>
          <a:spcPct val="20000"/>
        </a:spcBef>
        <a:spcAft>
          <a:spcPct val="0"/>
        </a:spcAft>
        <a:buClr>
          <a:schemeClr val="folHlink"/>
        </a:buClr>
        <a:buSzPct val="50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24" charset="-128"/>
        </a:defRPr>
      </a:lvl4pPr>
      <a:lvl5pPr marL="2057400" indent="-228600" algn="l" rtl="0" eaLnBrk="0" fontAlgn="base" hangingPunct="0">
        <a:spcBef>
          <a:spcPct val="20000"/>
        </a:spcBef>
        <a:spcAft>
          <a:spcPct val="0"/>
        </a:spcAft>
        <a:buClr>
          <a:schemeClr val="hlink"/>
        </a:buClr>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24" charset="-128"/>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36"/>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84"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fld id="{2EE7642A-7B80-D448-BF65-EEDFC4BA5E40}" type="slidenum">
              <a:rPr lang="en-US" sz="1800" smtClean="0">
                <a:latin typeface="Arial" charset="0"/>
                <a:cs typeface="DejaVu Sans" charset="0"/>
              </a:rPr>
              <a:pPr defTabSz="321311"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3103759327"/>
      </p:ext>
    </p:extLst>
  </p:cSld>
  <p:clrMap bg1="lt1" tx1="dk1" bg2="lt2" tx2="dk2" accent1="accent1" accent2="accent2" accent3="accent3" accent4="accent4" accent5="accent5" accent6="accent6" hlink="hlink" folHlink="folHlink"/>
  <p:sldLayoutIdLst>
    <p:sldLayoutId id="2147488137" r:id="rId1"/>
    <p:sldLayoutId id="2147488138" r:id="rId2"/>
    <p:sldLayoutId id="2147488139" r:id="rId3"/>
    <p:sldLayoutId id="2147488140" r:id="rId4"/>
    <p:sldLayoutId id="2147488141" r:id="rId5"/>
    <p:sldLayoutId id="2147488142" r:id="rId6"/>
    <p:sldLayoutId id="2147488143" r:id="rId7"/>
    <p:sldLayoutId id="2147488144" r:id="rId8"/>
    <p:sldLayoutId id="2147488145" r:id="rId9"/>
    <p:sldLayoutId id="2147488146" r:id="rId10"/>
    <p:sldLayoutId id="2147488147" r:id="rId11"/>
  </p:sldLayoutIdLst>
  <p:txStyles>
    <p:titleStyle>
      <a:lvl1pPr algn="ctr" defTabSz="321311"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130" indent="-200819"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278"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591"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906"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215"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52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840"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15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83" indent="-240983" algn="l" defTabSz="321311"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130" indent="-200819" algn="l" defTabSz="321311"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278" indent="-160656" algn="l" defTabSz="321311"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591"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906"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7215"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52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840"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15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11" rtl="0" eaLnBrk="1" latinLnBrk="0" hangingPunct="1">
        <a:defRPr sz="1300" kern="1200">
          <a:solidFill>
            <a:schemeClr val="tx1"/>
          </a:solidFill>
          <a:latin typeface="+mn-lt"/>
          <a:ea typeface="+mn-ea"/>
          <a:cs typeface="+mn-cs"/>
        </a:defRPr>
      </a:lvl1pPr>
      <a:lvl2pPr marL="321311" algn="l" defTabSz="321311" rtl="0" eaLnBrk="1" latinLnBrk="0" hangingPunct="1">
        <a:defRPr sz="1300" kern="1200">
          <a:solidFill>
            <a:schemeClr val="tx1"/>
          </a:solidFill>
          <a:latin typeface="+mn-lt"/>
          <a:ea typeface="+mn-ea"/>
          <a:cs typeface="+mn-cs"/>
        </a:defRPr>
      </a:lvl2pPr>
      <a:lvl3pPr marL="642622" algn="l" defTabSz="321311" rtl="0" eaLnBrk="1" latinLnBrk="0" hangingPunct="1">
        <a:defRPr sz="1300" kern="1200">
          <a:solidFill>
            <a:schemeClr val="tx1"/>
          </a:solidFill>
          <a:latin typeface="+mn-lt"/>
          <a:ea typeface="+mn-ea"/>
          <a:cs typeface="+mn-cs"/>
        </a:defRPr>
      </a:lvl3pPr>
      <a:lvl4pPr marL="963934" algn="l" defTabSz="321311" rtl="0" eaLnBrk="1" latinLnBrk="0" hangingPunct="1">
        <a:defRPr sz="1300" kern="1200">
          <a:solidFill>
            <a:schemeClr val="tx1"/>
          </a:solidFill>
          <a:latin typeface="+mn-lt"/>
          <a:ea typeface="+mn-ea"/>
          <a:cs typeface="+mn-cs"/>
        </a:defRPr>
      </a:lvl4pPr>
      <a:lvl5pPr marL="1285244" algn="l" defTabSz="321311" rtl="0" eaLnBrk="1" latinLnBrk="0" hangingPunct="1">
        <a:defRPr sz="1300" kern="1200">
          <a:solidFill>
            <a:schemeClr val="tx1"/>
          </a:solidFill>
          <a:latin typeface="+mn-lt"/>
          <a:ea typeface="+mn-ea"/>
          <a:cs typeface="+mn-cs"/>
        </a:defRPr>
      </a:lvl5pPr>
      <a:lvl6pPr marL="1606558" algn="l" defTabSz="321311" rtl="0" eaLnBrk="1" latinLnBrk="0" hangingPunct="1">
        <a:defRPr sz="1300" kern="1200">
          <a:solidFill>
            <a:schemeClr val="tx1"/>
          </a:solidFill>
          <a:latin typeface="+mn-lt"/>
          <a:ea typeface="+mn-ea"/>
          <a:cs typeface="+mn-cs"/>
        </a:defRPr>
      </a:lvl6pPr>
      <a:lvl7pPr marL="1927869" algn="l" defTabSz="321311" rtl="0" eaLnBrk="1" latinLnBrk="0" hangingPunct="1">
        <a:defRPr sz="1300" kern="1200">
          <a:solidFill>
            <a:schemeClr val="tx1"/>
          </a:solidFill>
          <a:latin typeface="+mn-lt"/>
          <a:ea typeface="+mn-ea"/>
          <a:cs typeface="+mn-cs"/>
        </a:defRPr>
      </a:lvl7pPr>
      <a:lvl8pPr marL="2249184" algn="l" defTabSz="321311" rtl="0" eaLnBrk="1" latinLnBrk="0" hangingPunct="1">
        <a:defRPr sz="1300" kern="1200">
          <a:solidFill>
            <a:schemeClr val="tx1"/>
          </a:solidFill>
          <a:latin typeface="+mn-lt"/>
          <a:ea typeface="+mn-ea"/>
          <a:cs typeface="+mn-cs"/>
        </a:defRPr>
      </a:lvl8pPr>
      <a:lvl9pPr marL="2570489" algn="l" defTabSz="321311" rtl="0" eaLnBrk="1" latinLnBrk="0" hangingPunct="1">
        <a:defRPr sz="13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0" y="44450"/>
            <a:ext cx="9144000" cy="114300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p>
            <a:pPr lvl="0"/>
            <a:r>
              <a:rPr lang="en-US" dirty="0"/>
              <a:t>Click to edit Master title style</a:t>
            </a:r>
          </a:p>
        </p:txBody>
      </p:sp>
      <p:sp>
        <p:nvSpPr>
          <p:cNvPr id="563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eaLnBrk="0" hangingPunct="0">
              <a:defRPr sz="1400" b="0">
                <a:solidFill>
                  <a:srgbClr val="FFFFFF"/>
                </a:solidFill>
                <a:latin typeface="Arial Black" charset="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eaLnBrk="0" hangingPunct="0">
              <a:defRPr sz="1400" b="0">
                <a:solidFill>
                  <a:srgbClr val="FFFFFF"/>
                </a:solidFill>
                <a:latin typeface="Arial Black" charset="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eaLnBrk="0" hangingPunct="0">
              <a:defRPr sz="1400" b="0">
                <a:solidFill>
                  <a:srgbClr val="FFFFFF"/>
                </a:solidFill>
                <a:latin typeface="Arial Black" charset="0"/>
              </a:defRPr>
            </a:lvl1pPr>
          </a:lstStyle>
          <a:p>
            <a:pPr>
              <a:defRPr/>
            </a:pPr>
            <a:fld id="{4C9AB938-F249-B649-B6BB-EC49CEA8DAE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427" r:id="rId1"/>
  </p:sldLayoutIdLst>
  <p:txStyles>
    <p:titleStyle>
      <a:lvl1pPr algn="ctr" rtl="0" eaLnBrk="0" fontAlgn="base" hangingPunct="0">
        <a:spcBef>
          <a:spcPct val="0"/>
        </a:spcBef>
        <a:spcAft>
          <a:spcPct val="0"/>
        </a:spcAft>
        <a:defRPr sz="4000">
          <a:solidFill>
            <a:schemeClr val="tx2"/>
          </a:solidFill>
          <a:effectLst>
            <a:outerShdw blurRad="38100" dist="38100" dir="2700000" algn="tl">
              <a:srgbClr val="000000">
                <a:alpha val="43137"/>
              </a:srgbClr>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306" indent="-228573" algn="l" rtl="0" fontAlgn="base">
        <a:spcBef>
          <a:spcPct val="20000"/>
        </a:spcBef>
        <a:spcAft>
          <a:spcPct val="0"/>
        </a:spcAft>
        <a:buChar char="»"/>
        <a:defRPr sz="2000">
          <a:solidFill>
            <a:schemeClr val="tx1"/>
          </a:solidFill>
          <a:latin typeface="+mn-lt"/>
          <a:ea typeface="ＭＳ Ｐゴシック" pitchFamily="-105"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05"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05"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dirty="0"/>
              <a:t>Click to edit Master title style</a:t>
            </a:r>
          </a:p>
        </p:txBody>
      </p:sp>
      <p:sp>
        <p:nvSpPr>
          <p:cNvPr id="768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ＭＳ Ｐゴシック" charset="0"/>
                <a:cs typeface="Arial" panose="020B0604020202020204" pitchFamily="34" charset="0"/>
              </a:defRPr>
            </a:lvl1pPr>
          </a:lstStyle>
          <a:p>
            <a:pPr>
              <a:defRPr/>
            </a:pPr>
            <a:endParaRPr lang="en-GB"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ＭＳ Ｐゴシック" charset="0"/>
                <a:cs typeface="Arial" panose="020B0604020202020204" pitchFamily="34" charset="0"/>
              </a:defRPr>
            </a:lvl1pPr>
          </a:lstStyle>
          <a:p>
            <a:pPr>
              <a:defRPr/>
            </a:pPr>
            <a:endParaRPr lang="en-GB"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F35AA8DE-A70E-784A-83B2-FD29F3449487}" type="slidenum">
              <a:rPr lang="en-GB" smtClean="0"/>
              <a:pPr>
                <a:defRPr/>
              </a:pPr>
              <a:t>‹#›</a:t>
            </a:fld>
            <a:endParaRPr lang="en-GB" dirty="0"/>
          </a:p>
        </p:txBody>
      </p:sp>
    </p:spTree>
  </p:cSld>
  <p:clrMap bg1="lt1" tx1="dk1" bg2="lt2" tx2="dk2" accent1="accent1" accent2="accent2" accent3="accent3" accent4="accent4" accent5="accent5" accent6="accent6" hlink="hlink" folHlink="folHlink"/>
  <p:sldLayoutIdLst>
    <p:sldLayoutId id="2147487444" r:id="rId1"/>
    <p:sldLayoutId id="2147487445" r:id="rId2"/>
    <p:sldLayoutId id="2147487446" r:id="rId3"/>
    <p:sldLayoutId id="2147487447" r:id="rId4"/>
    <p:sldLayoutId id="2147487448" r:id="rId5"/>
    <p:sldLayoutId id="2147487449" r:id="rId6"/>
    <p:sldLayoutId id="2147487450" r:id="rId7"/>
    <p:sldLayoutId id="2147487451" r:id="rId8"/>
    <p:sldLayoutId id="2147487452" r:id="rId9"/>
    <p:sldLayoutId id="2147487453" r:id="rId10"/>
    <p:sldLayoutId id="2147487454"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9091"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9092"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3045" name="Rectangle 5"/>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kumimoji="1" sz="1400" b="0">
                <a:solidFill>
                  <a:srgbClr val="BBE0E3"/>
                </a:solidFill>
                <a:latin typeface="Helvetica"/>
                <a:ea typeface="ＭＳ Ｐゴシック" charset="0"/>
                <a:cs typeface="ＭＳ Ｐゴシック"/>
              </a:defRPr>
            </a:lvl1pPr>
          </a:lstStyle>
          <a:p>
            <a:pPr>
              <a:defRPr/>
            </a:pPr>
            <a:endParaRPr lang="en-US"/>
          </a:p>
        </p:txBody>
      </p:sp>
      <p:sp>
        <p:nvSpPr>
          <p:cNvPr id="343046" name="Rectangle 6"/>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kumimoji="1" sz="1400" b="0">
                <a:solidFill>
                  <a:srgbClr val="BBE0E3"/>
                </a:solidFill>
                <a:latin typeface="Helvetica"/>
                <a:ea typeface="ＭＳ Ｐゴシック" charset="0"/>
                <a:cs typeface="ＭＳ Ｐゴシック"/>
              </a:defRPr>
            </a:lvl1pPr>
          </a:lstStyle>
          <a:p>
            <a:pPr>
              <a:defRPr/>
            </a:pPr>
            <a:endParaRPr lang="en-US"/>
          </a:p>
        </p:txBody>
      </p:sp>
      <p:sp>
        <p:nvSpPr>
          <p:cNvPr id="343047" name="Rectangle 7"/>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kumimoji="1" sz="1400" b="0">
                <a:solidFill>
                  <a:srgbClr val="BBE0E3"/>
                </a:solidFill>
                <a:latin typeface="Helvetica" charset="0"/>
              </a:defRPr>
            </a:lvl1pPr>
          </a:lstStyle>
          <a:p>
            <a:pPr>
              <a:defRPr/>
            </a:pPr>
            <a:fld id="{7082923D-4F8C-D24E-B43A-561E1191C8A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455" r:id="rId1"/>
    <p:sldLayoutId id="2147487456" r:id="rId2"/>
    <p:sldLayoutId id="2147487457" r:id="rId3"/>
    <p:sldLayoutId id="2147487458" r:id="rId4"/>
    <p:sldLayoutId id="2147487459" r:id="rId5"/>
    <p:sldLayoutId id="2147487460" r:id="rId6"/>
    <p:sldLayoutId id="2147487461" r:id="rId7"/>
    <p:sldLayoutId id="2147487462" r:id="rId8"/>
    <p:sldLayoutId id="2147487463" r:id="rId9"/>
    <p:sldLayoutId id="2147487464" r:id="rId10"/>
    <p:sldLayoutId id="2147487465" r:id="rId11"/>
    <p:sldLayoutId id="2147487466" r:id="rId12"/>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15"/>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16"/>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15"/>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16"/>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5"/>
        </a:buBlip>
        <a:defRPr kumimoji="1" sz="2000">
          <a:solidFill>
            <a:schemeClr val="tx1"/>
          </a:solidFill>
          <a:latin typeface="+mn-lt"/>
          <a:ea typeface="+mn-ea"/>
        </a:defRPr>
      </a:lvl5pPr>
      <a:lvl6pPr marL="2514600" indent="-228600" algn="l" rtl="0" fontAlgn="base">
        <a:spcBef>
          <a:spcPct val="20000"/>
        </a:spcBef>
        <a:spcAft>
          <a:spcPct val="0"/>
        </a:spcAft>
        <a:buBlip>
          <a:blip r:embed="rId15"/>
        </a:buBlip>
        <a:defRPr kumimoji="1" sz="2000">
          <a:solidFill>
            <a:schemeClr val="tx1"/>
          </a:solidFill>
          <a:latin typeface="+mn-lt"/>
          <a:ea typeface="+mn-ea"/>
        </a:defRPr>
      </a:lvl6pPr>
      <a:lvl7pPr marL="2971800" indent="-228600" algn="l" rtl="0" fontAlgn="base">
        <a:spcBef>
          <a:spcPct val="20000"/>
        </a:spcBef>
        <a:spcAft>
          <a:spcPct val="0"/>
        </a:spcAft>
        <a:buBlip>
          <a:blip r:embed="rId15"/>
        </a:buBlip>
        <a:defRPr kumimoji="1" sz="2000">
          <a:solidFill>
            <a:schemeClr val="tx1"/>
          </a:solidFill>
          <a:latin typeface="+mn-lt"/>
          <a:ea typeface="+mn-ea"/>
        </a:defRPr>
      </a:lvl7pPr>
      <a:lvl8pPr marL="3429000" indent="-228600" algn="l" rtl="0" fontAlgn="base">
        <a:spcBef>
          <a:spcPct val="20000"/>
        </a:spcBef>
        <a:spcAft>
          <a:spcPct val="0"/>
        </a:spcAft>
        <a:buBlip>
          <a:blip r:embed="rId15"/>
        </a:buBlip>
        <a:defRPr kumimoji="1" sz="2000">
          <a:solidFill>
            <a:schemeClr val="tx1"/>
          </a:solidFill>
          <a:latin typeface="+mn-lt"/>
          <a:ea typeface="+mn-ea"/>
        </a:defRPr>
      </a:lvl8pPr>
      <a:lvl9pPr marL="3886200" indent="-228600" algn="l" rtl="0" fontAlgn="base">
        <a:spcBef>
          <a:spcPct val="20000"/>
        </a:spcBef>
        <a:spcAft>
          <a:spcPct val="0"/>
        </a:spcAft>
        <a:buBlip>
          <a:blip r:embed="rId15"/>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126978" name="Group 1026"/>
          <p:cNvGrpSpPr>
            <a:grpSpLocks/>
          </p:cNvGrpSpPr>
          <p:nvPr/>
        </p:nvGrpSpPr>
        <p:grpSpPr bwMode="auto">
          <a:xfrm>
            <a:off x="1588" y="0"/>
            <a:ext cx="9148762" cy="6851650"/>
            <a:chOff x="1" y="0"/>
            <a:chExt cx="5763" cy="4316"/>
          </a:xfrm>
        </p:grpSpPr>
        <p:sp>
          <p:nvSpPr>
            <p:cNvPr id="357379" name="Freeform 1027"/>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0" name="Freeform 1028"/>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1" name="Freeform 1029"/>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grpSp>
          <p:nvGrpSpPr>
            <p:cNvPr id="126987" name="Group 1030"/>
            <p:cNvGrpSpPr>
              <a:grpSpLocks/>
            </p:cNvGrpSpPr>
            <p:nvPr/>
          </p:nvGrpSpPr>
          <p:grpSpPr bwMode="auto">
            <a:xfrm>
              <a:off x="288" y="0"/>
              <a:ext cx="5098" cy="4316"/>
              <a:chOff x="288" y="0"/>
              <a:chExt cx="5098" cy="4316"/>
            </a:xfrm>
          </p:grpSpPr>
          <p:sp>
            <p:nvSpPr>
              <p:cNvPr id="357383" name="Freeform 1031"/>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4" name="Freeform 1032"/>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5" name="Freeform 1033"/>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6" name="Freeform 1034"/>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7" name="Freeform 1035"/>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8" name="Freeform 1036"/>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9" name="Freeform 1037"/>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0" name="Freeform 1038"/>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1" name="Freeform 1039"/>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2" name="Freeform 1040"/>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3" name="Freeform 1041"/>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4" name="Freeform 1042"/>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5" name="Freeform 1043"/>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grpSp>
        <p:sp>
          <p:nvSpPr>
            <p:cNvPr id="357396" name="Freeform 1044"/>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7" name="Freeform 1045"/>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8" name="Freeform 1046"/>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26991" name="Freeform 1047"/>
            <p:cNvSpPr>
              <a:spLocks/>
            </p:cNvSpPr>
            <p:nvPr/>
          </p:nvSpPr>
          <p:spPr bwMode="hidden">
            <a:xfrm>
              <a:off x="5041" y="0"/>
              <a:ext cx="719" cy="845"/>
            </a:xfrm>
            <a:custGeom>
              <a:avLst/>
              <a:gdLst>
                <a:gd name="T0" fmla="*/ 739 w 717"/>
                <a:gd name="T1" fmla="*/ 845 h 845"/>
                <a:gd name="T2" fmla="*/ 739 w 717"/>
                <a:gd name="T3" fmla="*/ 821 h 845"/>
                <a:gd name="T4" fmla="*/ 596 w 717"/>
                <a:gd name="T5" fmla="*/ 605 h 845"/>
                <a:gd name="T6" fmla="*/ 417 w 717"/>
                <a:gd name="T7" fmla="*/ 396 h 845"/>
                <a:gd name="T8" fmla="*/ 232 w 717"/>
                <a:gd name="T9" fmla="*/ 192 h 845"/>
                <a:gd name="T10" fmla="*/ 17 w 717"/>
                <a:gd name="T11" fmla="*/ 0 h 845"/>
                <a:gd name="T12" fmla="*/ 0 w 717"/>
                <a:gd name="T13" fmla="*/ 0 h 845"/>
                <a:gd name="T14" fmla="*/ 220 w 717"/>
                <a:gd name="T15" fmla="*/ 198 h 845"/>
                <a:gd name="T16" fmla="*/ 411 w 717"/>
                <a:gd name="T17" fmla="*/ 408 h 845"/>
                <a:gd name="T18" fmla="*/ 590 w 717"/>
                <a:gd name="T19" fmla="*/ 623 h 845"/>
                <a:gd name="T20" fmla="*/ 739 w 717"/>
                <a:gd name="T21" fmla="*/ 845 h 845"/>
                <a:gd name="T22" fmla="*/ 73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6992" name="Freeform 1048"/>
            <p:cNvSpPr>
              <a:spLocks/>
            </p:cNvSpPr>
            <p:nvPr/>
          </p:nvSpPr>
          <p:spPr bwMode="hidden">
            <a:xfrm>
              <a:off x="5352" y="0"/>
              <a:ext cx="408" cy="414"/>
            </a:xfrm>
            <a:custGeom>
              <a:avLst/>
              <a:gdLst>
                <a:gd name="T0" fmla="*/ 418 w 407"/>
                <a:gd name="T1" fmla="*/ 414 h 414"/>
                <a:gd name="T2" fmla="*/ 418 w 407"/>
                <a:gd name="T3" fmla="*/ 396 h 414"/>
                <a:gd name="T4" fmla="*/ 233 w 407"/>
                <a:gd name="T5" fmla="*/ 192 h 414"/>
                <a:gd name="T6" fmla="*/ 12 w 407"/>
                <a:gd name="T7" fmla="*/ 0 h 414"/>
                <a:gd name="T8" fmla="*/ 0 w 407"/>
                <a:gd name="T9" fmla="*/ 0 h 414"/>
                <a:gd name="T10" fmla="*/ 108 w 407"/>
                <a:gd name="T11" fmla="*/ 102 h 414"/>
                <a:gd name="T12" fmla="*/ 227 w 407"/>
                <a:gd name="T13" fmla="*/ 204 h 414"/>
                <a:gd name="T14" fmla="*/ 418 w 407"/>
                <a:gd name="T15" fmla="*/ 414 h 414"/>
                <a:gd name="T16" fmla="*/ 418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7401" name="Freeform 1049"/>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26994" name="Freeform 1050"/>
            <p:cNvSpPr>
              <a:spLocks/>
            </p:cNvSpPr>
            <p:nvPr/>
          </p:nvSpPr>
          <p:spPr bwMode="hidden">
            <a:xfrm>
              <a:off x="6" y="0"/>
              <a:ext cx="588" cy="599"/>
            </a:xfrm>
            <a:custGeom>
              <a:avLst/>
              <a:gdLst>
                <a:gd name="T0" fmla="*/ 608 w 586"/>
                <a:gd name="T1" fmla="*/ 0 h 599"/>
                <a:gd name="T2" fmla="*/ 590 w 586"/>
                <a:gd name="T3" fmla="*/ 0 h 599"/>
                <a:gd name="T4" fmla="*/ 418 w 586"/>
                <a:gd name="T5" fmla="*/ 132 h 599"/>
                <a:gd name="T6" fmla="*/ 268 w 586"/>
                <a:gd name="T7" fmla="*/ 270 h 599"/>
                <a:gd name="T8" fmla="*/ 120 w 586"/>
                <a:gd name="T9" fmla="*/ 420 h 599"/>
                <a:gd name="T10" fmla="*/ 0 w 586"/>
                <a:gd name="T11" fmla="*/ 575 h 599"/>
                <a:gd name="T12" fmla="*/ 0 w 586"/>
                <a:gd name="T13" fmla="*/ 599 h 599"/>
                <a:gd name="T14" fmla="*/ 120 w 586"/>
                <a:gd name="T15" fmla="*/ 432 h 599"/>
                <a:gd name="T16" fmla="*/ 268 w 586"/>
                <a:gd name="T17" fmla="*/ 282 h 599"/>
                <a:gd name="T18" fmla="*/ 424 w 586"/>
                <a:gd name="T19" fmla="*/ 138 h 599"/>
                <a:gd name="T20" fmla="*/ 608 w 586"/>
                <a:gd name="T21" fmla="*/ 0 h 599"/>
                <a:gd name="T22" fmla="*/ 60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6995" name="Freeform 1051"/>
            <p:cNvSpPr>
              <a:spLocks/>
            </p:cNvSpPr>
            <p:nvPr/>
          </p:nvSpPr>
          <p:spPr bwMode="hidden">
            <a:xfrm>
              <a:off x="6" y="0"/>
              <a:ext cx="270" cy="252"/>
            </a:xfrm>
            <a:custGeom>
              <a:avLst/>
              <a:gdLst>
                <a:gd name="T0" fmla="*/ 280 w 269"/>
                <a:gd name="T1" fmla="*/ 0 h 252"/>
                <a:gd name="T2" fmla="*/ 262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80 w 269"/>
                <a:gd name="T15" fmla="*/ 0 h 252"/>
                <a:gd name="T16" fmla="*/ 280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6996" name="Line 1052"/>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26997" name="Line 1053"/>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26998" name="Line 1054"/>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grpSp>
          <p:nvGrpSpPr>
            <p:cNvPr id="126999" name="Group 1055"/>
            <p:cNvGrpSpPr>
              <a:grpSpLocks/>
            </p:cNvGrpSpPr>
            <p:nvPr/>
          </p:nvGrpSpPr>
          <p:grpSpPr bwMode="auto">
            <a:xfrm>
              <a:off x="1" y="392"/>
              <a:ext cx="5758" cy="1571"/>
              <a:chOff x="1" y="392"/>
              <a:chExt cx="5758" cy="1571"/>
            </a:xfrm>
          </p:grpSpPr>
          <p:sp>
            <p:nvSpPr>
              <p:cNvPr id="127002" name="Line 1056"/>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27003" name="Line 1057"/>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27004" name="Line 1058"/>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27005" name="Line 1059"/>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27006" name="Line 1060"/>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127000" name="Line 1061"/>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27001" name="Line 1062"/>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357415" name="Rectangle 1063"/>
          <p:cNvSpPr>
            <a:spLocks noGrp="1" noChangeArrowheads="1"/>
          </p:cNvSpPr>
          <p:nvPr>
            <p:ph type="title"/>
          </p:nvPr>
        </p:nvSpPr>
        <p:spPr bwMode="auto">
          <a:xfrm>
            <a:off x="457200" y="277813"/>
            <a:ext cx="8229600" cy="1139825"/>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57416" name="Rectangle 1064"/>
          <p:cNvSpPr>
            <a:spLocks noGrp="1" noChangeArrowheads="1"/>
          </p:cNvSpPr>
          <p:nvPr>
            <p:ph type="dt" sz="half" idx="2"/>
          </p:nvPr>
        </p:nvSpPr>
        <p:spPr bwMode="auto">
          <a:xfrm>
            <a:off x="457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Verdana"/>
                <a:ea typeface="ＭＳ Ｐゴシック" charset="0"/>
                <a:cs typeface="Arial" panose="020B0604020202020204" pitchFamily="34" charset="0"/>
              </a:defRPr>
            </a:lvl1pPr>
          </a:lstStyle>
          <a:p>
            <a:pPr>
              <a:defRPr/>
            </a:pPr>
            <a:endParaRPr lang="en-US" dirty="0"/>
          </a:p>
        </p:txBody>
      </p:sp>
      <p:sp>
        <p:nvSpPr>
          <p:cNvPr id="357417" name="Rectangle 106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Verdana"/>
                <a:ea typeface="ＭＳ Ｐゴシック" charset="0"/>
                <a:cs typeface="Arial" panose="020B0604020202020204" pitchFamily="34" charset="0"/>
              </a:defRPr>
            </a:lvl1pPr>
          </a:lstStyle>
          <a:p>
            <a:pPr>
              <a:defRPr/>
            </a:pPr>
            <a:endParaRPr lang="en-US" dirty="0"/>
          </a:p>
        </p:txBody>
      </p:sp>
      <p:sp>
        <p:nvSpPr>
          <p:cNvPr id="357418" name="Rectangle 1066"/>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000" b="0">
                <a:solidFill>
                  <a:srgbClr val="FFFFFF"/>
                </a:solidFill>
                <a:effectLst>
                  <a:outerShdw blurRad="38100" dist="38100" dir="2700000" algn="tl">
                    <a:srgbClr val="000000"/>
                  </a:outerShdw>
                </a:effectLst>
                <a:latin typeface="Verdana" charset="0"/>
              </a:defRPr>
            </a:lvl1pPr>
          </a:lstStyle>
          <a:p>
            <a:pPr>
              <a:defRPr/>
            </a:pPr>
            <a:fld id="{A89875D7-6425-E842-BF44-FC21D540ADF9}" type="slidenum">
              <a:rPr lang="en-US"/>
              <a:pPr>
                <a:defRPr/>
              </a:pPr>
              <a:t>‹#›</a:t>
            </a:fld>
            <a:endParaRPr lang="en-US"/>
          </a:p>
        </p:txBody>
      </p:sp>
      <p:sp>
        <p:nvSpPr>
          <p:cNvPr id="357419" name="Rectangle 1067"/>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489" r:id="rId1"/>
    <p:sldLayoutId id="2147487490" r:id="rId2"/>
    <p:sldLayoutId id="2147487491" r:id="rId3"/>
    <p:sldLayoutId id="2147487492" r:id="rId4"/>
    <p:sldLayoutId id="2147487493" r:id="rId5"/>
    <p:sldLayoutId id="2147487494" r:id="rId6"/>
    <p:sldLayoutId id="2147487495" r:id="rId7"/>
    <p:sldLayoutId id="2147487496" r:id="rId8"/>
    <p:sldLayoutId id="2147487497" r:id="rId9"/>
    <p:sldLayoutId id="2147487498" r:id="rId10"/>
    <p:sldLayoutId id="2147487499"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9266" name="Group 1026"/>
          <p:cNvGrpSpPr>
            <a:grpSpLocks/>
          </p:cNvGrpSpPr>
          <p:nvPr/>
        </p:nvGrpSpPr>
        <p:grpSpPr bwMode="auto">
          <a:xfrm>
            <a:off x="0" y="0"/>
            <a:ext cx="7242175" cy="1981200"/>
            <a:chOff x="0" y="0"/>
            <a:chExt cx="4562" cy="1248"/>
          </a:xfrm>
        </p:grpSpPr>
        <p:sp>
          <p:nvSpPr>
            <p:cNvPr id="365571" name="Freeform 1027"/>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39273" name="Freeform 1028"/>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65573" name="Rectangle 1029"/>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5574" name="Rectangle 1030"/>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5575" name="Rectangle 1031"/>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b="1" i="0">
                <a:solidFill>
                  <a:srgbClr val="FFFFFF"/>
                </a:solidFill>
                <a:effectLst>
                  <a:outerShdw blurRad="38100" dist="38100" dir="2700000" algn="tl">
                    <a:srgbClr val="000000"/>
                  </a:outerShdw>
                </a:effectLst>
                <a:latin typeface="Tahoma"/>
                <a:ea typeface="ＭＳ Ｐゴシック" charset="0"/>
                <a:cs typeface="Arial" panose="020B0604020202020204" pitchFamily="34" charset="0"/>
              </a:defRPr>
            </a:lvl1pPr>
          </a:lstStyle>
          <a:p>
            <a:pPr>
              <a:defRPr/>
            </a:pPr>
            <a:endParaRPr lang="en-US" dirty="0"/>
          </a:p>
        </p:txBody>
      </p:sp>
      <p:sp>
        <p:nvSpPr>
          <p:cNvPr id="365576" name="Rectangle 1032"/>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b="1" i="0">
                <a:solidFill>
                  <a:srgbClr val="FFFFFF"/>
                </a:solidFill>
                <a:effectLst>
                  <a:outerShdw blurRad="38100" dist="38100" dir="2700000" algn="tl">
                    <a:srgbClr val="000000"/>
                  </a:outerShdw>
                </a:effectLst>
                <a:latin typeface="Tahoma"/>
                <a:ea typeface="ＭＳ Ｐゴシック" charset="0"/>
                <a:cs typeface="Arial" panose="020B0604020202020204" pitchFamily="34" charset="0"/>
              </a:defRPr>
            </a:lvl1pPr>
          </a:lstStyle>
          <a:p>
            <a:pPr>
              <a:defRPr/>
            </a:pPr>
            <a:endParaRPr lang="en-US" dirty="0"/>
          </a:p>
        </p:txBody>
      </p:sp>
      <p:sp>
        <p:nvSpPr>
          <p:cNvPr id="365577" name="Rectangle 1033"/>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b="0">
                <a:solidFill>
                  <a:srgbClr val="FFFFFF"/>
                </a:solidFill>
                <a:effectLst>
                  <a:outerShdw blurRad="38100" dist="38100" dir="2700000" algn="tl">
                    <a:srgbClr val="000000"/>
                  </a:outerShdw>
                </a:effectLst>
                <a:latin typeface="Tahoma" charset="0"/>
              </a:defRPr>
            </a:lvl1pPr>
          </a:lstStyle>
          <a:p>
            <a:pPr>
              <a:defRPr/>
            </a:pPr>
            <a:fld id="{660CD352-46FF-8949-9076-F19940788F7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500" r:id="rId1"/>
    <p:sldLayoutId id="2147487501" r:id="rId2"/>
    <p:sldLayoutId id="2147487502" r:id="rId3"/>
    <p:sldLayoutId id="2147487503" r:id="rId4"/>
    <p:sldLayoutId id="2147487504" r:id="rId5"/>
    <p:sldLayoutId id="2147487505" r:id="rId6"/>
    <p:sldLayoutId id="2147487506" r:id="rId7"/>
    <p:sldLayoutId id="2147487507" r:id="rId8"/>
    <p:sldLayoutId id="2147487508" r:id="rId9"/>
    <p:sldLayoutId id="2147487509" r:id="rId10"/>
    <p:sldLayoutId id="214748751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17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64.xml"/><Relationship Id="rId5" Type="http://schemas.openxmlformats.org/officeDocument/2006/relationships/image" Target="../media/image102.jpeg"/><Relationship Id="rId4" Type="http://schemas.openxmlformats.org/officeDocument/2006/relationships/image" Target="../media/image101.png"/></Relationships>
</file>

<file path=ppt/slides/_rels/slide10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64.xml"/></Relationships>
</file>

<file path=ppt/slides/_rels/slide10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264.xml"/><Relationship Id="rId4" Type="http://schemas.openxmlformats.org/officeDocument/2006/relationships/image" Target="../media/image105.jpeg"/></Relationships>
</file>

<file path=ppt/slides/_rels/slide10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64.xml"/></Relationships>
</file>

<file path=ppt/slides/_rels/slide10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64.xml"/></Relationships>
</file>

<file path=ppt/slides/_rels/slide10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slideLayout" Target="../slideLayouts/slideLayout264.xml"/><Relationship Id="rId1" Type="http://schemas.openxmlformats.org/officeDocument/2006/relationships/themeOverride" Target="../theme/themeOverride3.xml"/></Relationships>
</file>

<file path=ppt/slides/_rels/slide10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slideLayout" Target="../slideLayouts/slideLayout264.xml"/><Relationship Id="rId1" Type="http://schemas.openxmlformats.org/officeDocument/2006/relationships/themeOverride" Target="../theme/themeOverride4.xml"/></Relationships>
</file>

<file path=ppt/slides/_rels/slide10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slideLayout" Target="../slideLayouts/slideLayout264.xml"/><Relationship Id="rId1" Type="http://schemas.openxmlformats.org/officeDocument/2006/relationships/themeOverride" Target="../theme/themeOverride5.xml"/></Relationships>
</file>

<file path=ppt/slides/_rels/slide10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slideLayout" Target="../slideLayouts/slideLayout264.xml"/><Relationship Id="rId1" Type="http://schemas.openxmlformats.org/officeDocument/2006/relationships/themeOverride" Target="../theme/themeOverride6.xml"/></Relationships>
</file>

<file path=ppt/slides/_rels/slide10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64.xml"/><Relationship Id="rId4" Type="http://schemas.openxmlformats.org/officeDocument/2006/relationships/image" Target="../media/image108.jpe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64.xml"/></Relationships>
</file>

<file path=ppt/slides/_rels/slide11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slideLayout" Target="../slideLayouts/slideLayout264.xml"/><Relationship Id="rId1" Type="http://schemas.openxmlformats.org/officeDocument/2006/relationships/themeOverride" Target="../theme/themeOverride7.xml"/></Relationships>
</file>

<file path=ppt/slides/_rels/slide112.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64.xml"/></Relationships>
</file>

<file path=ppt/slides/_rels/slide11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64.xml"/></Relationships>
</file>

<file path=ppt/slides/_rels/slide114.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53.xml"/></Relationships>
</file>

<file path=ppt/slides/_rels/slide115.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53.xml"/></Relationships>
</file>

<file path=ppt/slides/_rels/slide116.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5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5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5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53.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2.xml"/><Relationship Id="rId1" Type="http://schemas.openxmlformats.org/officeDocument/2006/relationships/slideLayout" Target="../slideLayouts/slideLayout208.xml"/></Relationships>
</file>

<file path=ppt/slides/_rels/slide120.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53.xml"/></Relationships>
</file>

<file path=ppt/slides/_rels/slide121.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5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53.xml"/></Relationships>
</file>

<file path=ppt/slides/_rels/slide123.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53.xml"/></Relationships>
</file>

<file path=ppt/slides/_rels/slide124.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53.xml"/></Relationships>
</file>

<file path=ppt/slides/_rels/slide12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75.xml"/><Relationship Id="rId1" Type="http://schemas.openxmlformats.org/officeDocument/2006/relationships/slideLayout" Target="../slideLayouts/slideLayout208.xml"/></Relationships>
</file>

<file path=ppt/slides/_rels/slide1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6.xml"/><Relationship Id="rId1" Type="http://schemas.openxmlformats.org/officeDocument/2006/relationships/slideLayout" Target="../slideLayouts/slideLayout208.xml"/></Relationships>
</file>

<file path=ppt/slides/_rels/slide1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7.xml"/><Relationship Id="rId1" Type="http://schemas.openxmlformats.org/officeDocument/2006/relationships/slideLayout" Target="../slideLayouts/slideLayout208.xml"/></Relationships>
</file>

<file path=ppt/slides/_rels/slide1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8.xml"/><Relationship Id="rId1" Type="http://schemas.openxmlformats.org/officeDocument/2006/relationships/slideLayout" Target="../slideLayouts/slideLayout20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208.xml"/></Relationships>
</file>

<file path=ppt/slides/_rels/slide13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64.xml"/></Relationships>
</file>

<file path=ppt/slides/_rels/slide131.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53.xml"/></Relationships>
</file>

<file path=ppt/slides/_rels/slide132.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53.xml"/></Relationships>
</file>

<file path=ppt/slides/_rels/slide133.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53.xml"/></Relationships>
</file>

<file path=ppt/slides/_rels/slide134.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53.xml"/></Relationships>
</file>

<file path=ppt/slides/_rels/slide135.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53.xml"/></Relationships>
</file>

<file path=ppt/slides/_rels/slide136.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53.xml"/></Relationships>
</file>

<file path=ppt/slides/_rels/slide137.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53.xml"/></Relationships>
</file>

<file path=ppt/slides/_rels/slide138.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53.xml"/></Relationships>
</file>

<file path=ppt/slides/_rels/slide139.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53.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208.xml"/></Relationships>
</file>

<file path=ppt/slides/_rels/slide140.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53.xml"/></Relationships>
</file>

<file path=ppt/slides/_rels/slide141.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53.xml"/></Relationships>
</file>

<file path=ppt/slides/_rels/slide142.xml.rels><?xml version="1.0" encoding="UTF-8" standalone="yes"?>
<Relationships xmlns="http://schemas.openxmlformats.org/package/2006/relationships"><Relationship Id="rId2" Type="http://schemas.openxmlformats.org/officeDocument/2006/relationships/image" Target="../media/image69.gif"/><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306.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536.xml"/></Relationships>
</file>

<file path=ppt/slides/_rels/slide148.xml.rels><?xml version="1.0" encoding="UTF-8" standalone="yes"?>
<Relationships xmlns="http://schemas.openxmlformats.org/package/2006/relationships"><Relationship Id="rId2" Type="http://schemas.openxmlformats.org/officeDocument/2006/relationships/image" Target="../media/image120.emf"/><Relationship Id="rId1" Type="http://schemas.openxmlformats.org/officeDocument/2006/relationships/slideLayout" Target="../slideLayouts/slideLayout14.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208.xml"/></Relationships>
</file>

<file path=ppt/slides/_rels/slide150.xml.rels><?xml version="1.0" encoding="UTF-8" standalone="yes"?>
<Relationships xmlns="http://schemas.openxmlformats.org/package/2006/relationships"><Relationship Id="rId2" Type="http://schemas.openxmlformats.org/officeDocument/2006/relationships/image" Target="../media/image121.gif"/><Relationship Id="rId1" Type="http://schemas.openxmlformats.org/officeDocument/2006/relationships/slideLayout" Target="../slideLayouts/slideLayout545.xml"/></Relationships>
</file>

<file path=ppt/slides/_rels/slide15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79.xml"/><Relationship Id="rId1" Type="http://schemas.openxmlformats.org/officeDocument/2006/relationships/slideLayout" Target="../slideLayouts/slideLayout547.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306.xml"/></Relationships>
</file>

<file path=ppt/slides/_rels/slide153.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306.xml"/></Relationships>
</file>

<file path=ppt/slides/_rels/slide154.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80.xml"/><Relationship Id="rId1" Type="http://schemas.openxmlformats.org/officeDocument/2006/relationships/slideLayout" Target="../slideLayouts/slideLayout309.xml"/></Relationships>
</file>

<file path=ppt/slides/_rels/slide155.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307.xml"/></Relationships>
</file>

<file path=ppt/slides/_rels/slide156.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433.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306.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3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307.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208.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307.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307.xml"/></Relationships>
</file>

<file path=ppt/slides/_rels/slide162.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307.xml"/></Relationships>
</file>

<file path=ppt/slides/_rels/slide163.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322.xml"/></Relationships>
</file>

<file path=ppt/slides/_rels/slide16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82.xml"/><Relationship Id="rId1" Type="http://schemas.openxmlformats.org/officeDocument/2006/relationships/slideLayout" Target="../slideLayouts/slideLayout328.xml"/><Relationship Id="rId4" Type="http://schemas.openxmlformats.org/officeDocument/2006/relationships/image" Target="../media/image131.jpe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536.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534.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208.xml"/></Relationships>
</file>

<file path=ppt/slides/_rels/slide170.xml.rels><?xml version="1.0" encoding="UTF-8" standalone="yes"?>
<Relationships xmlns="http://schemas.openxmlformats.org/package/2006/relationships"><Relationship Id="rId2" Type="http://schemas.openxmlformats.org/officeDocument/2006/relationships/image" Target="../media/image69.gif"/><Relationship Id="rId1" Type="http://schemas.openxmlformats.org/officeDocument/2006/relationships/slideLayout" Target="../slideLayouts/slideLayout533.xml"/></Relationships>
</file>

<file path=ppt/slides/_rels/slide171.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83.xml"/><Relationship Id="rId1" Type="http://schemas.openxmlformats.org/officeDocument/2006/relationships/slideLayout" Target="../slideLayouts/slideLayout150.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51.xml"/></Relationships>
</file>

<file path=ppt/slides/_rels/slide173.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85.xml"/><Relationship Id="rId1" Type="http://schemas.openxmlformats.org/officeDocument/2006/relationships/slideLayout" Target="../slideLayouts/slideLayout49.xml"/></Relationships>
</file>

<file path=ppt/slides/_rels/slide174.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86.xml"/><Relationship Id="rId1" Type="http://schemas.openxmlformats.org/officeDocument/2006/relationships/slideLayout" Target="../slideLayouts/slideLayout142.xml"/><Relationship Id="rId4" Type="http://schemas.openxmlformats.org/officeDocument/2006/relationships/image" Target="../media/image135.jpeg"/></Relationships>
</file>

<file path=ppt/slides/_rels/slide175.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53.xml"/></Relationships>
</file>

<file path=ppt/slides/_rels/slide17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53.xml"/></Relationships>
</file>

<file path=ppt/slides/_rels/slide17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53.xml"/></Relationships>
</file>

<file path=ppt/slides/_rels/slide178.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53.xml"/></Relationships>
</file>

<file path=ppt/slides/_rels/slide179.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53.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208.xml"/></Relationships>
</file>

<file path=ppt/slides/_rels/slide180.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53.xml"/></Relationships>
</file>

<file path=ppt/slides/_rels/slide181.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53.xml"/></Relationships>
</file>

<file path=ppt/slides/_rels/slide182.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53.xml"/></Relationships>
</file>

<file path=ppt/slides/_rels/slide183.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53.xml"/></Relationships>
</file>

<file path=ppt/slides/_rels/slide184.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53.xml"/></Relationships>
</file>

<file path=ppt/slides/_rels/slide185.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53.xml"/></Relationships>
</file>

<file path=ppt/slides/_rels/slide186.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53.xml"/></Relationships>
</file>

<file path=ppt/slides/_rels/slide187.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53.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141.w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208.xml"/></Relationships>
</file>

<file path=ppt/slides/_rels/slide190.xml.rels><?xml version="1.0" encoding="UTF-8" standalone="yes"?>
<Relationships xmlns="http://schemas.openxmlformats.org/package/2006/relationships"><Relationship Id="rId2" Type="http://schemas.openxmlformats.org/officeDocument/2006/relationships/image" Target="../media/image142.wmf"/><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143.wmf"/><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87.xml"/><Relationship Id="rId1" Type="http://schemas.openxmlformats.org/officeDocument/2006/relationships/slideLayout" Target="../slideLayouts/slideLayout478.xml"/></Relationships>
</file>

<file path=ppt/slides/_rels/slide194.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88.xml"/><Relationship Id="rId1" Type="http://schemas.openxmlformats.org/officeDocument/2006/relationships/slideLayout" Target="../slideLayouts/slideLayout478.xml"/></Relationships>
</file>

<file path=ppt/slides/_rels/slide195.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89.xml"/><Relationship Id="rId1" Type="http://schemas.openxmlformats.org/officeDocument/2006/relationships/slideLayout" Target="../slideLayouts/slideLayout489.xml"/><Relationship Id="rId4" Type="http://schemas.openxmlformats.org/officeDocument/2006/relationships/image" Target="../media/image145.png"/></Relationships>
</file>

<file path=ppt/slides/_rels/slide196.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90.xml"/><Relationship Id="rId1" Type="http://schemas.openxmlformats.org/officeDocument/2006/relationships/slideLayout" Target="../slideLayouts/slideLayout483.xml"/><Relationship Id="rId4" Type="http://schemas.openxmlformats.org/officeDocument/2006/relationships/image" Target="../media/image144.jpeg"/></Relationships>
</file>

<file path=ppt/slides/_rels/slide197.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91.xml"/><Relationship Id="rId1" Type="http://schemas.openxmlformats.org/officeDocument/2006/relationships/slideLayout" Target="../slideLayouts/slideLayout483.xml"/><Relationship Id="rId4" Type="http://schemas.openxmlformats.org/officeDocument/2006/relationships/image" Target="../media/image147.jpeg"/></Relationships>
</file>

<file path=ppt/slides/_rels/slide198.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92.xml"/><Relationship Id="rId1" Type="http://schemas.openxmlformats.org/officeDocument/2006/relationships/slideLayout" Target="../slideLayouts/slideLayout483.xml"/><Relationship Id="rId4" Type="http://schemas.openxmlformats.org/officeDocument/2006/relationships/image" Target="../media/image148.jpeg"/></Relationships>
</file>

<file path=ppt/slides/_rels/slide199.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93.xml"/><Relationship Id="rId1" Type="http://schemas.openxmlformats.org/officeDocument/2006/relationships/slideLayout" Target="../slideLayouts/slideLayout50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4.xml"/></Relationships>
</file>

<file path=ppt/slides/_rels/slide20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94.xml"/><Relationship Id="rId1" Type="http://schemas.openxmlformats.org/officeDocument/2006/relationships/slideLayout" Target="../slideLayouts/slideLayout511.xml"/></Relationships>
</file>

<file path=ppt/slides/_rels/slide201.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95.xml"/><Relationship Id="rId1" Type="http://schemas.openxmlformats.org/officeDocument/2006/relationships/slideLayout" Target="../slideLayouts/slideLayout523.xml"/></Relationships>
</file>

<file path=ppt/slides/_rels/slide202.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96.xml"/><Relationship Id="rId1" Type="http://schemas.openxmlformats.org/officeDocument/2006/relationships/slideLayout" Target="../slideLayouts/slideLayout73.xml"/></Relationships>
</file>

<file path=ppt/slides/_rels/slide203.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97.xml"/><Relationship Id="rId1" Type="http://schemas.openxmlformats.org/officeDocument/2006/relationships/slideLayout" Target="../slideLayouts/slideLayout84.xml"/></Relationships>
</file>

<file path=ppt/slides/_rels/slide204.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98.xml"/><Relationship Id="rId1" Type="http://schemas.openxmlformats.org/officeDocument/2006/relationships/slideLayout" Target="../slideLayouts/slideLayout84.xml"/></Relationships>
</file>

<file path=ppt/slides/_rels/slide205.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99.xml"/><Relationship Id="rId1" Type="http://schemas.openxmlformats.org/officeDocument/2006/relationships/slideLayout" Target="../slideLayouts/slideLayout100.xml"/></Relationships>
</file>

<file path=ppt/slides/_rels/slide206.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105.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06.xml"/></Relationships>
</file>

<file path=ppt/slides/_rels/slide208.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01.xml"/><Relationship Id="rId1" Type="http://schemas.openxmlformats.org/officeDocument/2006/relationships/slideLayout" Target="../slideLayouts/slideLayout123.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06.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48.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23.xml"/></Relationships>
</file>

<file path=ppt/slides/_rels/slide211.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04.xml"/><Relationship Id="rId1" Type="http://schemas.openxmlformats.org/officeDocument/2006/relationships/slideLayout" Target="../slideLayouts/slideLayout50.xml"/></Relationships>
</file>

<file path=ppt/slides/_rels/slide212.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05.xml"/><Relationship Id="rId1" Type="http://schemas.openxmlformats.org/officeDocument/2006/relationships/slideLayout" Target="../slideLayouts/slideLayout50.xml"/></Relationships>
</file>

<file path=ppt/slides/_rels/slide213.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06.xml"/><Relationship Id="rId1" Type="http://schemas.openxmlformats.org/officeDocument/2006/relationships/slideLayout" Target="../slideLayouts/slideLayout50.xml"/></Relationships>
</file>

<file path=ppt/slides/_rels/slide214.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07.xml"/><Relationship Id="rId1" Type="http://schemas.openxmlformats.org/officeDocument/2006/relationships/slideLayout" Target="../slideLayouts/slideLayout50.xml"/></Relationships>
</file>

<file path=ppt/slides/_rels/slide215.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08.xml"/><Relationship Id="rId1" Type="http://schemas.openxmlformats.org/officeDocument/2006/relationships/slideLayout" Target="../slideLayouts/slideLayout50.xml"/></Relationships>
</file>

<file path=ppt/slides/_rels/slide216.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09.xml"/><Relationship Id="rId1" Type="http://schemas.openxmlformats.org/officeDocument/2006/relationships/slideLayout" Target="../slideLayouts/slideLayout50.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23.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23.xml"/></Relationships>
</file>

<file path=ppt/slides/_rels/slide219.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156.png"/><Relationship Id="rId7" Type="http://schemas.openxmlformats.org/officeDocument/2006/relationships/image" Target="../media/image160.png"/><Relationship Id="rId2" Type="http://schemas.openxmlformats.org/officeDocument/2006/relationships/notesSlide" Target="../notesSlides/notesSlide112.xml"/><Relationship Id="rId1" Type="http://schemas.openxmlformats.org/officeDocument/2006/relationships/slideLayout" Target="../slideLayouts/slideLayout71.xml"/><Relationship Id="rId6" Type="http://schemas.openxmlformats.org/officeDocument/2006/relationships/image" Target="../media/image159.png"/><Relationship Id="rId5" Type="http://schemas.openxmlformats.org/officeDocument/2006/relationships/image" Target="../media/image158.png"/><Relationship Id="rId10" Type="http://schemas.openxmlformats.org/officeDocument/2006/relationships/image" Target="../media/image163.png"/><Relationship Id="rId4" Type="http://schemas.openxmlformats.org/officeDocument/2006/relationships/image" Target="../media/image157.png"/><Relationship Id="rId9" Type="http://schemas.openxmlformats.org/officeDocument/2006/relationships/image" Target="../media/image162.png"/></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48.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28.xml"/></Relationships>
</file>

<file path=ppt/slides/_rels/slide22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14.xml"/><Relationship Id="rId1" Type="http://schemas.openxmlformats.org/officeDocument/2006/relationships/slideLayout" Target="../slideLayouts/slideLayout445.xml"/><Relationship Id="rId6" Type="http://schemas.openxmlformats.org/officeDocument/2006/relationships/image" Target="../media/image167.png"/><Relationship Id="rId5" Type="http://schemas.openxmlformats.org/officeDocument/2006/relationships/image" Target="../media/image166.png"/><Relationship Id="rId4" Type="http://schemas.openxmlformats.org/officeDocument/2006/relationships/image" Target="../media/image165.png"/></Relationships>
</file>

<file path=ppt/slides/_rels/slide222.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15.xml"/><Relationship Id="rId1" Type="http://schemas.openxmlformats.org/officeDocument/2006/relationships/slideLayout" Target="../slideLayouts/slideLayout450.xml"/><Relationship Id="rId4" Type="http://schemas.openxmlformats.org/officeDocument/2006/relationships/image" Target="../media/image167.png"/></Relationships>
</file>

<file path=ppt/slides/_rels/slide223.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16.xml"/><Relationship Id="rId1" Type="http://schemas.openxmlformats.org/officeDocument/2006/relationships/slideLayout" Target="../slideLayouts/slideLayout445.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455.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466.xml"/></Relationships>
</file>

<file path=ppt/slides/_rels/slide226.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19.xml"/><Relationship Id="rId1" Type="http://schemas.openxmlformats.org/officeDocument/2006/relationships/slideLayout" Target="../slideLayouts/slideLayout444.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444.xml"/></Relationships>
</file>

<file path=ppt/slides/_rels/slide228.xml.rels><?xml version="1.0" encoding="UTF-8" standalone="yes"?>
<Relationships xmlns="http://schemas.openxmlformats.org/package/2006/relationships"><Relationship Id="rId2" Type="http://schemas.openxmlformats.org/officeDocument/2006/relationships/image" Target="../media/image170.gif"/><Relationship Id="rId1" Type="http://schemas.openxmlformats.org/officeDocument/2006/relationships/slideLayout" Target="../slideLayouts/slideLayout223.xml"/></Relationships>
</file>

<file path=ppt/slides/_rels/slide229.xml.rels><?xml version="1.0" encoding="UTF-8" standalone="yes"?>
<Relationships xmlns="http://schemas.openxmlformats.org/package/2006/relationships"><Relationship Id="rId2" Type="http://schemas.openxmlformats.org/officeDocument/2006/relationships/image" Target="../media/image171.wmf"/><Relationship Id="rId1" Type="http://schemas.openxmlformats.org/officeDocument/2006/relationships/slideLayout" Target="../slideLayouts/slideLayout223.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48.xml"/></Relationships>
</file>

<file path=ppt/slides/_rels/slide230.xml.rels><?xml version="1.0" encoding="UTF-8" standalone="yes"?>
<Relationships xmlns="http://schemas.openxmlformats.org/package/2006/relationships"><Relationship Id="rId2" Type="http://schemas.openxmlformats.org/officeDocument/2006/relationships/image" Target="../media/image172.emf"/><Relationship Id="rId1" Type="http://schemas.openxmlformats.org/officeDocument/2006/relationships/slideLayout" Target="../slideLayouts/slideLayout223.xml"/></Relationships>
</file>

<file path=ppt/slides/_rels/slide23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64.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53.xml"/></Relationships>
</file>

<file path=ppt/slides/_rels/slide233.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253.xml"/></Relationships>
</file>

<file path=ppt/slides/_rels/slide234.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174.jpeg"/><Relationship Id="rId1" Type="http://schemas.openxmlformats.org/officeDocument/2006/relationships/slideLayout" Target="../slideLayouts/slideLayout253.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53.xml"/></Relationships>
</file>

<file path=ppt/slides/_rels/slide23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53.xml"/></Relationships>
</file>

<file path=ppt/slides/_rels/slide23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53.xml"/></Relationships>
</file>

<file path=ppt/slides/_rels/slide238.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53.xml"/></Relationships>
</file>

<file path=ppt/slides/_rels/slide239.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53.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48.xml"/></Relationships>
</file>

<file path=ppt/slides/_rels/slide240.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53.xml"/></Relationships>
</file>

<file path=ppt/slides/_rels/slide241.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53.xml"/></Relationships>
</file>

<file path=ppt/slides/_rels/slide242.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53.xml"/></Relationships>
</file>

<file path=ppt/slides/_rels/slide243.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53.xml"/></Relationships>
</file>

<file path=ppt/slides/_rels/slide244.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253.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53.xml"/></Relationships>
</file>

<file path=ppt/slides/_rels/slide246.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253.xml"/></Relationships>
</file>

<file path=ppt/slides/_rels/slide247.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53.xml"/></Relationships>
</file>

<file path=ppt/slides/_rels/slide248.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253.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53.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48.xml"/></Relationships>
</file>

<file path=ppt/slides/_rels/slide250.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253.xml"/></Relationships>
</file>

<file path=ppt/slides/_rels/slide251.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53.xml"/></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5.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6.xml"/></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6.xml"/></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6.xm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6.xml"/></Relationships>
</file>

<file path=ppt/slides/_rels/slide257.xml.rels><?xml version="1.0" encoding="UTF-8" standalone="yes"?>
<Relationships xmlns="http://schemas.openxmlformats.org/package/2006/relationships"><Relationship Id="rId2" Type="http://schemas.openxmlformats.org/officeDocument/2006/relationships/image" Target="../media/image177.jpg"/><Relationship Id="rId1" Type="http://schemas.openxmlformats.org/officeDocument/2006/relationships/slideLayout" Target="../slideLayouts/slideLayout237.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25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6.xml"/><Relationship Id="rId1" Type="http://schemas.openxmlformats.org/officeDocument/2006/relationships/slideLayout" Target="../slideLayouts/slideLayout20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8.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2" Type="http://schemas.openxmlformats.org/officeDocument/2006/relationships/image" Target="../media/image178.wmf"/><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53.xml"/></Relationships>
</file>

<file path=ppt/slides/_rels/slide263.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27.xml"/><Relationship Id="rId1" Type="http://schemas.openxmlformats.org/officeDocument/2006/relationships/slideLayout" Target="../slideLayouts/slideLayout253.xml"/></Relationships>
</file>

<file path=ppt/slides/_rels/slide264.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253.xml"/></Relationships>
</file>

<file path=ppt/slides/_rels/slide26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53.xml"/></Relationships>
</file>

<file path=ppt/slides/_rels/slide26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53.xml"/></Relationships>
</file>

<file path=ppt/slides/_rels/slide267.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253.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53.xml"/></Relationships>
</file>

<file path=ppt/slides/_rels/slide269.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53.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27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70.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53.xml"/></Relationships>
</file>

<file path=ppt/slides/_rels/slide271.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53.xml"/></Relationships>
</file>

<file path=ppt/slides/_rels/slide272.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253.xml"/></Relationships>
</file>

<file path=ppt/slides/_rels/slide273.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53.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53.xml"/></Relationships>
</file>

<file path=ppt/slides/_rels/slide275.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53.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53.xml"/></Relationships>
</file>

<file path=ppt/slides/_rels/slide277.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253.xml"/></Relationships>
</file>

<file path=ppt/slides/_rels/slide278.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53.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53.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7.xml"/><Relationship Id="rId1" Type="http://schemas.openxmlformats.org/officeDocument/2006/relationships/slideLayout" Target="../slideLayouts/slideLayout294.xml"/></Relationships>
</file>

<file path=ppt/slides/_rels/slide280.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53.xml"/></Relationships>
</file>

<file path=ppt/slides/_rels/slide281.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253.xml"/></Relationships>
</file>

<file path=ppt/slides/_rels/slide28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53.xml"/></Relationships>
</file>

<file path=ppt/slides/_rels/slide283.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253.xml"/></Relationships>
</file>

<file path=ppt/slides/_rels/slide284.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253.xml"/></Relationships>
</file>

<file path=ppt/slides/_rels/slide28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53.xml"/></Relationships>
</file>

<file path=ppt/slides/_rels/slide28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53.xml"/></Relationships>
</file>

<file path=ppt/slides/_rels/slide287.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253.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53.xml"/></Relationships>
</file>

<file path=ppt/slides/_rels/slide289.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87.jpeg"/><Relationship Id="rId1" Type="http://schemas.openxmlformats.org/officeDocument/2006/relationships/slideLayout" Target="../slideLayouts/slideLayout253.xml"/><Relationship Id="rId4" Type="http://schemas.openxmlformats.org/officeDocument/2006/relationships/image" Target="../media/image189.jpe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296.xml"/></Relationships>
</file>

<file path=ppt/slides/_rels/slide290.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53.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53.xml"/></Relationships>
</file>

<file path=ppt/slides/_rels/slide292.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53.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53.xml"/></Relationships>
</file>

<file path=ppt/slides/_rels/slide294.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53.xml"/></Relationships>
</file>

<file path=ppt/slides/_rels/slide295.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253.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53.xml"/></Relationships>
</file>

<file path=ppt/slides/_rels/slide297.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253.xml"/></Relationships>
</file>

<file path=ppt/slides/_rels/slide298.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53.xml"/></Relationships>
</file>

<file path=ppt/slides/_rels/slide299.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25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08.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280.xml"/></Relationships>
</file>

<file path=ppt/slides/_rels/slide30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8.xml"/><Relationship Id="rId1" Type="http://schemas.openxmlformats.org/officeDocument/2006/relationships/slideLayout" Target="../slideLayouts/slideLayout208.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30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53.xml"/></Relationships>
</file>

<file path=ppt/slides/_rels/slide303.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image" Target="../media/image191.jpeg"/><Relationship Id="rId1" Type="http://schemas.openxmlformats.org/officeDocument/2006/relationships/slideLayout" Target="../slideLayouts/slideLayout253.xml"/></Relationships>
</file>

<file path=ppt/slides/_rels/slide30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53.xml"/></Relationships>
</file>

<file path=ppt/slides/_rels/slide30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53.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253.xml"/></Relationships>
</file>

<file path=ppt/slides/_rels/slide307.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253.xml"/></Relationships>
</file>

<file path=ppt/slides/_rels/slide308.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253.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253.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280.xml"/></Relationships>
</file>

<file path=ppt/slides/_rels/slide310.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jpeg"/><Relationship Id="rId1" Type="http://schemas.openxmlformats.org/officeDocument/2006/relationships/slideLayout" Target="../slideLayouts/slideLayout253.xml"/></Relationships>
</file>

<file path=ppt/slides/_rels/slide311.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253.xml"/></Relationships>
</file>

<file path=ppt/slides/_rels/slide312.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253.xml"/></Relationships>
</file>

<file path=ppt/slides/_rels/slide313.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253.xml"/></Relationships>
</file>

<file path=ppt/slides/_rels/slide314.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29.xml"/><Relationship Id="rId1" Type="http://schemas.openxmlformats.org/officeDocument/2006/relationships/slideLayout" Target="../slideLayouts/slideLayout123.xml"/></Relationships>
</file>

<file path=ppt/slides/_rels/slide31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30.xml"/><Relationship Id="rId1" Type="http://schemas.openxmlformats.org/officeDocument/2006/relationships/slideLayout" Target="../slideLayouts/slideLayout43.xml"/></Relationships>
</file>

<file path=ppt/slides/_rels/slide316.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253.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253.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319.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253.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280.xml"/></Relationships>
</file>

<file path=ppt/slides/_rels/slide32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53.xml"/></Relationships>
</file>

<file path=ppt/slides/_rels/slide321.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253.xml"/></Relationships>
</file>

<file path=ppt/slides/_rels/slide32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53.xml"/></Relationships>
</file>

<file path=ppt/slides/_rels/slide32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53.xml"/></Relationships>
</file>

<file path=ppt/slides/_rels/slide32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53.xml"/></Relationships>
</file>

<file path=ppt/slides/_rels/slide325.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253.xml"/></Relationships>
</file>

<file path=ppt/slides/_rels/slide326.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253.xml"/></Relationships>
</file>

<file path=ppt/slides/_rels/slide327.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253.xml"/></Relationships>
</file>

<file path=ppt/slides/_rels/slide328.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253.xml"/></Relationships>
</file>

<file path=ppt/slides/_rels/slide3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5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80.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253.xml"/></Relationships>
</file>

<file path=ppt/slides/_rels/slide3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53.xml"/></Relationships>
</file>

<file path=ppt/slides/_rels/slide3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53.xml"/></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253.xml"/></Relationships>
</file>

<file path=ppt/slides/_rels/slide33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53.xml"/></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253.xml"/></Relationships>
</file>

<file path=ppt/slides/_rels/slide33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53.xml"/></Relationships>
</file>

<file path=ppt/slides/_rels/slide337.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253.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253.xml"/></Relationships>
</file>

<file path=ppt/slides/_rels/slide339.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253.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280.xml"/><Relationship Id="rId4" Type="http://schemas.openxmlformats.org/officeDocument/2006/relationships/image" Target="../media/image53.png"/></Relationships>
</file>

<file path=ppt/slides/_rels/slide3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1.xml"/><Relationship Id="rId1" Type="http://schemas.openxmlformats.org/officeDocument/2006/relationships/slideLayout" Target="../slideLayouts/slideLayout208.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253.xml"/></Relationships>
</file>

<file path=ppt/slides/_rels/slide34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53.xml"/></Relationships>
</file>

<file path=ppt/slides/_rels/slide343.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132.xml"/><Relationship Id="rId1" Type="http://schemas.openxmlformats.org/officeDocument/2006/relationships/slideLayout" Target="../slideLayouts/slideLayout253.xml"/></Relationships>
</file>

<file path=ppt/slides/_rels/slide344.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253.xml"/><Relationship Id="rId1" Type="http://schemas.openxmlformats.org/officeDocument/2006/relationships/themeOverride" Target="../theme/themeOverride8.xml"/><Relationship Id="rId4" Type="http://schemas.openxmlformats.org/officeDocument/2006/relationships/image" Target="../media/image203.jpeg"/></Relationships>
</file>

<file path=ppt/slides/_rels/slide34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53.xml"/></Relationships>
</file>

<file path=ppt/slides/_rels/slide34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53.xml"/></Relationships>
</file>

<file path=ppt/slides/_rels/slide347.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253.xml"/></Relationships>
</file>

<file path=ppt/slides/_rels/slide348.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253.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253.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280.xml"/></Relationships>
</file>

<file path=ppt/slides/_rels/slide350.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Layout" Target="../slideLayouts/slideLayout253.xml"/></Relationships>
</file>

<file path=ppt/slides/_rels/slide351.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253.xml"/></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253.xml"/></Relationships>
</file>

<file path=ppt/slides/_rels/slide353.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253.xml"/></Relationships>
</file>

<file path=ppt/slides/_rels/slide354.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253.xml"/></Relationships>
</file>

<file path=ppt/slides/_rels/slide355.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253.xml"/></Relationships>
</file>

<file path=ppt/slides/_rels/slide356.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253.xml"/></Relationships>
</file>

<file path=ppt/slides/_rels/slide357.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253.xml"/></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253.xml"/></Relationships>
</file>

<file path=ppt/slides/_rels/slide359.xml.rels><?xml version="1.0" encoding="UTF-8" standalone="yes"?>
<Relationships xmlns="http://schemas.openxmlformats.org/package/2006/relationships"><Relationship Id="rId1" Type="http://schemas.openxmlformats.org/officeDocument/2006/relationships/slideLayout" Target="../slideLayouts/slideLayout253.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280.xml"/></Relationships>
</file>

<file path=ppt/slides/_rels/slide360.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134.xml"/><Relationship Id="rId1" Type="http://schemas.openxmlformats.org/officeDocument/2006/relationships/slideLayout" Target="../slideLayouts/slideLayout253.xml"/></Relationships>
</file>

<file path=ppt/slides/_rels/slide361.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253.xml"/></Relationships>
</file>

<file path=ppt/slides/_rels/slide362.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253.xml"/></Relationships>
</file>

<file path=ppt/slides/_rels/slide363.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253.xml"/></Relationships>
</file>

<file path=ppt/slides/_rels/slide364.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253.xml"/></Relationships>
</file>

<file path=ppt/slides/_rels/slide365.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253.xml"/></Relationships>
</file>

<file path=ppt/slides/_rels/slide366.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253.xml"/></Relationships>
</file>

<file path=ppt/slides/_rels/slide367.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253.xml"/></Relationships>
</file>

<file path=ppt/slides/_rels/slide368.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253.xml"/></Relationships>
</file>

<file path=ppt/slides/_rels/slide369.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253.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280.xml"/></Relationships>
</file>

<file path=ppt/slides/_rels/slide370.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253.xml"/></Relationships>
</file>

<file path=ppt/slides/_rels/slide371.xml.rels><?xml version="1.0" encoding="UTF-8" standalone="yes"?>
<Relationships xmlns="http://schemas.openxmlformats.org/package/2006/relationships"><Relationship Id="rId1" Type="http://schemas.openxmlformats.org/officeDocument/2006/relationships/slideLayout" Target="../slideLayouts/slideLayout253.xml"/></Relationships>
</file>

<file path=ppt/slides/_rels/slide372.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253.xml"/></Relationships>
</file>

<file path=ppt/slides/_rels/slide373.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135.xml"/><Relationship Id="rId1" Type="http://schemas.openxmlformats.org/officeDocument/2006/relationships/slideLayout" Target="../slideLayouts/slideLayout253.xml"/></Relationships>
</file>

<file path=ppt/slides/_rels/slide374.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253.xml"/></Relationships>
</file>

<file path=ppt/slides/_rels/slide375.xml.rels><?xml version="1.0" encoding="UTF-8" standalone="yes"?>
<Relationships xmlns="http://schemas.openxmlformats.org/package/2006/relationships"><Relationship Id="rId2" Type="http://schemas.openxmlformats.org/officeDocument/2006/relationships/image" Target="../media/image216.jpeg"/><Relationship Id="rId1" Type="http://schemas.openxmlformats.org/officeDocument/2006/relationships/slideLayout" Target="../slideLayouts/slideLayout253.xml"/></Relationships>
</file>

<file path=ppt/slides/_rels/slide376.xml.rels><?xml version="1.0" encoding="UTF-8" standalone="yes"?>
<Relationships xmlns="http://schemas.openxmlformats.org/package/2006/relationships"><Relationship Id="rId2" Type="http://schemas.openxmlformats.org/officeDocument/2006/relationships/image" Target="../media/image217.jpeg"/><Relationship Id="rId1" Type="http://schemas.openxmlformats.org/officeDocument/2006/relationships/slideLayout" Target="../slideLayouts/slideLayout253.xml"/></Relationships>
</file>

<file path=ppt/slides/_rels/slide377.xml.rels><?xml version="1.0" encoding="UTF-8" standalone="yes"?>
<Relationships xmlns="http://schemas.openxmlformats.org/package/2006/relationships"><Relationship Id="rId2" Type="http://schemas.openxmlformats.org/officeDocument/2006/relationships/image" Target="../media/image218.wmf"/><Relationship Id="rId1" Type="http://schemas.openxmlformats.org/officeDocument/2006/relationships/slideLayout" Target="../slideLayouts/slideLayout2.xml"/></Relationships>
</file>

<file path=ppt/slides/_rels/slide378.xml.rels><?xml version="1.0" encoding="UTF-8" standalone="yes"?>
<Relationships xmlns="http://schemas.openxmlformats.org/package/2006/relationships"><Relationship Id="rId2" Type="http://schemas.openxmlformats.org/officeDocument/2006/relationships/image" Target="../media/image219.wmf"/><Relationship Id="rId1" Type="http://schemas.openxmlformats.org/officeDocument/2006/relationships/slideLayout" Target="../slideLayouts/slideLayout2.xml"/></Relationships>
</file>

<file path=ppt/slides/_rels/slide379.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136.xml"/><Relationship Id="rId1" Type="http://schemas.openxmlformats.org/officeDocument/2006/relationships/slideLayout" Target="../slideLayouts/slideLayout208.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280.xml"/></Relationships>
</file>

<file path=ppt/slides/_rels/slide380.xml.rels><?xml version="1.0" encoding="UTF-8" standalone="yes"?>
<Relationships xmlns="http://schemas.openxmlformats.org/package/2006/relationships"><Relationship Id="rId2" Type="http://schemas.openxmlformats.org/officeDocument/2006/relationships/image" Target="../media/image221.wmf"/><Relationship Id="rId1" Type="http://schemas.openxmlformats.org/officeDocument/2006/relationships/slideLayout" Target="../slideLayouts/slideLayout2.xml"/></Relationships>
</file>

<file path=ppt/slides/_rels/slide3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2.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137.xml"/><Relationship Id="rId1" Type="http://schemas.openxmlformats.org/officeDocument/2006/relationships/slideLayout" Target="../slideLayouts/slideLayout208.xml"/><Relationship Id="rId4" Type="http://schemas.openxmlformats.org/officeDocument/2006/relationships/image" Target="../media/image223.emf"/></Relationships>
</file>

<file path=ppt/slides/_rels/slide383.xml.rels><?xml version="1.0" encoding="UTF-8" standalone="yes"?>
<Relationships xmlns="http://schemas.openxmlformats.org/package/2006/relationships"><Relationship Id="rId2" Type="http://schemas.openxmlformats.org/officeDocument/2006/relationships/image" Target="../media/image224.wmf"/><Relationship Id="rId1" Type="http://schemas.openxmlformats.org/officeDocument/2006/relationships/slideLayout" Target="../slideLayouts/slideLayout2.xml"/></Relationships>
</file>

<file path=ppt/slides/_rels/slide38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8.xml"/><Relationship Id="rId1" Type="http://schemas.openxmlformats.org/officeDocument/2006/relationships/slideLayout" Target="../slideLayouts/slideLayout208.xml"/></Relationships>
</file>

<file path=ppt/slides/_rels/slide38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9.xml"/><Relationship Id="rId1" Type="http://schemas.openxmlformats.org/officeDocument/2006/relationships/slideLayout" Target="../slideLayouts/slideLayout208.xml"/></Relationships>
</file>

<file path=ppt/slides/_rels/slide38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0.xml"/><Relationship Id="rId1" Type="http://schemas.openxmlformats.org/officeDocument/2006/relationships/slideLayout" Target="../slideLayouts/slideLayout208.xml"/></Relationships>
</file>

<file path=ppt/slides/_rels/slide38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1.xml"/><Relationship Id="rId1" Type="http://schemas.openxmlformats.org/officeDocument/2006/relationships/slideLayout" Target="../slideLayouts/slideLayout208.xml"/></Relationships>
</file>

<file path=ppt/slides/_rels/slide38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2.xml"/><Relationship Id="rId1" Type="http://schemas.openxmlformats.org/officeDocument/2006/relationships/slideLayout" Target="../slideLayouts/slideLayout208.xml"/></Relationships>
</file>

<file path=ppt/slides/_rels/slide38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3.xml"/><Relationship Id="rId1" Type="http://schemas.openxmlformats.org/officeDocument/2006/relationships/slideLayout" Target="../slideLayouts/slideLayout208.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280.xml"/></Relationships>
</file>

<file path=ppt/slides/_rels/slide39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4.xml"/><Relationship Id="rId1" Type="http://schemas.openxmlformats.org/officeDocument/2006/relationships/slideLayout" Target="../slideLayouts/slideLayout208.xml"/></Relationships>
</file>

<file path=ppt/slides/_rels/slide3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2.xml.rels><?xml version="1.0" encoding="UTF-8" standalone="yes"?>
<Relationships xmlns="http://schemas.openxmlformats.org/package/2006/relationships"><Relationship Id="rId1" Type="http://schemas.openxmlformats.org/officeDocument/2006/relationships/slideLayout" Target="../slideLayouts/slideLayout214.xml"/></Relationships>
</file>

<file path=ppt/slides/_rels/slide393.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145.xml"/><Relationship Id="rId1" Type="http://schemas.openxmlformats.org/officeDocument/2006/relationships/slideLayout" Target="../slideLayouts/slideLayout208.xml"/><Relationship Id="rId4" Type="http://schemas.openxmlformats.org/officeDocument/2006/relationships/image" Target="../media/image226.png"/></Relationships>
</file>

<file path=ppt/slides/_rels/slide394.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146.xml"/><Relationship Id="rId1" Type="http://schemas.openxmlformats.org/officeDocument/2006/relationships/slideLayout" Target="../slideLayouts/slideLayout208.xml"/></Relationships>
</file>

<file path=ppt/slides/_rels/slide395.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147.xml"/><Relationship Id="rId1" Type="http://schemas.openxmlformats.org/officeDocument/2006/relationships/slideLayout" Target="../slideLayouts/slideLayout15.xml"/></Relationships>
</file>

<file path=ppt/slides/_rels/slide396.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148.xml"/><Relationship Id="rId1" Type="http://schemas.openxmlformats.org/officeDocument/2006/relationships/slideLayout" Target="../slideLayouts/slideLayout15.xml"/></Relationships>
</file>

<file path=ppt/slides/_rels/slide397.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149.xml"/><Relationship Id="rId1" Type="http://schemas.openxmlformats.org/officeDocument/2006/relationships/slideLayout" Target="../slideLayouts/slideLayout15.xml"/></Relationships>
</file>

<file path=ppt/slides/_rels/slide398.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399.xml.rels><?xml version="1.0" encoding="UTF-8" standalone="yes"?>
<Relationships xmlns="http://schemas.openxmlformats.org/package/2006/relationships"><Relationship Id="rId2" Type="http://schemas.openxmlformats.org/officeDocument/2006/relationships/image" Target="../media/image231.w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3.xm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280.xml"/></Relationships>
</file>

<file path=ppt/slides/_rels/slide4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02.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151.xml"/><Relationship Id="rId1" Type="http://schemas.openxmlformats.org/officeDocument/2006/relationships/slideLayout" Target="../slideLayouts/slideLayout15.xml"/><Relationship Id="rId4" Type="http://schemas.openxmlformats.org/officeDocument/2006/relationships/image" Target="../media/image226.png"/></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280.xm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1.xml"/><Relationship Id="rId1" Type="http://schemas.openxmlformats.org/officeDocument/2006/relationships/slideLayout" Target="../slideLayouts/slideLayout28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67.xml"/></Relationships>
</file>

<file path=ppt/slides/_rels/slide4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3.xml"/><Relationship Id="rId1" Type="http://schemas.openxmlformats.org/officeDocument/2006/relationships/slideLayout" Target="../slideLayouts/slideLayout208.xml"/></Relationships>
</file>

<file path=ppt/slides/_rels/slide4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4.xml"/><Relationship Id="rId1" Type="http://schemas.openxmlformats.org/officeDocument/2006/relationships/slideLayout" Target="../slideLayouts/slideLayout20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9.xml"/><Relationship Id="rId1" Type="http://schemas.openxmlformats.org/officeDocument/2006/relationships/slideLayout" Target="../slideLayouts/slideLayout208.xml"/></Relationships>
</file>

<file path=ppt/slides/_rels/slide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9.gif"/><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1.w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2.w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186.xml"/></Relationships>
</file>

<file path=ppt/slides/_rels/slide6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0.xml"/><Relationship Id="rId1" Type="http://schemas.openxmlformats.org/officeDocument/2006/relationships/slideLayout" Target="../slideLayouts/slideLayout43.xml"/><Relationship Id="rId4" Type="http://schemas.openxmlformats.org/officeDocument/2006/relationships/image" Target="../media/image74.png"/></Relationships>
</file>

<file path=ppt/slides/_rels/slide6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1.xml"/><Relationship Id="rId1" Type="http://schemas.openxmlformats.org/officeDocument/2006/relationships/slideLayout" Target="../slideLayouts/slideLayout339.xml"/></Relationships>
</file>

<file path=ppt/slides/_rels/slide62.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notesSlide" Target="../notesSlides/notesSlide52.xml"/><Relationship Id="rId1" Type="http://schemas.openxmlformats.org/officeDocument/2006/relationships/slideLayout" Target="../slideLayouts/slideLayout408.xml"/><Relationship Id="rId4" Type="http://schemas.openxmlformats.org/officeDocument/2006/relationships/image" Target="../media/image77.png"/></Relationships>
</file>

<file path=ppt/slides/_rels/slide6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3.xml"/><Relationship Id="rId1" Type="http://schemas.openxmlformats.org/officeDocument/2006/relationships/slideLayout" Target="../slideLayouts/slideLayout221.xml"/></Relationships>
</file>

<file path=ppt/slides/_rels/slide6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4.xml"/><Relationship Id="rId1" Type="http://schemas.openxmlformats.org/officeDocument/2006/relationships/slideLayout" Target="../slideLayouts/slideLayout408.xml"/></Relationships>
</file>

<file path=ppt/slides/_rels/slide6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5.xml"/><Relationship Id="rId1" Type="http://schemas.openxmlformats.org/officeDocument/2006/relationships/slideLayout" Target="../slideLayouts/slideLayout32.xml"/></Relationships>
</file>

<file path=ppt/slides/_rels/slide6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186.xml"/><Relationship Id="rId5" Type="http://schemas.microsoft.com/office/2007/relationships/hdphoto" Target="../media/hdphoto1.wdp"/><Relationship Id="rId4" Type="http://schemas.openxmlformats.org/officeDocument/2006/relationships/image" Target="../media/image25.jpeg"/></Relationships>
</file>

<file path=ppt/slides/_rels/slide70.xml.rels><?xml version="1.0" encoding="UTF-8" standalone="yes"?>
<Relationships xmlns="http://schemas.openxmlformats.org/package/2006/relationships"><Relationship Id="rId2" Type="http://schemas.openxmlformats.org/officeDocument/2006/relationships/image" Target="../media/image84.w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7.xml"/><Relationship Id="rId1" Type="http://schemas.openxmlformats.org/officeDocument/2006/relationships/slideLayout" Target="../slideLayouts/slideLayout208.xml"/></Relationships>
</file>

<file path=ppt/slides/_rels/slide7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8.xml"/><Relationship Id="rId1" Type="http://schemas.openxmlformats.org/officeDocument/2006/relationships/slideLayout" Target="../slideLayouts/slideLayout208.xml"/></Relationships>
</file>

<file path=ppt/slides/_rels/slide7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9.xml"/><Relationship Id="rId1" Type="http://schemas.openxmlformats.org/officeDocument/2006/relationships/slideLayout" Target="../slideLayouts/slideLayout208.xml"/></Relationships>
</file>

<file path=ppt/slides/_rels/slide7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0.xml"/><Relationship Id="rId1" Type="http://schemas.openxmlformats.org/officeDocument/2006/relationships/slideLayout" Target="../slideLayouts/slideLayout208.xml"/></Relationships>
</file>

<file path=ppt/slides/_rels/slide7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1.xml"/><Relationship Id="rId1" Type="http://schemas.openxmlformats.org/officeDocument/2006/relationships/slideLayout" Target="../slideLayouts/slideLayout208.xml"/></Relationships>
</file>

<file path=ppt/slides/_rels/slide7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2.xml"/><Relationship Id="rId1" Type="http://schemas.openxmlformats.org/officeDocument/2006/relationships/slideLayout" Target="../slideLayouts/slideLayout208.xml"/></Relationships>
</file>

<file path=ppt/slides/_rels/slide7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3.xml"/><Relationship Id="rId1" Type="http://schemas.openxmlformats.org/officeDocument/2006/relationships/slideLayout" Target="../slideLayouts/slideLayout208.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186.xml"/><Relationship Id="rId4" Type="http://schemas.openxmlformats.org/officeDocument/2006/relationships/image" Target="../media/image26.jpg"/></Relationships>
</file>

<file path=ppt/slides/_rels/slide8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4.xml"/><Relationship Id="rId1" Type="http://schemas.openxmlformats.org/officeDocument/2006/relationships/slideLayout" Target="../slideLayouts/slideLayout208.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73.xml"/></Relationships>
</file>

<file path=ppt/slides/_rels/slide8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6.xml"/><Relationship Id="rId1" Type="http://schemas.openxmlformats.org/officeDocument/2006/relationships/slideLayout" Target="../slideLayouts/slideLayout208.xml"/></Relationships>
</file>

<file path=ppt/slides/_rels/slide8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7.xml"/><Relationship Id="rId1" Type="http://schemas.openxmlformats.org/officeDocument/2006/relationships/slideLayout" Target="../slideLayouts/slideLayout208.xml"/></Relationships>
</file>

<file path=ppt/slides/_rels/slide84.xml.rels><?xml version="1.0" encoding="UTF-8" standalone="yes"?>
<Relationships xmlns="http://schemas.openxmlformats.org/package/2006/relationships"><Relationship Id="rId2" Type="http://schemas.openxmlformats.org/officeDocument/2006/relationships/slideLayout" Target="../slideLayouts/slideLayout208.xml"/><Relationship Id="rId1" Type="http://schemas.openxmlformats.org/officeDocument/2006/relationships/themeOverride" Target="../theme/themeOverride2.xml"/></Relationships>
</file>

<file path=ppt/slides/_rels/slide8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8.xml"/><Relationship Id="rId1" Type="http://schemas.openxmlformats.org/officeDocument/2006/relationships/slideLayout" Target="../slideLayouts/slideLayout208.xml"/></Relationships>
</file>

<file path=ppt/slides/_rels/slide8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9.xml"/><Relationship Id="rId1" Type="http://schemas.openxmlformats.org/officeDocument/2006/relationships/slideLayout" Target="../slideLayouts/slideLayout208.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567.xml"/></Relationships>
</file>

<file path=ppt/slides/_rels/slide8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1.xml"/><Relationship Id="rId1" Type="http://schemas.openxmlformats.org/officeDocument/2006/relationships/slideLayout" Target="../slideLayouts/slideLayout221.xml"/></Relationships>
</file>

<file path=ppt/slides/_rels/slide8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2.xml"/><Relationship Id="rId1" Type="http://schemas.openxmlformats.org/officeDocument/2006/relationships/slideLayout" Target="../slideLayouts/slideLayout208.xml"/><Relationship Id="rId4" Type="http://schemas.openxmlformats.org/officeDocument/2006/relationships/image" Target="../media/image95.jp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186.xml"/><Relationship Id="rId4" Type="http://schemas.openxmlformats.org/officeDocument/2006/relationships/image" Target="../media/image27.jpeg"/></Relationships>
</file>

<file path=ppt/slides/_rels/slide9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3.xml"/><Relationship Id="rId1" Type="http://schemas.openxmlformats.org/officeDocument/2006/relationships/slideLayout" Target="../slideLayouts/slideLayout208.xml"/></Relationships>
</file>

<file path=ppt/slides/_rels/slide9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4.xml"/><Relationship Id="rId1" Type="http://schemas.openxmlformats.org/officeDocument/2006/relationships/slideLayout" Target="../slideLayouts/slideLayout20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93.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97.xml"/></Relationships>
</file>

<file path=ppt/slides/_rels/slide94.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97.xml"/></Relationships>
</file>

<file path=ppt/slides/_rels/slide95.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97.xml"/></Relationships>
</file>

<file path=ppt/slides/_rels/slide96.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97.xml"/></Relationships>
</file>

<file path=ppt/slides/_rels/slide97.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97.xml"/></Relationships>
</file>

<file path=ppt/slides/_rels/slide9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64.xml"/></Relationships>
</file>

<file path=ppt/slides/_rels/slide9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6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oaching is about 'Seeing Clearly' – Whole-Life Leadership">
            <a:extLst>
              <a:ext uri="{FF2B5EF4-FFF2-40B4-BE49-F238E27FC236}">
                <a16:creationId xmlns:a16="http://schemas.microsoft.com/office/drawing/2014/main" id="{EDCE3651-E44A-19BC-CD25-B774AE65C6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216" r="16523"/>
          <a:stretch/>
        </p:blipFill>
        <p:spPr bwMode="auto">
          <a:xfrm>
            <a:off x="3626" y="0"/>
            <a:ext cx="9140374" cy="638503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a:extLst>
              <a:ext uri="{FF2B5EF4-FFF2-40B4-BE49-F238E27FC236}">
                <a16:creationId xmlns:a16="http://schemas.microsoft.com/office/drawing/2014/main" id="{4D4B8BAD-0170-B648-8C90-5C66A3461454}"/>
              </a:ext>
            </a:extLst>
          </p:cNvPr>
          <p:cNvSpPr>
            <a:spLocks noGrp="1" noChangeArrowheads="1"/>
          </p:cNvSpPr>
          <p:nvPr>
            <p:ph type="subTitle" idx="1"/>
          </p:nvPr>
        </p:nvSpPr>
        <p:spPr>
          <a:xfrm>
            <a:off x="611560" y="188640"/>
            <a:ext cx="8173095" cy="935955"/>
          </a:xfrm>
          <a:solidFill>
            <a:schemeClr val="tx1"/>
          </a:solidFill>
        </p:spPr>
        <p:txBody>
          <a:bodyPr anchor="ctr"/>
          <a:lstStyle/>
          <a:p>
            <a:pPr algn="ctr" eaLnBrk="1" hangingPunct="1"/>
            <a:r>
              <a:rPr lang="ar-JO" sz="4800" dirty="0">
                <a:ea typeface="ＭＳ Ｐゴシック" charset="0"/>
              </a:rPr>
              <a:t>الترتيب الكنسي</a:t>
            </a:r>
            <a:endParaRPr lang="en-US" sz="4800" dirty="0">
              <a:solidFill>
                <a:schemeClr val="bg1"/>
              </a:solidFill>
              <a:ea typeface="ＭＳ Ｐゴシック" charset="0"/>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537B16A1-1DF7-384D-BEAD-E270886AE943}"/>
              </a:ext>
            </a:extLst>
          </p:cNvPr>
          <p:cNvSpPr>
            <a:spLocks noGrp="1"/>
          </p:cNvSpPr>
          <p:nvPr>
            <p:ph type="ctrTitle"/>
          </p:nvPr>
        </p:nvSpPr>
        <p:spPr>
          <a:xfrm>
            <a:off x="0" y="3429000"/>
            <a:ext cx="9144000" cy="1470025"/>
          </a:xfrm>
          <a:noFill/>
          <a:ln>
            <a:noFill/>
          </a:ln>
        </p:spPr>
        <p:txBody>
          <a:bodyPr vert="horz" wrap="square" lIns="91440" tIns="45720" rIns="91440" bIns="45720" numCol="1" anchor="ctr" anchorCtr="0" compatLnSpc="1">
            <a:prstTxWarp prst="textNoShape">
              <a:avLst/>
            </a:prstTxWarp>
          </a:bodyPr>
          <a:lstStyle/>
          <a:p>
            <a:pPr rtl="1" eaLnBrk="1" hangingPunct="1"/>
            <a:r>
              <a:rPr lang="ar-JO" sz="8000" dirty="0">
                <a:effectLst>
                  <a:glow rad="228600">
                    <a:schemeClr val="accent4">
                      <a:satMod val="175000"/>
                      <a:alpha val="88000"/>
                    </a:schemeClr>
                  </a:glow>
                </a:effectLst>
                <a:ea typeface="ＭＳ Ｐゴシック" charset="0"/>
              </a:rPr>
              <a:t> ١</a:t>
            </a:r>
            <a:r>
              <a:rPr lang="en-US" sz="8000" dirty="0">
                <a:effectLst>
                  <a:glow rad="228600">
                    <a:schemeClr val="accent4">
                      <a:satMod val="175000"/>
                      <a:alpha val="88000"/>
                    </a:schemeClr>
                  </a:glow>
                </a:effectLst>
                <a:ea typeface="ＭＳ Ｐゴシック" charset="0"/>
              </a:rPr>
              <a:t> </a:t>
            </a:r>
            <a:r>
              <a:rPr lang="ar-JO" sz="8000" dirty="0">
                <a:effectLst>
                  <a:glow rad="228600">
                    <a:schemeClr val="accent4">
                      <a:satMod val="175000"/>
                      <a:alpha val="88000"/>
                    </a:schemeClr>
                  </a:glow>
                </a:effectLst>
                <a:ea typeface="ＭＳ Ｐゴシック" charset="0"/>
              </a:rPr>
              <a:t>تيموثاوس</a:t>
            </a:r>
            <a:endParaRPr lang="en-US" sz="8000" dirty="0">
              <a:effectLst>
                <a:glow rad="228600">
                  <a:schemeClr val="accent4">
                    <a:satMod val="175000"/>
                    <a:alpha val="88000"/>
                  </a:schemeClr>
                </a:glow>
              </a:effectLst>
              <a:ea typeface="ＭＳ Ｐゴシック" charset="0"/>
            </a:endParaRPr>
          </a:p>
        </p:txBody>
      </p:sp>
      <p:sp>
        <p:nvSpPr>
          <p:cNvPr id="10" name="Rectangle 9">
            <a:extLst>
              <a:ext uri="{FF2B5EF4-FFF2-40B4-BE49-F238E27FC236}">
                <a16:creationId xmlns:a16="http://schemas.microsoft.com/office/drawing/2014/main" id="{81DE9E22-C852-CBB3-7EBA-DB6AD1E66CB6}"/>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20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د. ريك جريفيث</a:t>
            </a:r>
            <a:r>
              <a:rPr kumimoji="0" lang="en-US" sz="20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20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مؤسسة الدراسات اللاهوتية الأردنية</a:t>
            </a:r>
            <a:r>
              <a:rPr kumimoji="0" lang="en-US" sz="20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BibleStudyDownloads.org</a:t>
            </a:r>
          </a:p>
        </p:txBody>
      </p:sp>
      <p:sp>
        <p:nvSpPr>
          <p:cNvPr id="2" name="Title 2">
            <a:extLst>
              <a:ext uri="{FF2B5EF4-FFF2-40B4-BE49-F238E27FC236}">
                <a16:creationId xmlns:a16="http://schemas.microsoft.com/office/drawing/2014/main" id="{C4B8850C-B810-8524-572D-70A302B42142}"/>
              </a:ext>
            </a:extLst>
          </p:cNvPr>
          <p:cNvSpPr txBox="1">
            <a:spLocks/>
          </p:cNvSpPr>
          <p:nvPr/>
        </p:nvSpPr>
        <p:spPr bwMode="auto">
          <a:xfrm>
            <a:off x="108488" y="-1731936"/>
            <a:ext cx="9144000" cy="147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8000" u="none" strike="noStrike" kern="0" cap="none" spc="0" normalizeH="0" baseline="0" noProof="0" dirty="0">
                <a:ln>
                  <a:noFill/>
                </a:ln>
                <a:solidFill>
                  <a:srgbClr val="FFFFFF"/>
                </a:solidFill>
                <a:effectLst>
                  <a:glow rad="228600">
                    <a:srgbClr val="000000">
                      <a:satMod val="175000"/>
                      <a:alpha val="88000"/>
                    </a:srgbClr>
                  </a:glow>
                </a:effectLst>
                <a:uLnTx/>
                <a:uFillTx/>
                <a:latin typeface="Arial" panose="020B0604020202020204" pitchFamily="34" charset="0"/>
                <a:ea typeface="ＭＳ Ｐゴシック" charset="0"/>
                <a:cs typeface="Arial" panose="020B0604020202020204" pitchFamily="34" charset="0"/>
              </a:rPr>
              <a:t>تيموثاوس الأولى</a:t>
            </a:r>
            <a:endParaRPr kumimoji="0" lang="en-US" sz="8000" u="none" strike="noStrike" kern="0" cap="none" spc="0" normalizeH="0" baseline="0" noProof="0" dirty="0">
              <a:ln>
                <a:noFill/>
              </a:ln>
              <a:solidFill>
                <a:srgbClr val="FFFFFF"/>
              </a:solidFill>
              <a:effectLst>
                <a:glow rad="228600">
                  <a:srgbClr val="000000">
                    <a:satMod val="175000"/>
                    <a:alpha val="88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618368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236311059"/>
              </p:ext>
            </p:extLst>
          </p:nvPr>
        </p:nvGraphicFramePr>
        <p:xfrm>
          <a:off x="10324" y="0"/>
          <a:ext cx="9143999" cy="6858000"/>
        </p:xfrm>
        <a:graphic>
          <a:graphicData uri="http://schemas.openxmlformats.org/drawingml/2006/table">
            <a:tbl>
              <a:tblPr firstRow="1" bandRow="1">
                <a:tableStyleId>{0660B408-B3CF-4A94-85FC-2B1E0A45F4A2}</a:tableStyleId>
              </a:tblPr>
              <a:tblGrid>
                <a:gridCol w="18288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828799">
                  <a:extLst>
                    <a:ext uri="{9D8B030D-6E8A-4147-A177-3AD203B41FA5}">
                      <a16:colId xmlns:a16="http://schemas.microsoft.com/office/drawing/2014/main" val="20002"/>
                    </a:ext>
                  </a:extLst>
                </a:gridCol>
                <a:gridCol w="182880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939532">
                <a:tc gridSpan="5">
                  <a:txBody>
                    <a:bodyPr/>
                    <a:lstStyle/>
                    <a:p>
                      <a:pPr algn="ctr"/>
                      <a:r>
                        <a:rPr lang="en-US" sz="3200" b="1" i="0" kern="1200" dirty="0">
                          <a:solidFill>
                            <a:schemeClr val="tx1"/>
                          </a:solidFill>
                          <a:effectLst/>
                          <a:latin typeface="Arial" panose="020B0604020202020204" pitchFamily="34" charset="0"/>
                          <a:ea typeface="+mn-ea"/>
                          <a:cs typeface="Arial" panose="020B0604020202020204" pitchFamily="34" charset="0"/>
                        </a:rPr>
                        <a:t> </a:t>
                      </a:r>
                    </a:p>
                    <a:p>
                      <a:pPr algn="ctr"/>
                      <a:r>
                        <a:rPr lang="ar-SA" sz="2000" b="1" i="0" kern="1200" dirty="0">
                          <a:solidFill>
                            <a:schemeClr val="tx1"/>
                          </a:solidFill>
                          <a:effectLst/>
                          <a:latin typeface="Arial" panose="020B0604020202020204" pitchFamily="34" charset="0"/>
                          <a:ea typeface="+mn-ea"/>
                          <a:cs typeface="Arial" panose="020B0604020202020204" pitchFamily="34" charset="0"/>
                        </a:rPr>
                        <a:t>(يتم الحفاظ عليه بإعطاء أولويات ل</a:t>
                      </a:r>
                      <a:r>
                        <a:rPr lang="ar-JO" sz="2000" b="1" i="0" kern="1200" dirty="0">
                          <a:solidFill>
                            <a:schemeClr val="tx1"/>
                          </a:solidFill>
                          <a:effectLst/>
                          <a:latin typeface="Arial" panose="020B0604020202020204" pitchFamily="34" charset="0"/>
                          <a:ea typeface="+mn-ea"/>
                          <a:cs typeface="Arial" panose="020B0604020202020204" pitchFamily="34" charset="0"/>
                        </a:rPr>
                        <a:t>ـِ</a:t>
                      </a:r>
                      <a:r>
                        <a:rPr lang="ar-SA" sz="2000" b="1" i="0" kern="1200" dirty="0">
                          <a:solidFill>
                            <a:schemeClr val="tx1"/>
                          </a:solidFill>
                          <a:effectLst/>
                          <a:latin typeface="Arial" panose="020B0604020202020204" pitchFamily="34" charset="0"/>
                          <a:ea typeface="+mn-ea"/>
                          <a:cs typeface="Arial" panose="020B0604020202020204" pitchFamily="34" charset="0"/>
                        </a:rPr>
                        <a:t>...)</a:t>
                      </a:r>
                      <a:endParaRPr lang="en-US" sz="2800" b="1" i="0" kern="1200" dirty="0">
                        <a:solidFill>
                          <a:schemeClr val="tx1"/>
                        </a:solidFill>
                        <a:effectLst/>
                        <a:latin typeface="Arial" panose="020B0604020202020204" pitchFamily="34" charset="0"/>
                        <a:ea typeface="+mn-ea"/>
                        <a:cs typeface="Arial" panose="020B0604020202020204" pitchFamily="34" charset="0"/>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166316">
                <a:tc>
                  <a:txBody>
                    <a:bodyPr/>
                    <a:lstStyle/>
                    <a:p>
                      <a:pPr algn="ctr">
                        <a:spcAft>
                          <a:spcPts val="0"/>
                        </a:spcAft>
                      </a:pPr>
                      <a:r>
                        <a:rPr lang="en-US" sz="1800" b="1" i="0" dirty="0">
                          <a:effectLst/>
                          <a:latin typeface="Arial" panose="020B0604020202020204" pitchFamily="34" charset="0"/>
                          <a:ea typeface="Times New Roman"/>
                          <a:cs typeface="Arial" panose="020B0604020202020204" pitchFamily="34" charset="0"/>
                        </a:rPr>
                        <a:t> </a:t>
                      </a:r>
                      <a:endParaRPr lang="en-US" sz="2000" b="1" i="0" dirty="0">
                        <a:effectLst/>
                        <a:latin typeface="Arial" panose="020B0604020202020204" pitchFamily="34" charset="0"/>
                        <a:ea typeface="Times New Roman"/>
                        <a:cs typeface="Arial" panose="020B0604020202020204" pitchFamily="34" charset="0"/>
                      </a:endParaRPr>
                    </a:p>
                    <a:p>
                      <a:pPr algn="ctr">
                        <a:spcAft>
                          <a:spcPts val="0"/>
                        </a:spcAft>
                      </a:pPr>
                      <a:r>
                        <a:rPr lang="ar-JO" sz="1800" b="1" i="0" dirty="0">
                          <a:effectLst/>
                          <a:latin typeface="Arial" panose="020B0604020202020204" pitchFamily="34" charset="0"/>
                          <a:ea typeface="Times New Roman"/>
                          <a:cs typeface="Arial" panose="020B0604020202020204" pitchFamily="34" charset="0"/>
                        </a:rPr>
                        <a:t>مكافحة المعلمين الكذبة
</a:t>
                      </a:r>
                      <a:r>
                        <a:rPr lang="en-US" sz="1800" b="1" i="0" dirty="0">
                          <a:effectLst/>
                          <a:latin typeface="Arial" panose="020B0604020202020204" pitchFamily="34" charset="0"/>
                          <a:ea typeface="Times New Roman"/>
                          <a:cs typeface="Arial" panose="020B0604020202020204" pitchFamily="34" charset="0"/>
                        </a:rPr>
                        <a:t> </a:t>
                      </a:r>
                      <a:endParaRPr lang="en-US" sz="2000" b="1" i="0" dirty="0">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en-US" sz="1800" b="1" i="0" dirty="0">
                          <a:effectLst/>
                          <a:latin typeface="Arial" panose="020B0604020202020204" pitchFamily="34" charset="0"/>
                          <a:ea typeface="Times New Roman"/>
                          <a:cs typeface="Arial" panose="020B0604020202020204" pitchFamily="34" charset="0"/>
                        </a:rPr>
                        <a:t> </a:t>
                      </a:r>
                      <a:endParaRPr lang="en-US" sz="2000" b="1" i="0" dirty="0">
                        <a:effectLst/>
                        <a:latin typeface="Arial" panose="020B0604020202020204" pitchFamily="34" charset="0"/>
                        <a:ea typeface="Times New Roman"/>
                        <a:cs typeface="Arial" panose="020B0604020202020204" pitchFamily="34" charset="0"/>
                      </a:endParaRPr>
                    </a:p>
                    <a:p>
                      <a:pPr algn="ctr">
                        <a:spcAft>
                          <a:spcPts val="0"/>
                        </a:spcAft>
                      </a:pPr>
                      <a:r>
                        <a:rPr lang="ar-JO" sz="1800" b="1" i="0" dirty="0">
                          <a:effectLst/>
                          <a:latin typeface="Arial" panose="020B0604020202020204" pitchFamily="34" charset="0"/>
                          <a:ea typeface="Times New Roman"/>
                          <a:cs typeface="Arial" panose="020B0604020202020204" pitchFamily="34" charset="0"/>
                        </a:rPr>
                        <a:t>دعم الحياة الكنسية
</a:t>
                      </a:r>
                      <a:endParaRPr lang="en-US" sz="2000" b="1" i="0" dirty="0">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en-US" sz="1800" b="1" i="0" dirty="0">
                          <a:effectLst/>
                          <a:latin typeface="Arial" panose="020B0604020202020204" pitchFamily="34" charset="0"/>
                          <a:ea typeface="Times New Roman"/>
                          <a:cs typeface="Arial" panose="020B0604020202020204" pitchFamily="34" charset="0"/>
                        </a:rPr>
                        <a:t> </a:t>
                      </a:r>
                      <a:endParaRPr lang="en-US" sz="2000" b="1" i="0" dirty="0">
                        <a:effectLst/>
                        <a:latin typeface="Arial" panose="020B0604020202020204" pitchFamily="34" charset="0"/>
                        <a:ea typeface="Times New Roman"/>
                        <a:cs typeface="Arial" panose="020B0604020202020204" pitchFamily="34" charset="0"/>
                      </a:endParaRPr>
                    </a:p>
                    <a:p>
                      <a:pPr algn="ctr">
                        <a:spcAft>
                          <a:spcPts val="0"/>
                        </a:spcAft>
                      </a:pPr>
                      <a:r>
                        <a:rPr lang="ar-JO" sz="1800" b="1" i="0" dirty="0">
                          <a:effectLst/>
                          <a:latin typeface="Arial" panose="020B0604020202020204" pitchFamily="34" charset="0"/>
                          <a:ea typeface="Times New Roman"/>
                          <a:cs typeface="Arial" panose="020B0604020202020204" pitchFamily="34" charset="0"/>
                        </a:rPr>
                        <a:t>حراسة الحياة والعقيدة
</a:t>
                      </a:r>
                      <a:endParaRPr lang="en-US" sz="2000" b="1" i="0" dirty="0">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en-US" sz="1800" b="1" i="0" dirty="0">
                          <a:effectLst/>
                          <a:latin typeface="Arial" panose="020B0604020202020204" pitchFamily="34" charset="0"/>
                          <a:ea typeface="Times New Roman"/>
                          <a:cs typeface="Arial" panose="020B0604020202020204" pitchFamily="34" charset="0"/>
                        </a:rPr>
                        <a:t> </a:t>
                      </a:r>
                      <a:endParaRPr lang="en-US" sz="2000" b="1" i="0" dirty="0">
                        <a:effectLst/>
                        <a:latin typeface="Arial" panose="020B0604020202020204" pitchFamily="34" charset="0"/>
                        <a:ea typeface="Times New Roman"/>
                        <a:cs typeface="Arial" panose="020B0604020202020204" pitchFamily="34" charset="0"/>
                      </a:endParaRPr>
                    </a:p>
                    <a:p>
                      <a:pPr algn="ctr">
                        <a:spcAft>
                          <a:spcPts val="0"/>
                        </a:spcAft>
                      </a:pPr>
                      <a:r>
                        <a:rPr lang="ar-JO" sz="1800" b="1" i="0" dirty="0">
                          <a:effectLst/>
                          <a:latin typeface="Arial" panose="020B0604020202020204" pitchFamily="34" charset="0"/>
                          <a:ea typeface="Times New Roman"/>
                          <a:cs typeface="Arial" panose="020B0604020202020204" pitchFamily="34" charset="0"/>
                        </a:rPr>
                        <a:t>تقديم المشورة للمجموعات الكنسية
</a:t>
                      </a:r>
                      <a:endParaRPr lang="en-US" sz="2000" b="1" i="0" dirty="0">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en-US" sz="1800" b="1" i="0" dirty="0">
                          <a:effectLst/>
                          <a:latin typeface="Arial" panose="020B0604020202020204" pitchFamily="34" charset="0"/>
                          <a:ea typeface="Times New Roman"/>
                          <a:cs typeface="Arial" panose="020B0604020202020204" pitchFamily="34" charset="0"/>
                        </a:rPr>
                        <a:t> </a:t>
                      </a:r>
                      <a:endParaRPr lang="en-US" sz="2000" b="1" i="0" dirty="0">
                        <a:effectLst/>
                        <a:latin typeface="Arial" panose="020B0604020202020204" pitchFamily="34" charset="0"/>
                        <a:ea typeface="Times New Roman"/>
                        <a:cs typeface="Arial" panose="020B0604020202020204" pitchFamily="34" charset="0"/>
                      </a:endParaRPr>
                    </a:p>
                    <a:p>
                      <a:pPr algn="ctr">
                        <a:spcAft>
                          <a:spcPts val="0"/>
                        </a:spcAft>
                      </a:pPr>
                      <a:r>
                        <a:rPr lang="ar-JO" sz="1800" b="1" i="0" dirty="0">
                          <a:effectLst/>
                          <a:latin typeface="Arial" panose="020B0604020202020204" pitchFamily="34" charset="0"/>
                          <a:ea typeface="Times New Roman"/>
                          <a:cs typeface="Arial" panose="020B0604020202020204" pitchFamily="34" charset="0"/>
                        </a:rPr>
                        <a:t>مقاومة المادية
</a:t>
                      </a:r>
                      <a:endParaRPr lang="en-US" sz="2000" b="1" i="0" dirty="0">
                        <a:effectLst/>
                        <a:latin typeface="Arial" panose="020B0604020202020204" pitchFamily="34" charset="0"/>
                        <a:ea typeface="Times New Roman"/>
                        <a:cs typeface="Arial" panose="020B0604020202020204" pitchFamily="34" charset="0"/>
                      </a:endParaRPr>
                    </a:p>
                  </a:txBody>
                  <a:tcPr marL="50800" marR="50800" marT="0" marB="0" anchor="ctr"/>
                </a:tc>
                <a:extLst>
                  <a:ext uri="{0D108BD9-81ED-4DB2-BD59-A6C34878D82A}">
                    <a16:rowId xmlns:a16="http://schemas.microsoft.com/office/drawing/2014/main" val="10001"/>
                  </a:ext>
                </a:extLst>
              </a:tr>
              <a:tr h="874737">
                <a:tc>
                  <a:txBody>
                    <a:bodyPr/>
                    <a:lstStyle/>
                    <a:p>
                      <a:pPr algn="ctr">
                        <a:spcAft>
                          <a:spcPts val="0"/>
                        </a:spcAft>
                      </a:pPr>
                      <a:r>
                        <a:rPr lang="en-US" sz="1800" b="1" i="0" dirty="0">
                          <a:effectLst/>
                          <a:latin typeface="Arial" panose="020B0604020202020204" pitchFamily="34" charset="0"/>
                          <a:ea typeface="Times New Roman"/>
                          <a:cs typeface="Arial" panose="020B0604020202020204" pitchFamily="34" charset="0"/>
                        </a:rPr>
                        <a:t> </a:t>
                      </a:r>
                      <a:endParaRPr lang="en-US" sz="2000" b="1" i="0" dirty="0">
                        <a:effectLst/>
                        <a:latin typeface="Arial" panose="020B0604020202020204" pitchFamily="34" charset="0"/>
                        <a:ea typeface="Times New Roman"/>
                        <a:cs typeface="Arial" panose="020B0604020202020204" pitchFamily="34" charset="0"/>
                      </a:endParaRPr>
                    </a:p>
                    <a:p>
                      <a:pPr algn="ctr">
                        <a:spcAft>
                          <a:spcPts val="0"/>
                        </a:spcAft>
                      </a:pPr>
                      <a:r>
                        <a:rPr lang="ar-JO" sz="1800" b="1" i="0" dirty="0">
                          <a:effectLst/>
                          <a:latin typeface="Arial" panose="020B0604020202020204" pitchFamily="34" charset="0"/>
                          <a:ea typeface="Times New Roman"/>
                          <a:cs typeface="Arial" panose="020B0604020202020204" pitchFamily="34" charset="0"/>
                        </a:rPr>
                        <a:t>الإ</a:t>
                      </a:r>
                      <a:r>
                        <a:rPr lang="ar-SA" sz="1800" b="1" i="0" dirty="0">
                          <a:effectLst/>
                          <a:latin typeface="Arial" panose="020B0604020202020204" pitchFamily="34" charset="0"/>
                          <a:ea typeface="Times New Roman"/>
                          <a:cs typeface="Arial" panose="020B0604020202020204" pitchFamily="34" charset="0"/>
                        </a:rPr>
                        <a:t>صحاح١</a:t>
                      </a:r>
                      <a:endParaRPr lang="en-US" sz="2000" b="1" i="0" dirty="0">
                        <a:effectLst/>
                        <a:latin typeface="Arial" panose="020B0604020202020204" pitchFamily="34" charset="0"/>
                        <a:ea typeface="Times New Roman"/>
                        <a:cs typeface="Arial" panose="020B0604020202020204" pitchFamily="34" charset="0"/>
                      </a:endParaRPr>
                    </a:p>
                    <a:p>
                      <a:pPr algn="ctr">
                        <a:spcAft>
                          <a:spcPts val="0"/>
                        </a:spcAft>
                      </a:pPr>
                      <a:r>
                        <a:rPr lang="en-US" sz="1800" b="1" i="0" dirty="0">
                          <a:effectLst/>
                          <a:latin typeface="Arial" panose="020B0604020202020204" pitchFamily="34" charset="0"/>
                          <a:ea typeface="Times New Roman"/>
                          <a:cs typeface="Arial" panose="020B0604020202020204" pitchFamily="34" charset="0"/>
                        </a:rPr>
                        <a:t> </a:t>
                      </a:r>
                      <a:endParaRPr lang="en-US" sz="2000" b="1" i="0" dirty="0">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ar-JO" sz="1800" b="1" i="0" dirty="0">
                          <a:effectLst/>
                          <a:latin typeface="Arial" panose="020B0604020202020204" pitchFamily="34" charset="0"/>
                          <a:ea typeface="Times New Roman"/>
                          <a:cs typeface="Arial" panose="020B0604020202020204" pitchFamily="34" charset="0"/>
                        </a:rPr>
                        <a:t>الإ</a:t>
                      </a:r>
                      <a:r>
                        <a:rPr lang="ar-SA" sz="1800" b="1" i="0" dirty="0">
                          <a:effectLst/>
                          <a:latin typeface="Arial" panose="020B0604020202020204" pitchFamily="34" charset="0"/>
                          <a:ea typeface="Times New Roman"/>
                          <a:cs typeface="Arial" panose="020B0604020202020204" pitchFamily="34" charset="0"/>
                        </a:rPr>
                        <a:t>صحاح ٢-٣</a:t>
                      </a:r>
                      <a:endParaRPr lang="en-US" sz="2000" b="1" i="0" dirty="0">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en-US" sz="1800" b="1" i="0" dirty="0">
                          <a:effectLst/>
                          <a:latin typeface="Arial" panose="020B0604020202020204" pitchFamily="34" charset="0"/>
                          <a:ea typeface="Times New Roman"/>
                          <a:cs typeface="Arial" panose="020B0604020202020204" pitchFamily="34" charset="0"/>
                        </a:rPr>
                        <a:t> </a:t>
                      </a:r>
                      <a:endParaRPr lang="en-US" sz="2000" b="1" i="0" dirty="0">
                        <a:effectLst/>
                        <a:latin typeface="Arial" panose="020B0604020202020204" pitchFamily="34" charset="0"/>
                        <a:ea typeface="Times New Roman"/>
                        <a:cs typeface="Arial" panose="020B0604020202020204" pitchFamily="34" charset="0"/>
                      </a:endParaRPr>
                    </a:p>
                    <a:p>
                      <a:pPr algn="ctr">
                        <a:spcAft>
                          <a:spcPts val="0"/>
                        </a:spcAft>
                      </a:pPr>
                      <a:r>
                        <a:rPr lang="ar-JO" sz="1800" b="1" i="0" dirty="0">
                          <a:effectLst/>
                          <a:latin typeface="Arial" panose="020B0604020202020204" pitchFamily="34" charset="0"/>
                          <a:ea typeface="Times New Roman"/>
                          <a:cs typeface="Arial" panose="020B0604020202020204" pitchFamily="34" charset="0"/>
                        </a:rPr>
                        <a:t>الإصحاح ٤
</a:t>
                      </a:r>
                      <a:endParaRPr lang="en-US" sz="2000" b="1" i="0" dirty="0">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rtl="1">
                        <a:spcAft>
                          <a:spcPts val="0"/>
                        </a:spcAft>
                      </a:pPr>
                      <a:r>
                        <a:rPr lang="en-US" sz="1800" b="1" i="0" dirty="0">
                          <a:effectLst/>
                          <a:latin typeface="Arial" panose="020B0604020202020204" pitchFamily="34" charset="0"/>
                          <a:ea typeface="Times New Roman"/>
                          <a:cs typeface="Arial" panose="020B0604020202020204" pitchFamily="34" charset="0"/>
                        </a:rPr>
                        <a:t> </a:t>
                      </a:r>
                      <a:r>
                        <a:rPr lang="ar-SA" sz="1800" b="1" i="0" dirty="0">
                          <a:effectLst/>
                          <a:latin typeface="Arial" panose="020B0604020202020204" pitchFamily="34" charset="0"/>
                          <a:ea typeface="Times New Roman"/>
                          <a:cs typeface="Arial" panose="020B0604020202020204" pitchFamily="34" charset="0"/>
                        </a:rPr>
                        <a:t>٥</a:t>
                      </a:r>
                      <a:r>
                        <a:rPr lang="ar-JO" sz="1800" b="1" i="0" dirty="0">
                          <a:effectLst/>
                          <a:latin typeface="Arial" panose="020B0604020202020204" pitchFamily="34" charset="0"/>
                          <a:ea typeface="Times New Roman"/>
                          <a:cs typeface="Arial" panose="020B0604020202020204" pitchFamily="34" charset="0"/>
                        </a:rPr>
                        <a:t> </a:t>
                      </a:r>
                      <a:r>
                        <a:rPr lang="en-US" sz="1800" b="1" i="0" dirty="0">
                          <a:effectLst/>
                          <a:latin typeface="Arial" panose="020B0604020202020204" pitchFamily="34" charset="0"/>
                          <a:ea typeface="Times New Roman"/>
                          <a:cs typeface="Arial" panose="020B0604020202020204" pitchFamily="34" charset="0"/>
                        </a:rPr>
                        <a:t>:</a:t>
                      </a:r>
                      <a:r>
                        <a:rPr lang="ar-SA" sz="1800" b="1" i="0" dirty="0">
                          <a:effectLst/>
                          <a:latin typeface="Arial" panose="020B0604020202020204" pitchFamily="34" charset="0"/>
                          <a:ea typeface="Times New Roman"/>
                          <a:cs typeface="Arial" panose="020B0604020202020204" pitchFamily="34" charset="0"/>
                        </a:rPr>
                        <a:t>١</a:t>
                      </a:r>
                      <a:r>
                        <a:rPr lang="en-US" sz="1800" b="1" i="0" dirty="0">
                          <a:effectLst/>
                          <a:latin typeface="Arial" panose="020B0604020202020204" pitchFamily="34" charset="0"/>
                          <a:ea typeface="Times New Roman"/>
                          <a:cs typeface="Arial" panose="020B0604020202020204" pitchFamily="34" charset="0"/>
                        </a:rPr>
                        <a:t>–</a:t>
                      </a:r>
                      <a:r>
                        <a:rPr lang="ar-SA" sz="1800" b="1" i="0" dirty="0">
                          <a:effectLst/>
                          <a:latin typeface="Arial" panose="020B0604020202020204" pitchFamily="34" charset="0"/>
                          <a:ea typeface="Times New Roman"/>
                          <a:cs typeface="Arial" panose="020B0604020202020204" pitchFamily="34" charset="0"/>
                        </a:rPr>
                        <a:t>٦</a:t>
                      </a:r>
                      <a:r>
                        <a:rPr lang="ar-JO" sz="1800" b="1" i="0" dirty="0">
                          <a:effectLst/>
                          <a:latin typeface="Arial" panose="020B0604020202020204" pitchFamily="34" charset="0"/>
                          <a:ea typeface="Times New Roman"/>
                          <a:cs typeface="Arial" panose="020B0604020202020204" pitchFamily="34" charset="0"/>
                        </a:rPr>
                        <a:t> </a:t>
                      </a:r>
                      <a:r>
                        <a:rPr lang="ar-SA" sz="1800" b="1" i="0" dirty="0">
                          <a:effectLst/>
                          <a:latin typeface="Arial" panose="020B0604020202020204" pitchFamily="34" charset="0"/>
                          <a:ea typeface="Times New Roman"/>
                          <a:cs typeface="Arial" panose="020B0604020202020204" pitchFamily="34" charset="0"/>
                        </a:rPr>
                        <a:t>:١٠</a:t>
                      </a:r>
                      <a:r>
                        <a:rPr lang="en-US" sz="1800" b="1" i="0" dirty="0">
                          <a:effectLst/>
                          <a:latin typeface="Arial" panose="020B0604020202020204" pitchFamily="34" charset="0"/>
                          <a:ea typeface="Times New Roman"/>
                          <a:cs typeface="Arial" panose="020B0604020202020204" pitchFamily="34" charset="0"/>
                        </a:rPr>
                        <a:t> </a:t>
                      </a:r>
                      <a:endParaRPr lang="en-US" sz="2000" b="1" i="0" dirty="0">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rtl="1">
                        <a:spcAft>
                          <a:spcPts val="0"/>
                        </a:spcAft>
                      </a:pPr>
                      <a:r>
                        <a:rPr lang="en-US" sz="1800" b="1" i="0" dirty="0">
                          <a:effectLst/>
                          <a:latin typeface="Arial" panose="020B0604020202020204" pitchFamily="34" charset="0"/>
                          <a:ea typeface="Times New Roman"/>
                          <a:cs typeface="Arial" panose="020B0604020202020204" pitchFamily="34" charset="0"/>
                        </a:rPr>
                        <a:t> </a:t>
                      </a:r>
                      <a:r>
                        <a:rPr lang="ar-SA" sz="1800" b="1" i="0" dirty="0">
                          <a:effectLst/>
                          <a:latin typeface="Arial" panose="020B0604020202020204" pitchFamily="34" charset="0"/>
                          <a:ea typeface="Times New Roman"/>
                          <a:cs typeface="Arial" panose="020B0604020202020204" pitchFamily="34" charset="0"/>
                        </a:rPr>
                        <a:t>٦</a:t>
                      </a:r>
                      <a:r>
                        <a:rPr lang="ar-JO" sz="1800" b="1" i="0" dirty="0">
                          <a:effectLst/>
                          <a:latin typeface="Arial" panose="020B0604020202020204" pitchFamily="34" charset="0"/>
                          <a:ea typeface="Times New Roman"/>
                          <a:cs typeface="Arial" panose="020B0604020202020204" pitchFamily="34" charset="0"/>
                        </a:rPr>
                        <a:t> </a:t>
                      </a:r>
                      <a:r>
                        <a:rPr lang="en-US" sz="1800" b="1" i="0" dirty="0">
                          <a:effectLst/>
                          <a:latin typeface="Arial" panose="020B0604020202020204" pitchFamily="34" charset="0"/>
                          <a:ea typeface="Times New Roman"/>
                          <a:cs typeface="Arial" panose="020B0604020202020204" pitchFamily="34" charset="0"/>
                        </a:rPr>
                        <a:t>:</a:t>
                      </a:r>
                      <a:r>
                        <a:rPr lang="ar-SA" sz="1800" b="1" i="0" dirty="0">
                          <a:effectLst/>
                          <a:latin typeface="Arial" panose="020B0604020202020204" pitchFamily="34" charset="0"/>
                          <a:ea typeface="Times New Roman"/>
                          <a:cs typeface="Arial" panose="020B0604020202020204" pitchFamily="34" charset="0"/>
                        </a:rPr>
                        <a:t>١١</a:t>
                      </a:r>
                      <a:r>
                        <a:rPr lang="en-US" sz="1800" b="1" i="0" dirty="0">
                          <a:effectLst/>
                          <a:latin typeface="Arial" panose="020B0604020202020204" pitchFamily="34" charset="0"/>
                          <a:ea typeface="Times New Roman"/>
                          <a:cs typeface="Arial" panose="020B0604020202020204" pitchFamily="34" charset="0"/>
                        </a:rPr>
                        <a:t>-</a:t>
                      </a:r>
                      <a:r>
                        <a:rPr lang="ar-SA" sz="1800" b="1" i="0" dirty="0">
                          <a:effectLst/>
                          <a:latin typeface="Arial" panose="020B0604020202020204" pitchFamily="34" charset="0"/>
                          <a:ea typeface="Times New Roman"/>
                          <a:cs typeface="Arial" panose="020B0604020202020204" pitchFamily="34" charset="0"/>
                        </a:rPr>
                        <a:t>٢١</a:t>
                      </a:r>
                      <a:r>
                        <a:rPr lang="en-US" sz="1800" b="1" i="0" dirty="0">
                          <a:effectLst/>
                          <a:latin typeface="Arial" panose="020B0604020202020204" pitchFamily="34" charset="0"/>
                          <a:ea typeface="Times New Roman"/>
                          <a:cs typeface="Arial" panose="020B0604020202020204" pitchFamily="34" charset="0"/>
                        </a:rPr>
                        <a:t> </a:t>
                      </a:r>
                      <a:endParaRPr lang="en-US" sz="2000" b="1" i="0" dirty="0">
                        <a:effectLst/>
                        <a:latin typeface="Arial" panose="020B0604020202020204" pitchFamily="34" charset="0"/>
                        <a:ea typeface="Times New Roman"/>
                        <a:cs typeface="Arial" panose="020B0604020202020204" pitchFamily="34" charset="0"/>
                      </a:endParaRPr>
                    </a:p>
                  </a:txBody>
                  <a:tcPr marL="50800" marR="50800" marT="0" marB="0" anchor="ctr"/>
                </a:tc>
                <a:extLst>
                  <a:ext uri="{0D108BD9-81ED-4DB2-BD59-A6C34878D82A}">
                    <a16:rowId xmlns:a16="http://schemas.microsoft.com/office/drawing/2014/main" val="10002"/>
                  </a:ext>
                </a:extLst>
              </a:tr>
              <a:tr h="874737">
                <a:tc>
                  <a:txBody>
                    <a:bodyPr/>
                    <a:lstStyle/>
                    <a:p>
                      <a:pPr algn="ctr">
                        <a:spcAft>
                          <a:spcPts val="0"/>
                        </a:spcAft>
                      </a:pPr>
                      <a:r>
                        <a:rPr lang="en-US" sz="1800" b="1" i="0" dirty="0">
                          <a:effectLst/>
                          <a:latin typeface="Arial" panose="020B0604020202020204" pitchFamily="34" charset="0"/>
                          <a:ea typeface="Times New Roman"/>
                          <a:cs typeface="Arial" panose="020B0604020202020204" pitchFamily="34" charset="0"/>
                        </a:rPr>
                        <a:t> </a:t>
                      </a:r>
                      <a:endParaRPr lang="en-US" sz="2000" b="1" i="0" dirty="0">
                        <a:effectLst/>
                        <a:latin typeface="Arial" panose="020B0604020202020204" pitchFamily="34" charset="0"/>
                        <a:ea typeface="Times New Roman"/>
                        <a:cs typeface="Arial" panose="020B0604020202020204" pitchFamily="34" charset="0"/>
                      </a:endParaRPr>
                    </a:p>
                    <a:p>
                      <a:pPr algn="ctr">
                        <a:spcAft>
                          <a:spcPts val="0"/>
                        </a:spcAft>
                      </a:pPr>
                      <a:r>
                        <a:rPr lang="ar-SA" sz="1800" b="1" i="0" dirty="0">
                          <a:effectLst/>
                          <a:latin typeface="Arial" panose="020B0604020202020204" pitchFamily="34" charset="0"/>
                          <a:ea typeface="Times New Roman"/>
                          <a:cs typeface="Arial" panose="020B0604020202020204" pitchFamily="34" charset="0"/>
                        </a:rPr>
                        <a:t>عقيدة</a:t>
                      </a:r>
                      <a:r>
                        <a:rPr lang="en-US" sz="1800" b="1" i="0" dirty="0">
                          <a:effectLst/>
                          <a:latin typeface="Arial" panose="020B0604020202020204" pitchFamily="34" charset="0"/>
                          <a:ea typeface="Times New Roman"/>
                          <a:cs typeface="Arial" panose="020B0604020202020204" pitchFamily="34" charset="0"/>
                        </a:rPr>
                        <a:t> </a:t>
                      </a:r>
                      <a:endParaRPr lang="en-US" sz="2000" b="1" i="0" dirty="0">
                        <a:effectLst/>
                        <a:latin typeface="Arial" panose="020B0604020202020204" pitchFamily="34" charset="0"/>
                        <a:ea typeface="Times New Roman"/>
                        <a:cs typeface="Arial" panose="020B0604020202020204" pitchFamily="34" charset="0"/>
                      </a:endParaRPr>
                    </a:p>
                    <a:p>
                      <a:pPr algn="ctr">
                        <a:spcAft>
                          <a:spcPts val="0"/>
                        </a:spcAft>
                      </a:pPr>
                      <a:r>
                        <a:rPr lang="en-US" sz="1800" b="1" i="0" dirty="0">
                          <a:effectLst/>
                          <a:latin typeface="Arial" panose="020B0604020202020204" pitchFamily="34" charset="0"/>
                          <a:ea typeface="Times New Roman"/>
                          <a:cs typeface="Arial" panose="020B0604020202020204" pitchFamily="34" charset="0"/>
                        </a:rPr>
                        <a:t> </a:t>
                      </a:r>
                      <a:endParaRPr lang="en-US" sz="2000" b="1" i="0" dirty="0">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en-US" sz="1800" b="1" i="0" dirty="0">
                          <a:effectLst/>
                          <a:latin typeface="Arial" panose="020B0604020202020204" pitchFamily="34" charset="0"/>
                          <a:ea typeface="Times New Roman"/>
                          <a:cs typeface="Arial" panose="020B0604020202020204" pitchFamily="34" charset="0"/>
                        </a:rPr>
                        <a:t> </a:t>
                      </a:r>
                      <a:r>
                        <a:rPr lang="ar-SA" sz="1800" b="1" i="0" dirty="0">
                          <a:effectLst/>
                          <a:latin typeface="Arial" panose="020B0604020202020204" pitchFamily="34" charset="0"/>
                          <a:ea typeface="Times New Roman"/>
                          <a:cs typeface="Arial" panose="020B0604020202020204" pitchFamily="34" charset="0"/>
                        </a:rPr>
                        <a:t>عبادة</a:t>
                      </a:r>
                      <a:endParaRPr lang="en-US" sz="2000" b="1" i="0" dirty="0">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en-US" sz="1800" b="1" i="0" dirty="0">
                          <a:effectLst/>
                          <a:latin typeface="Arial" panose="020B0604020202020204" pitchFamily="34" charset="0"/>
                          <a:ea typeface="Times New Roman"/>
                          <a:cs typeface="Arial" panose="020B0604020202020204" pitchFamily="34" charset="0"/>
                        </a:rPr>
                        <a:t> </a:t>
                      </a:r>
                      <a:r>
                        <a:rPr lang="ar-SA" sz="1800" b="1" i="0" dirty="0">
                          <a:effectLst/>
                          <a:latin typeface="Arial" panose="020B0604020202020204" pitchFamily="34" charset="0"/>
                          <a:ea typeface="Times New Roman"/>
                          <a:cs typeface="Arial" panose="020B0604020202020204" pitchFamily="34" charset="0"/>
                        </a:rPr>
                        <a:t>مثال</a:t>
                      </a:r>
                      <a:endParaRPr lang="en-US" sz="2000" b="1" i="0" dirty="0">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en-US" sz="1800" b="1" i="0" dirty="0">
                          <a:effectLst/>
                          <a:latin typeface="Arial" panose="020B0604020202020204" pitchFamily="34" charset="0"/>
                          <a:ea typeface="Times New Roman"/>
                          <a:cs typeface="Arial" panose="020B0604020202020204" pitchFamily="34" charset="0"/>
                        </a:rPr>
                        <a:t> </a:t>
                      </a:r>
                      <a:endParaRPr lang="en-US" sz="2000" b="1" i="0" dirty="0">
                        <a:effectLst/>
                        <a:latin typeface="Arial" panose="020B0604020202020204" pitchFamily="34" charset="0"/>
                        <a:ea typeface="Times New Roman"/>
                        <a:cs typeface="Arial" panose="020B0604020202020204" pitchFamily="34" charset="0"/>
                      </a:endParaRPr>
                    </a:p>
                    <a:p>
                      <a:pPr algn="ctr">
                        <a:spcAft>
                          <a:spcPts val="0"/>
                        </a:spcAft>
                      </a:pPr>
                      <a:r>
                        <a:rPr lang="ar-JO" sz="1800" b="1" i="0" dirty="0">
                          <a:effectLst/>
                          <a:latin typeface="Arial" panose="020B0604020202020204" pitchFamily="34" charset="0"/>
                          <a:ea typeface="Times New Roman"/>
                          <a:cs typeface="Arial" panose="020B0604020202020204" pitchFamily="34" charset="0"/>
                        </a:rPr>
                        <a:t>أحترام
</a:t>
                      </a:r>
                      <a:endParaRPr lang="en-US" sz="2000" b="1" i="0" dirty="0">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en-US" sz="1800" b="1" i="0" dirty="0">
                          <a:effectLst/>
                          <a:latin typeface="Arial" panose="020B0604020202020204" pitchFamily="34" charset="0"/>
                          <a:ea typeface="Times New Roman"/>
                          <a:cs typeface="Arial" panose="020B0604020202020204" pitchFamily="34" charset="0"/>
                        </a:rPr>
                        <a:t> </a:t>
                      </a:r>
                      <a:endParaRPr lang="en-US" sz="2000" b="1" i="0" dirty="0">
                        <a:effectLst/>
                        <a:latin typeface="Arial" panose="020B0604020202020204" pitchFamily="34" charset="0"/>
                        <a:ea typeface="Times New Roman"/>
                        <a:cs typeface="Arial" panose="020B0604020202020204" pitchFamily="34" charset="0"/>
                      </a:endParaRPr>
                    </a:p>
                    <a:p>
                      <a:pPr algn="ctr">
                        <a:spcAft>
                          <a:spcPts val="0"/>
                        </a:spcAft>
                      </a:pPr>
                      <a:r>
                        <a:rPr lang="ar-JO" sz="1800" b="1" i="0" dirty="0">
                          <a:effectLst/>
                          <a:latin typeface="Arial" panose="020B0604020202020204" pitchFamily="34" charset="0"/>
                          <a:ea typeface="Times New Roman"/>
                          <a:cs typeface="Arial" panose="020B0604020202020204" pitchFamily="34" charset="0"/>
                        </a:rPr>
                        <a:t>الأولويات
</a:t>
                      </a:r>
                      <a:endParaRPr lang="en-US" sz="2000" b="1" i="0" dirty="0">
                        <a:effectLst/>
                        <a:latin typeface="Arial" panose="020B0604020202020204" pitchFamily="34" charset="0"/>
                        <a:ea typeface="Times New Roman"/>
                        <a:cs typeface="Arial" panose="020B0604020202020204" pitchFamily="34" charset="0"/>
                      </a:endParaRPr>
                    </a:p>
                  </a:txBody>
                  <a:tcPr marL="50800" marR="50800" marT="0" marB="0" anchor="ctr"/>
                </a:tc>
                <a:extLst>
                  <a:ext uri="{0D108BD9-81ED-4DB2-BD59-A6C34878D82A}">
                    <a16:rowId xmlns:a16="http://schemas.microsoft.com/office/drawing/2014/main" val="10003"/>
                  </a:ext>
                </a:extLst>
              </a:tr>
              <a:tr h="874737">
                <a:tc>
                  <a:txBody>
                    <a:bodyPr/>
                    <a:lstStyle/>
                    <a:p>
                      <a:pPr algn="ctr">
                        <a:spcAft>
                          <a:spcPts val="0"/>
                        </a:spcAft>
                      </a:pPr>
                      <a:r>
                        <a:rPr lang="en-US" sz="1800" b="1" i="0" dirty="0">
                          <a:effectLst/>
                          <a:latin typeface="Arial" panose="020B0604020202020204" pitchFamily="34" charset="0"/>
                          <a:ea typeface="Times New Roman"/>
                          <a:cs typeface="Arial" panose="020B0604020202020204" pitchFamily="34" charset="0"/>
                        </a:rPr>
                        <a:t> </a:t>
                      </a:r>
                      <a:endParaRPr lang="en-US" sz="2000" b="1" i="0" dirty="0">
                        <a:effectLst/>
                        <a:latin typeface="Arial" panose="020B0604020202020204" pitchFamily="34" charset="0"/>
                        <a:ea typeface="Times New Roman"/>
                        <a:cs typeface="Arial" panose="020B0604020202020204" pitchFamily="34" charset="0"/>
                      </a:endParaRPr>
                    </a:p>
                    <a:p>
                      <a:pPr algn="ctr">
                        <a:spcAft>
                          <a:spcPts val="0"/>
                        </a:spcAft>
                      </a:pPr>
                      <a:r>
                        <a:rPr lang="ar-SA" sz="1800" b="1" i="0" dirty="0">
                          <a:effectLst/>
                          <a:latin typeface="Arial" panose="020B0604020202020204" pitchFamily="34" charset="0"/>
                          <a:ea typeface="Times New Roman"/>
                          <a:cs typeface="Arial" panose="020B0604020202020204" pitchFamily="34" charset="0"/>
                        </a:rPr>
                        <a:t>تحذير</a:t>
                      </a:r>
                      <a:r>
                        <a:rPr lang="en-US" sz="1800" b="1" i="0" dirty="0">
                          <a:effectLst/>
                          <a:latin typeface="Arial" panose="020B0604020202020204" pitchFamily="34" charset="0"/>
                          <a:ea typeface="Times New Roman"/>
                          <a:cs typeface="Arial" panose="020B0604020202020204" pitchFamily="34" charset="0"/>
                        </a:rPr>
                        <a:t> </a:t>
                      </a:r>
                      <a:endParaRPr lang="en-US" sz="2000" b="1" i="0" dirty="0">
                        <a:effectLst/>
                        <a:latin typeface="Arial" panose="020B0604020202020204" pitchFamily="34" charset="0"/>
                        <a:ea typeface="Times New Roman"/>
                        <a:cs typeface="Arial" panose="020B0604020202020204" pitchFamily="34" charset="0"/>
                      </a:endParaRPr>
                    </a:p>
                    <a:p>
                      <a:pPr algn="ctr">
                        <a:spcAft>
                          <a:spcPts val="0"/>
                        </a:spcAft>
                      </a:pPr>
                      <a:r>
                        <a:rPr lang="en-US" sz="1800" b="1" i="0" dirty="0">
                          <a:effectLst/>
                          <a:latin typeface="Arial" panose="020B0604020202020204" pitchFamily="34" charset="0"/>
                          <a:ea typeface="Times New Roman"/>
                          <a:cs typeface="Arial" panose="020B0604020202020204" pitchFamily="34" charset="0"/>
                        </a:rPr>
                        <a:t> </a:t>
                      </a:r>
                      <a:endParaRPr lang="en-US" sz="2000" b="1" i="0" dirty="0">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en-US" sz="1800" b="1" i="0" dirty="0">
                          <a:effectLst/>
                          <a:latin typeface="Arial" panose="020B0604020202020204" pitchFamily="34" charset="0"/>
                          <a:ea typeface="Times New Roman"/>
                          <a:cs typeface="Arial" panose="020B0604020202020204" pitchFamily="34" charset="0"/>
                        </a:rPr>
                        <a:t> </a:t>
                      </a:r>
                      <a:r>
                        <a:rPr lang="ar-SA" sz="1800" b="1" i="0" dirty="0">
                          <a:effectLst/>
                          <a:latin typeface="Arial" panose="020B0604020202020204" pitchFamily="34" charset="0"/>
                          <a:ea typeface="Times New Roman"/>
                          <a:cs typeface="Arial" panose="020B0604020202020204" pitchFamily="34" charset="0"/>
                        </a:rPr>
                        <a:t>الناس</a:t>
                      </a:r>
                      <a:endParaRPr lang="en-US" sz="2000" b="1" i="0" dirty="0">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en-US" sz="1800" b="1" i="0" dirty="0">
                          <a:effectLst/>
                          <a:latin typeface="Arial" panose="020B0604020202020204" pitchFamily="34" charset="0"/>
                          <a:ea typeface="Times New Roman"/>
                          <a:cs typeface="Arial" panose="020B0604020202020204" pitchFamily="34" charset="0"/>
                        </a:rPr>
                        <a:t> </a:t>
                      </a:r>
                      <a:r>
                        <a:rPr lang="ar-SA" sz="1800" b="1" i="0" dirty="0">
                          <a:effectLst/>
                          <a:latin typeface="Arial" panose="020B0604020202020204" pitchFamily="34" charset="0"/>
                          <a:ea typeface="Times New Roman"/>
                          <a:cs typeface="Arial" panose="020B0604020202020204" pitchFamily="34" charset="0"/>
                        </a:rPr>
                        <a:t>تحذير</a:t>
                      </a:r>
                      <a:endParaRPr lang="en-US" sz="2000" b="1" i="0" dirty="0">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en-US" sz="1800" b="1" i="0" dirty="0">
                          <a:effectLst/>
                          <a:latin typeface="Arial" panose="020B0604020202020204" pitchFamily="34" charset="0"/>
                          <a:ea typeface="Times New Roman"/>
                          <a:cs typeface="Arial" panose="020B0604020202020204" pitchFamily="34" charset="0"/>
                        </a:rPr>
                        <a:t> </a:t>
                      </a:r>
                      <a:r>
                        <a:rPr lang="ar-SA" sz="1800" b="1" i="0" dirty="0">
                          <a:effectLst/>
                          <a:latin typeface="Arial" panose="020B0604020202020204" pitchFamily="34" charset="0"/>
                          <a:ea typeface="Times New Roman"/>
                          <a:cs typeface="Arial" panose="020B0604020202020204" pitchFamily="34" charset="0"/>
                        </a:rPr>
                        <a:t>الناس</a:t>
                      </a:r>
                      <a:endParaRPr lang="en-US" sz="2000" b="1" i="0" dirty="0">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en-US" sz="1800" b="1" i="0" dirty="0">
                          <a:effectLst/>
                          <a:latin typeface="Arial" panose="020B0604020202020204" pitchFamily="34" charset="0"/>
                          <a:ea typeface="Times New Roman"/>
                          <a:cs typeface="Arial" panose="020B0604020202020204" pitchFamily="34" charset="0"/>
                        </a:rPr>
                        <a:t> </a:t>
                      </a:r>
                      <a:r>
                        <a:rPr lang="ar-SA" sz="1800" b="1" i="0" dirty="0">
                          <a:effectLst/>
                          <a:latin typeface="Arial" panose="020B0604020202020204" pitchFamily="34" charset="0"/>
                          <a:ea typeface="Times New Roman"/>
                          <a:cs typeface="Arial" panose="020B0604020202020204" pitchFamily="34" charset="0"/>
                        </a:rPr>
                        <a:t>تحذير</a:t>
                      </a:r>
                      <a:endParaRPr lang="en-US" sz="2000" b="1" i="0" dirty="0">
                        <a:effectLst/>
                        <a:latin typeface="Arial" panose="020B0604020202020204" pitchFamily="34" charset="0"/>
                        <a:ea typeface="Times New Roman"/>
                        <a:cs typeface="Arial" panose="020B0604020202020204" pitchFamily="34" charset="0"/>
                      </a:endParaRPr>
                    </a:p>
                  </a:txBody>
                  <a:tcPr marL="50800" marR="50800" marT="0" marB="0" anchor="ctr"/>
                </a:tc>
                <a:extLst>
                  <a:ext uri="{0D108BD9-81ED-4DB2-BD59-A6C34878D82A}">
                    <a16:rowId xmlns:a16="http://schemas.microsoft.com/office/drawing/2014/main" val="10004"/>
                  </a:ext>
                </a:extLst>
              </a:tr>
              <a:tr h="1350395">
                <a:tc>
                  <a:txBody>
                    <a:bodyPr/>
                    <a:lstStyle/>
                    <a:p>
                      <a:pPr algn="ctr">
                        <a:spcAft>
                          <a:spcPts val="0"/>
                        </a:spcAft>
                      </a:pPr>
                      <a:r>
                        <a:rPr lang="en-US" sz="1400" b="1" i="0" dirty="0">
                          <a:effectLst/>
                          <a:latin typeface="Arial" panose="020B0604020202020204" pitchFamily="34" charset="0"/>
                          <a:ea typeface="Times New Roman"/>
                          <a:cs typeface="Arial" panose="020B0604020202020204" pitchFamily="34" charset="0"/>
                        </a:rPr>
                        <a:t> </a:t>
                      </a:r>
                      <a:r>
                        <a:rPr lang="ar-JO" sz="1400" b="1" i="0" dirty="0">
                          <a:effectLst/>
                          <a:latin typeface="Arial" panose="020B0604020202020204" pitchFamily="34" charset="0"/>
                          <a:ea typeface="Times New Roman"/>
                          <a:cs typeface="Arial" panose="020B0604020202020204" pitchFamily="34" charset="0"/>
                        </a:rPr>
                        <a:t>التحية
محاربة الهرطقات
نعمة الله
الإتهام</a:t>
                      </a:r>
                      <a:endParaRPr lang="en-US" sz="2000" b="1" i="0" dirty="0">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en-US" sz="1400" b="1" i="0" dirty="0">
                          <a:effectLst/>
                          <a:latin typeface="Arial" panose="020B0604020202020204" pitchFamily="34" charset="0"/>
                          <a:ea typeface="Times New Roman"/>
                          <a:cs typeface="Arial" panose="020B0604020202020204" pitchFamily="34" charset="0"/>
                        </a:rPr>
                        <a:t> </a:t>
                      </a:r>
                      <a:r>
                        <a:rPr lang="ar-JO" sz="1400" b="1" i="0" dirty="0">
                          <a:effectLst/>
                          <a:latin typeface="Arial" panose="020B0604020202020204" pitchFamily="34" charset="0"/>
                          <a:ea typeface="Times New Roman"/>
                          <a:cs typeface="Arial" panose="020B0604020202020204" pitchFamily="34" charset="0"/>
                        </a:rPr>
                        <a:t>صلاة
أدوار الجنسين
مؤهلات القائد
الغرض من الرسالة</a:t>
                      </a:r>
                      <a:endParaRPr lang="en-US" sz="2000" b="1" i="0" dirty="0">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ar-JO" sz="1400" b="1" i="0" dirty="0">
                          <a:effectLst/>
                          <a:latin typeface="Arial" panose="020B0604020202020204" pitchFamily="34" charset="0"/>
                          <a:ea typeface="Times New Roman"/>
                          <a:cs typeface="Arial" panose="020B0604020202020204" pitchFamily="34" charset="0"/>
                        </a:rPr>
                        <a:t>بدعة المستقبل
إنتباه الحياة
إنتباه العقيدة</a:t>
                      </a:r>
                      <a:endParaRPr lang="en-US" sz="2000" b="1" i="0" dirty="0">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en-US" sz="1400" b="1" i="0" dirty="0">
                          <a:effectLst/>
                          <a:latin typeface="Arial" panose="020B0604020202020204" pitchFamily="34" charset="0"/>
                          <a:ea typeface="Times New Roman"/>
                          <a:cs typeface="Arial" panose="020B0604020202020204" pitchFamily="34" charset="0"/>
                        </a:rPr>
                        <a:t> </a:t>
                      </a:r>
                      <a:r>
                        <a:rPr lang="ar-JO" sz="1400" b="1" i="0" dirty="0">
                          <a:effectLst/>
                          <a:latin typeface="Arial" panose="020B0604020202020204" pitchFamily="34" charset="0"/>
                          <a:ea typeface="Times New Roman"/>
                          <a:cs typeface="Arial" panose="020B0604020202020204" pitchFamily="34" charset="0"/>
                        </a:rPr>
                        <a:t>احترام الجميع
أرامل
شيوخ
العبيد
المعلمون الكذبة</a:t>
                      </a:r>
                      <a:endParaRPr lang="en-US" sz="2000" b="1" i="0" dirty="0">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ar-JO" sz="1400" b="1" i="0" dirty="0">
                          <a:effectLst/>
                          <a:latin typeface="Arial" panose="020B0604020202020204" pitchFamily="34" charset="0"/>
                          <a:ea typeface="Times New Roman"/>
                          <a:cs typeface="Arial" panose="020B0604020202020204" pitchFamily="34" charset="0"/>
                        </a:rPr>
                        <a:t>الأهداف الروحية
الأثرياء يجب أن يعطوا
رسوم الإغلاق</a:t>
                      </a:r>
                      <a:endParaRPr lang="en-US" sz="2000" b="1" i="0" dirty="0">
                        <a:effectLst/>
                        <a:latin typeface="Arial" panose="020B0604020202020204" pitchFamily="34" charset="0"/>
                        <a:ea typeface="Times New Roman"/>
                        <a:cs typeface="Arial" panose="020B0604020202020204" pitchFamily="34" charset="0"/>
                      </a:endParaRPr>
                    </a:p>
                  </a:txBody>
                  <a:tcPr marL="50800" marR="50800" marT="0" marB="0" anchor="ctr"/>
                </a:tc>
                <a:extLst>
                  <a:ext uri="{0D108BD9-81ED-4DB2-BD59-A6C34878D82A}">
                    <a16:rowId xmlns:a16="http://schemas.microsoft.com/office/drawing/2014/main" val="10005"/>
                  </a:ext>
                </a:extLst>
              </a:tr>
              <a:tr h="259182">
                <a:tc gridSpan="5">
                  <a:txBody>
                    <a:bodyPr/>
                    <a:lstStyle/>
                    <a:p>
                      <a:pPr algn="ctr">
                        <a:spcAft>
                          <a:spcPts val="0"/>
                        </a:spcAft>
                      </a:pPr>
                      <a:r>
                        <a:rPr lang="ar-JO" sz="1600" b="1" i="0" dirty="0">
                          <a:effectLst/>
                          <a:latin typeface="Arial" panose="020B0604020202020204" pitchFamily="34" charset="0"/>
                          <a:ea typeface="Times New Roman"/>
                          <a:cs typeface="Arial" panose="020B0604020202020204" pitchFamily="34" charset="0"/>
                        </a:rPr>
                        <a:t>نصائح عملية في جميع أنحاء</a:t>
                      </a:r>
                      <a:endParaRPr lang="en-US" sz="1600" b="1" i="0" dirty="0">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extLst>
                  <a:ext uri="{0D108BD9-81ED-4DB2-BD59-A6C34878D82A}">
                    <a16:rowId xmlns:a16="http://schemas.microsoft.com/office/drawing/2014/main" val="10006"/>
                  </a:ext>
                </a:extLst>
              </a:tr>
              <a:tr h="259182">
                <a:tc gridSpan="5">
                  <a:txBody>
                    <a:bodyPr/>
                    <a:lstStyle/>
                    <a:p>
                      <a:pPr algn="ctr">
                        <a:spcAft>
                          <a:spcPts val="0"/>
                        </a:spcAft>
                      </a:pPr>
                      <a:r>
                        <a:rPr lang="ar-JO" sz="1600" b="1" i="0" dirty="0">
                          <a:effectLst/>
                          <a:latin typeface="Arial" panose="020B0604020202020204" pitchFamily="34" charset="0"/>
                          <a:ea typeface="Times New Roman"/>
                          <a:cs typeface="Arial" panose="020B0604020202020204" pitchFamily="34" charset="0"/>
                        </a:rPr>
                        <a:t>أرسلت من مقدونيا إلى أفسس</a:t>
                      </a:r>
                      <a:endParaRPr lang="en-US" sz="1600" b="1" i="0" dirty="0">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259182">
                <a:tc gridSpan="5">
                  <a:txBody>
                    <a:bodyPr/>
                    <a:lstStyle/>
                    <a:p>
                      <a:pPr algn="ctr">
                        <a:spcAft>
                          <a:spcPts val="0"/>
                        </a:spcAft>
                      </a:pPr>
                      <a:r>
                        <a:rPr lang="ar-JO" sz="1600" b="1" i="0" dirty="0">
                          <a:effectLst/>
                          <a:latin typeface="Arial" panose="020B0604020202020204" pitchFamily="34" charset="0"/>
                          <a:ea typeface="Times New Roman"/>
                          <a:cs typeface="Arial" panose="020B0604020202020204" pitchFamily="34" charset="0"/>
                        </a:rPr>
                        <a:t>خريف ٦٢ م</a:t>
                      </a:r>
                      <a:endParaRPr lang="en-US" sz="1600" b="1" i="0" dirty="0">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8"/>
                  </a:ext>
                </a:extLst>
              </a:tr>
            </a:tbl>
          </a:graphicData>
        </a:graphic>
      </p:graphicFrame>
      <p:sp>
        <p:nvSpPr>
          <p:cNvPr id="263169" name="Rectangle 2"/>
          <p:cNvSpPr>
            <a:spLocks noGrp="1" noChangeArrowheads="1"/>
          </p:cNvSpPr>
          <p:nvPr>
            <p:ph type="title"/>
          </p:nvPr>
        </p:nvSpPr>
        <p:spPr>
          <a:xfrm>
            <a:off x="2051721" y="0"/>
            <a:ext cx="5040560" cy="640114"/>
          </a:xfrm>
        </p:spPr>
        <p:txBody>
          <a:bodyPr/>
          <a:lstStyle/>
          <a:p>
            <a:pPr eaLnBrk="1" hangingPunct="1"/>
            <a:r>
              <a:rPr lang="ar-JO" sz="2400" b="1" dirty="0">
                <a:latin typeface="Arial" panose="020B0604020202020204" pitchFamily="34" charset="0"/>
                <a:ea typeface="ＭＳ Ｐゴシック" charset="0"/>
                <a:cs typeface="Arial" panose="020B0604020202020204" pitchFamily="34" charset="0"/>
              </a:rPr>
              <a:t>الترتيب الكنسي</a:t>
            </a:r>
            <a:endParaRPr lang="en-US" sz="2400" b="1" dirty="0">
              <a:latin typeface="Arial" panose="020B0604020202020204" pitchFamily="34" charset="0"/>
              <a:ea typeface="ＭＳ Ｐゴシック" charset="0"/>
              <a:cs typeface="Arial" panose="020B0604020202020204" pitchFamily="34" charset="0"/>
            </a:endParaRPr>
          </a:p>
        </p:txBody>
      </p:sp>
      <p:sp>
        <p:nvSpPr>
          <p:cNvPr id="5" name="Text Box 4"/>
          <p:cNvSpPr txBox="1">
            <a:spLocks noChangeArrowheads="1"/>
          </p:cNvSpPr>
          <p:nvPr/>
        </p:nvSpPr>
        <p:spPr bwMode="auto">
          <a:xfrm>
            <a:off x="8356304" y="140095"/>
            <a:ext cx="704039" cy="461665"/>
          </a:xfrm>
          <a:prstGeom prst="rect">
            <a:avLst/>
          </a:prstGeom>
          <a:noFill/>
          <a:ln w="9525">
            <a:noFill/>
            <a:miter lim="800000"/>
            <a:headEnd/>
            <a:tailEnd/>
          </a:ln>
          <a:effec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٢١٧</a:t>
            </a:r>
            <a:endParaRPr kumimoji="0" lang="en-US" sz="2800" u="none" strike="noStrike" kern="1200" cap="none" spc="0" normalizeH="0" baseline="0" noProof="0" dirty="0">
              <a:ln>
                <a:noFill/>
              </a:ln>
              <a:solidFill>
                <a:srgbClr val="0066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EA1E884E-A2AB-8B40-BE01-4B3DDCB33EE7}"/>
              </a:ext>
            </a:extLst>
          </p:cNvPr>
          <p:cNvSpPr txBox="1">
            <a:spLocks noChangeArrowheads="1"/>
          </p:cNvSpPr>
          <p:nvPr/>
        </p:nvSpPr>
        <p:spPr bwMode="auto">
          <a:xfrm rot="20869995">
            <a:off x="27564" y="98852"/>
            <a:ext cx="2632797" cy="640114"/>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2pPr>
            <a:lvl3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3pPr>
            <a:lvl4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4pPr>
            <a:lvl5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5pPr>
            <a:lvl6pPr marL="457200" algn="ctr" rtl="0" fontAlgn="base">
              <a:spcBef>
                <a:spcPct val="0"/>
              </a:spcBef>
              <a:spcAft>
                <a:spcPct val="0"/>
              </a:spcAft>
              <a:defRPr sz="4400">
                <a:solidFill>
                  <a:schemeClr val="bg2"/>
                </a:solidFill>
                <a:latin typeface="Engravers MT" charset="0"/>
              </a:defRPr>
            </a:lvl6pPr>
            <a:lvl7pPr marL="914400" algn="ctr" rtl="0" fontAlgn="base">
              <a:spcBef>
                <a:spcPct val="0"/>
              </a:spcBef>
              <a:spcAft>
                <a:spcPct val="0"/>
              </a:spcAft>
              <a:defRPr sz="4400">
                <a:solidFill>
                  <a:schemeClr val="bg2"/>
                </a:solidFill>
                <a:latin typeface="Engravers MT" charset="0"/>
              </a:defRPr>
            </a:lvl7pPr>
            <a:lvl8pPr marL="1371600" algn="ctr" rtl="0" fontAlgn="base">
              <a:spcBef>
                <a:spcPct val="0"/>
              </a:spcBef>
              <a:spcAft>
                <a:spcPct val="0"/>
              </a:spcAft>
              <a:defRPr sz="4400">
                <a:solidFill>
                  <a:schemeClr val="bg2"/>
                </a:solidFill>
                <a:latin typeface="Engravers MT" charset="0"/>
              </a:defRPr>
            </a:lvl8pPr>
            <a:lvl9pPr marL="1828800" algn="ctr" rtl="0" fontAlgn="base">
              <a:spcBef>
                <a:spcPct val="0"/>
              </a:spcBef>
              <a:spcAft>
                <a:spcPct val="0"/>
              </a:spcAft>
              <a:defRPr sz="4400">
                <a:solidFill>
                  <a:schemeClr val="bg2"/>
                </a:solidFill>
                <a:latin typeface="Engravers MT"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u="none" strike="noStrike" kern="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rPr>
              <a:t> ١ تيموثاوس</a:t>
            </a:r>
          </a:p>
        </p:txBody>
      </p:sp>
    </p:spTree>
    <p:extLst>
      <p:ext uri="{BB962C8B-B14F-4D97-AF65-F5344CB8AC3E}">
        <p14:creationId xmlns:p14="http://schemas.microsoft.com/office/powerpoint/2010/main" val="178044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B3AF264-A177-443D-BCB9-472D8399C3C3}"/>
              </a:ext>
            </a:extLst>
          </p:cNvPr>
          <p:cNvSpPr/>
          <p:nvPr/>
        </p:nvSpPr>
        <p:spPr>
          <a:xfrm>
            <a:off x="481251" y="3571876"/>
            <a:ext cx="8181498" cy="1243217"/>
          </a:xfrm>
          <a:prstGeom prst="rect">
            <a:avLst/>
          </a:prstGeom>
        </p:spPr>
        <p:txBody>
          <a:bodyPr vert="horz" lIns="68580" tIns="34290" rIns="68580" bIns="34290" rtlCol="0" anchor="b">
            <a:normAutofit/>
          </a:bodyPr>
          <a:lstStyle/>
          <a:p>
            <a:pPr marL="0" marR="0" lvl="0" indent="0" algn="ctr" defTabSz="685800" rtl="0" eaLnBrk="1" fontAlgn="auto" latinLnBrk="0" hangingPunct="1">
              <a:lnSpc>
                <a:spcPct val="90000"/>
              </a:lnSpc>
              <a:spcBef>
                <a:spcPct val="0"/>
              </a:spcBef>
              <a:spcAft>
                <a:spcPts val="450"/>
              </a:spcAft>
              <a:buClrTx/>
              <a:buSzTx/>
              <a:buFontTx/>
              <a:buNone/>
              <a:tabLst/>
              <a:defRPr/>
            </a:pPr>
            <a:r>
              <a:rPr kumimoji="0" lang="ar-JO" sz="450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كيف تظل صحياً؟</a:t>
            </a:r>
            <a:endParaRPr kumimoji="0" lang="en-US" sz="450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30" name="Picture 6" descr="Healthy Runner's Diet | 6 Rules for a Healthy Eating Plan">
            <a:extLst>
              <a:ext uri="{FF2B5EF4-FFF2-40B4-BE49-F238E27FC236}">
                <a16:creationId xmlns:a16="http://schemas.microsoft.com/office/drawing/2014/main" id="{2259AB9D-C906-479E-A40E-653FBE8A9D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614" r="13707" b="-2"/>
          <a:stretch/>
        </p:blipFill>
        <p:spPr bwMode="auto">
          <a:xfrm>
            <a:off x="2554322" y="1581979"/>
            <a:ext cx="1945089" cy="186336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ere's Where You Can Buy A Face Mask Online Right Now">
            <a:extLst>
              <a:ext uri="{FF2B5EF4-FFF2-40B4-BE49-F238E27FC236}">
                <a16:creationId xmlns:a16="http://schemas.microsoft.com/office/drawing/2014/main" id="{B73B9F24-4C0A-4541-BE14-B147711D1B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22" r="2" b="35773"/>
          <a:stretch/>
        </p:blipFill>
        <p:spPr bwMode="auto">
          <a:xfrm>
            <a:off x="456712" y="1572991"/>
            <a:ext cx="1945088" cy="186336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ow to throw a perfect Zoom party with your friends and family ...">
            <a:extLst>
              <a:ext uri="{FF2B5EF4-FFF2-40B4-BE49-F238E27FC236}">
                <a16:creationId xmlns:a16="http://schemas.microsoft.com/office/drawing/2014/main" id="{B818866F-FD1B-4CD0-88B8-136139AA3D8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979" r="12477"/>
          <a:stretch/>
        </p:blipFill>
        <p:spPr bwMode="auto">
          <a:xfrm>
            <a:off x="6743515" y="1581979"/>
            <a:ext cx="1945090" cy="186336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ow to keep a coronavirus-safe distance when you're jogging or cycling">
            <a:extLst>
              <a:ext uri="{FF2B5EF4-FFF2-40B4-BE49-F238E27FC236}">
                <a16:creationId xmlns:a16="http://schemas.microsoft.com/office/drawing/2014/main" id="{513B42E2-C7F4-43DC-996B-FFBA3FB2396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828" r="20625" b="-5"/>
          <a:stretch/>
        </p:blipFill>
        <p:spPr bwMode="auto">
          <a:xfrm>
            <a:off x="4651934" y="1581979"/>
            <a:ext cx="1939058" cy="1863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6943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earing a costume&#10;&#10;Description automatically generated">
            <a:extLst>
              <a:ext uri="{FF2B5EF4-FFF2-40B4-BE49-F238E27FC236}">
                <a16:creationId xmlns:a16="http://schemas.microsoft.com/office/drawing/2014/main" id="{5A0DC856-C126-B44E-A6F1-6FBAB0DD497D}"/>
              </a:ext>
            </a:extLst>
          </p:cNvPr>
          <p:cNvPicPr/>
          <p:nvPr/>
        </p:nvPicPr>
        <p:blipFill rotWithShape="1">
          <a:blip r:embed="rId2">
            <a:extLst>
              <a:ext uri="{28A0092B-C50C-407E-A947-70E740481C1C}">
                <a14:useLocalDpi xmlns:a14="http://schemas.microsoft.com/office/drawing/2010/main" val="0"/>
              </a:ext>
            </a:extLst>
          </a:blip>
          <a:srcRect l="10404" t="23096" r="10404" b="15928"/>
          <a:stretch/>
        </p:blipFill>
        <p:spPr>
          <a:xfrm>
            <a:off x="0" y="0"/>
            <a:ext cx="9144000" cy="6858000"/>
          </a:xfrm>
          <a:prstGeom prst="rect">
            <a:avLst/>
          </a:prstGeom>
        </p:spPr>
      </p:pic>
      <p:sp>
        <p:nvSpPr>
          <p:cNvPr id="3" name="Rectangle 2">
            <a:extLst>
              <a:ext uri="{FF2B5EF4-FFF2-40B4-BE49-F238E27FC236}">
                <a16:creationId xmlns:a16="http://schemas.microsoft.com/office/drawing/2014/main" id="{7B3380CA-B6A6-4675-87BC-9D5EA01AF309}"/>
              </a:ext>
            </a:extLst>
          </p:cNvPr>
          <p:cNvSpPr/>
          <p:nvPr/>
        </p:nvSpPr>
        <p:spPr>
          <a:xfrm>
            <a:off x="240691" y="1152766"/>
            <a:ext cx="2418980" cy="1794722"/>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33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rPr>
              <a:t>حياة       الكنيسة   الصحية</a:t>
            </a:r>
            <a:endParaRPr kumimoji="0" lang="en-US" sz="12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4" name="Rectangle 3">
            <a:extLst>
              <a:ext uri="{FF2B5EF4-FFF2-40B4-BE49-F238E27FC236}">
                <a16:creationId xmlns:a16="http://schemas.microsoft.com/office/drawing/2014/main" id="{4F6E1D08-1D55-430A-8CC6-DA48C50AD731}"/>
              </a:ext>
            </a:extLst>
          </p:cNvPr>
          <p:cNvSpPr/>
          <p:nvPr/>
        </p:nvSpPr>
        <p:spPr>
          <a:xfrm>
            <a:off x="6156177" y="5149009"/>
            <a:ext cx="2833452" cy="433837"/>
          </a:xfrm>
          <a:prstGeom prst="rect">
            <a:avLst/>
          </a:prstGeom>
          <a:solidFill>
            <a:srgbClr val="FF0000"/>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2100" b="1"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دراسات في 1 تيموثاوس</a:t>
            </a:r>
            <a:endParaRPr kumimoji="0" lang="en-US" sz="105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1903595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1E1C80-4953-4BBE-8686-3E513C966EC5}"/>
              </a:ext>
            </a:extLst>
          </p:cNvPr>
          <p:cNvSpPr/>
          <p:nvPr/>
        </p:nvSpPr>
        <p:spPr>
          <a:xfrm>
            <a:off x="482247" y="4285663"/>
            <a:ext cx="8179506" cy="836561"/>
          </a:xfrm>
          <a:prstGeom prst="rect">
            <a:avLst/>
          </a:prstGeom>
        </p:spPr>
        <p:txBody>
          <a:bodyPr vert="horz" lIns="68580" tIns="34290" rIns="68580" bIns="34290" rtlCol="0" anchor="b">
            <a:normAutofit/>
          </a:bodyPr>
          <a:lstStyle/>
          <a:p>
            <a:pPr marL="0" marR="0" lvl="0" indent="0" algn="ctr" defTabSz="685800" rtl="0" eaLnBrk="1" fontAlgn="auto" latinLnBrk="0" hangingPunct="1">
              <a:lnSpc>
                <a:spcPct val="90000"/>
              </a:lnSpc>
              <a:spcBef>
                <a:spcPct val="0"/>
              </a:spcBef>
              <a:spcAft>
                <a:spcPts val="450"/>
              </a:spcAft>
              <a:buClrTx/>
              <a:buSzTx/>
              <a:buFontTx/>
              <a:buNone/>
              <a:tabLst/>
              <a:defRPr/>
            </a:pPr>
            <a:r>
              <a:rPr kumimoji="0" lang="ar-JO" sz="450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برهان الطفل في المنزل</a:t>
            </a:r>
            <a:endParaRPr kumimoji="0" lang="en-US" sz="450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050" name="Picture 2">
            <a:extLst>
              <a:ext uri="{FF2B5EF4-FFF2-40B4-BE49-F238E27FC236}">
                <a16:creationId xmlns:a16="http://schemas.microsoft.com/office/drawing/2014/main" id="{538C2A44-AC5B-46C5-A85C-FCD9C34EDA2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65" r="2" b="2"/>
          <a:stretch/>
        </p:blipFill>
        <p:spPr bwMode="auto">
          <a:xfrm>
            <a:off x="241221" y="1097633"/>
            <a:ext cx="2846070" cy="294823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mazon.com : Safety 1st Spring n' Release Latches, 10 Pack ...">
            <a:extLst>
              <a:ext uri="{FF2B5EF4-FFF2-40B4-BE49-F238E27FC236}">
                <a16:creationId xmlns:a16="http://schemas.microsoft.com/office/drawing/2014/main" id="{991E948A-C2D4-4DE7-9025-202E2982F6D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65" r="-2" b="-2"/>
          <a:stretch/>
        </p:blipFill>
        <p:spPr bwMode="auto">
          <a:xfrm>
            <a:off x="3148789" y="1097633"/>
            <a:ext cx="2846070" cy="294823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he best cleaning products to try this year">
            <a:extLst>
              <a:ext uri="{FF2B5EF4-FFF2-40B4-BE49-F238E27FC236}">
                <a16:creationId xmlns:a16="http://schemas.microsoft.com/office/drawing/2014/main" id="{BC5E4B5F-35E9-4616-8D28-D6DC4657F71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553" r="20146"/>
          <a:stretch/>
        </p:blipFill>
        <p:spPr bwMode="auto">
          <a:xfrm>
            <a:off x="6056357" y="1097633"/>
            <a:ext cx="2846070" cy="2948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6229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6E1D08-1D55-430A-8CC6-DA48C50AD731}"/>
              </a:ext>
            </a:extLst>
          </p:cNvPr>
          <p:cNvSpPr/>
          <p:nvPr/>
        </p:nvSpPr>
        <p:spPr>
          <a:xfrm>
            <a:off x="0" y="0"/>
            <a:ext cx="9144000" cy="7493846"/>
          </a:xfrm>
          <a:prstGeom prst="rect">
            <a:avLst/>
          </a:prstGeom>
          <a:solidFill>
            <a:srgbClr val="FF0000"/>
          </a:solidFill>
        </p:spPr>
        <p:txBody>
          <a:bodyPr wrap="square">
            <a:spAutoFit/>
          </a:bodyPr>
          <a:lstStyle/>
          <a:p>
            <a:pPr marL="179388" marR="0" lvl="2" indent="0" algn="r" defTabSz="457200" rtl="0" eaLnBrk="1" fontAlgn="auto" latinLnBrk="0" hangingPunct="1">
              <a:lnSpc>
                <a:spcPct val="15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179388" marR="0" lvl="2" indent="0" algn="r" defTabSz="457200" rtl="0" eaLnBrk="1" fontAlgn="auto" latinLnBrk="0" hangingPunct="1">
              <a:lnSpc>
                <a:spcPct val="150000"/>
              </a:lnSpc>
              <a:spcBef>
                <a:spcPts val="0"/>
              </a:spcBef>
              <a:spcAft>
                <a:spcPts val="0"/>
              </a:spcAft>
              <a:buClrTx/>
              <a:buSzTx/>
              <a:buFontTx/>
              <a:buNone/>
              <a:tabLst/>
              <a:defRPr/>
            </a:pPr>
            <a:r>
              <a:rPr lang="ar-JO" sz="2800" dirty="0">
                <a:solidFill>
                  <a:prstClr val="white"/>
                </a:solidFill>
                <a:latin typeface="Times New Roman" panose="02020603050405020304" pitchFamily="18" charset="0"/>
                <a:ea typeface="+mn-ea"/>
                <a:cs typeface="Times New Roman" panose="02020603050405020304" pitchFamily="18" charset="0"/>
              </a:rPr>
              <a:t>1. الكنائس السليمة تحمي الإنجيل</a:t>
            </a:r>
          </a:p>
          <a:p>
            <a:pPr marL="179388" marR="0" lvl="2" indent="0" algn="r" defTabSz="457200" rtl="0" eaLnBrk="1" fontAlgn="auto" latinLnBrk="0" hangingPunct="1">
              <a:lnSpc>
                <a:spcPct val="150000"/>
              </a:lnSpc>
              <a:spcBef>
                <a:spcPts val="0"/>
              </a:spcBef>
              <a:spcAft>
                <a:spcPts val="0"/>
              </a:spcAft>
              <a:buClrTx/>
              <a:buSzTx/>
              <a:buFontTx/>
              <a:buNone/>
              <a:tabLst/>
              <a:defRPr/>
            </a:pPr>
            <a:r>
              <a:rPr lang="ar-JO" sz="2800" dirty="0">
                <a:solidFill>
                  <a:prstClr val="white"/>
                </a:solidFill>
                <a:latin typeface="Times New Roman" panose="02020603050405020304" pitchFamily="18" charset="0"/>
                <a:ea typeface="+mn-ea"/>
                <a:cs typeface="Times New Roman" panose="02020603050405020304" pitchFamily="18" charset="0"/>
              </a:rPr>
              <a:t>2. الكنائس السليمة تصلي</a:t>
            </a:r>
          </a:p>
          <a:p>
            <a:pPr marL="179388" marR="0" lvl="2" indent="0" algn="r" defTabSz="457200" rtl="0" eaLnBrk="1" fontAlgn="auto" latinLnBrk="0" hangingPunct="1">
              <a:lnSpc>
                <a:spcPct val="150000"/>
              </a:lnSpc>
              <a:spcBef>
                <a:spcPts val="0"/>
              </a:spcBef>
              <a:spcAft>
                <a:spcPts val="0"/>
              </a:spcAft>
              <a:buClrTx/>
              <a:buSzTx/>
              <a:buFontTx/>
              <a:buNone/>
              <a:tabLst/>
              <a:defRPr/>
            </a:pPr>
            <a:r>
              <a:rPr kumimoji="0" lang="ar-JO"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 الكنائس السليمة تطور قادة أتقياء</a:t>
            </a:r>
          </a:p>
          <a:p>
            <a:pPr marL="179388" marR="0" lvl="2" indent="0" algn="r" defTabSz="457200" rtl="0" eaLnBrk="1" fontAlgn="auto" latinLnBrk="0" hangingPunct="1">
              <a:lnSpc>
                <a:spcPct val="150000"/>
              </a:lnSpc>
              <a:spcBef>
                <a:spcPts val="0"/>
              </a:spcBef>
              <a:spcAft>
                <a:spcPts val="0"/>
              </a:spcAft>
              <a:buClrTx/>
              <a:buSzTx/>
              <a:buFontTx/>
              <a:buNone/>
              <a:tabLst/>
              <a:defRPr/>
            </a:pPr>
            <a:r>
              <a:rPr lang="ar-JO" sz="2800" dirty="0">
                <a:solidFill>
                  <a:prstClr val="white"/>
                </a:solidFill>
                <a:latin typeface="Times New Roman" panose="02020603050405020304" pitchFamily="18" charset="0"/>
                <a:ea typeface="+mn-ea"/>
                <a:cs typeface="Times New Roman" panose="02020603050405020304" pitchFamily="18" charset="0"/>
              </a:rPr>
              <a:t>4. الكنائس السليمة تعلم جيداً</a:t>
            </a:r>
          </a:p>
          <a:p>
            <a:pPr marL="179388" marR="0" lvl="2" indent="0" algn="r" defTabSz="457200" rtl="0" eaLnBrk="1" fontAlgn="auto" latinLnBrk="0" hangingPunct="1">
              <a:lnSpc>
                <a:spcPct val="150000"/>
              </a:lnSpc>
              <a:spcBef>
                <a:spcPts val="0"/>
              </a:spcBef>
              <a:spcAft>
                <a:spcPts val="0"/>
              </a:spcAft>
              <a:buClrTx/>
              <a:buSzTx/>
              <a:buFontTx/>
              <a:buNone/>
              <a:tabLst/>
              <a:defRPr/>
            </a:pPr>
            <a:r>
              <a:rPr lang="ar-JO" sz="2800" dirty="0">
                <a:solidFill>
                  <a:prstClr val="white"/>
                </a:solidFill>
                <a:latin typeface="Times New Roman" panose="02020603050405020304" pitchFamily="18" charset="0"/>
                <a:ea typeface="+mn-ea"/>
                <a:cs typeface="Times New Roman" panose="02020603050405020304" pitchFamily="18" charset="0"/>
              </a:rPr>
              <a:t>5. الكنائس السليمة تهتم ببعضها البعض</a:t>
            </a:r>
          </a:p>
          <a:p>
            <a:pPr marL="179388" marR="0" lvl="2" indent="0" algn="r" defTabSz="457200" rtl="0" eaLnBrk="1" fontAlgn="auto" latinLnBrk="0" hangingPunct="1">
              <a:lnSpc>
                <a:spcPct val="150000"/>
              </a:lnSpc>
              <a:spcBef>
                <a:spcPts val="0"/>
              </a:spcBef>
              <a:spcAft>
                <a:spcPts val="0"/>
              </a:spcAft>
              <a:buClrTx/>
              <a:buSzTx/>
              <a:buFontTx/>
              <a:buNone/>
              <a:tabLst/>
              <a:defRPr/>
            </a:pPr>
            <a:r>
              <a:rPr lang="ar-JO" sz="2800" dirty="0">
                <a:solidFill>
                  <a:prstClr val="white"/>
                </a:solidFill>
                <a:latin typeface="Times New Roman" panose="02020603050405020304" pitchFamily="18" charset="0"/>
                <a:ea typeface="+mn-ea"/>
                <a:cs typeface="Times New Roman" panose="02020603050405020304" pitchFamily="18" charset="0"/>
              </a:rPr>
              <a:t>6. الكنائس السليمة تتجنب الدنيوية</a:t>
            </a:r>
          </a:p>
          <a:p>
            <a:pPr marL="179388" marR="0" lvl="2" indent="0" algn="r" defTabSz="457200" rtl="0" eaLnBrk="1" fontAlgn="auto" latinLnBrk="0" hangingPunct="1">
              <a:lnSpc>
                <a:spcPct val="15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179388" marR="0" lvl="2" indent="0" algn="r" defTabSz="457200" rtl="0" eaLnBrk="1" fontAlgn="auto" latinLnBrk="0" hangingPunct="1">
              <a:lnSpc>
                <a:spcPct val="15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179388" marR="0" lvl="0" indent="0" algn="r" defTabSz="457200" rtl="0" eaLnBrk="1" fontAlgn="auto" latinLnBrk="0" hangingPunct="1">
              <a:lnSpc>
                <a:spcPct val="15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179388" marR="0" lvl="0" indent="0" algn="r" defTabSz="457200" rtl="0" eaLnBrk="1" fontAlgn="auto" latinLnBrk="0" hangingPunct="1">
              <a:lnSpc>
                <a:spcPct val="15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179388" marR="0" lvl="0" indent="0" algn="r" defTabSz="457200" rtl="0" eaLnBrk="1" fontAlgn="auto" latinLnBrk="0" hangingPunct="1">
              <a:lnSpc>
                <a:spcPct val="15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descr="A person wearing a costume&#10;&#10;Description automatically generated">
            <a:extLst>
              <a:ext uri="{FF2B5EF4-FFF2-40B4-BE49-F238E27FC236}">
                <a16:creationId xmlns:a16="http://schemas.microsoft.com/office/drawing/2014/main" id="{08F55975-F961-418E-89EF-6FF7269841C5}"/>
              </a:ext>
            </a:extLst>
          </p:cNvPr>
          <p:cNvPicPr/>
          <p:nvPr/>
        </p:nvPicPr>
        <p:blipFill rotWithShape="1">
          <a:blip r:embed="rId2">
            <a:extLst>
              <a:ext uri="{28A0092B-C50C-407E-A947-70E740481C1C}">
                <a14:useLocalDpi xmlns:a14="http://schemas.microsoft.com/office/drawing/2010/main" val="0"/>
              </a:ext>
            </a:extLst>
          </a:blip>
          <a:srcRect l="22409" t="23096" r="19468" b="15928"/>
          <a:stretch/>
        </p:blipFill>
        <p:spPr>
          <a:xfrm>
            <a:off x="6220326" y="4293096"/>
            <a:ext cx="2923674" cy="2808312"/>
          </a:xfrm>
          <a:prstGeom prst="rect">
            <a:avLst/>
          </a:prstGeom>
          <a:ln>
            <a:noFill/>
          </a:ln>
          <a:effectLst>
            <a:softEdge rad="112500"/>
          </a:effectLst>
        </p:spPr>
      </p:pic>
    </p:spTree>
    <p:extLst>
      <p:ext uri="{BB962C8B-B14F-4D97-AF65-F5344CB8AC3E}">
        <p14:creationId xmlns:p14="http://schemas.microsoft.com/office/powerpoint/2010/main" val="3073602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798EF8-DCF4-395F-B740-EB9BFA5BBA3B}"/>
            </a:ext>
          </a:extLst>
        </p:cNvPr>
        <p:cNvGrpSpPr/>
        <p:nvPr/>
      </p:nvGrpSpPr>
      <p:grpSpPr>
        <a:xfrm>
          <a:off x="0" y="0"/>
          <a:ext cx="0" cy="0"/>
          <a:chOff x="0" y="0"/>
          <a:chExt cx="0" cy="0"/>
        </a:xfrm>
      </p:grpSpPr>
      <p:pic>
        <p:nvPicPr>
          <p:cNvPr id="6" name="Picture 5" descr="A person wearing a costume&#10;&#10;Description automatically generated">
            <a:extLst>
              <a:ext uri="{FF2B5EF4-FFF2-40B4-BE49-F238E27FC236}">
                <a16:creationId xmlns:a16="http://schemas.microsoft.com/office/drawing/2014/main" id="{D1AFBAAE-F24E-B0E9-6D3E-BA7F42778B95}"/>
              </a:ext>
            </a:extLst>
          </p:cNvPr>
          <p:cNvPicPr/>
          <p:nvPr/>
        </p:nvPicPr>
        <p:blipFill rotWithShape="1">
          <a:blip r:embed="rId2">
            <a:extLst>
              <a:ext uri="{28A0092B-C50C-407E-A947-70E740481C1C}">
                <a14:useLocalDpi xmlns:a14="http://schemas.microsoft.com/office/drawing/2010/main" val="0"/>
              </a:ext>
            </a:extLst>
          </a:blip>
          <a:srcRect l="10404" t="23096" r="10404" b="15928"/>
          <a:stretch/>
        </p:blipFill>
        <p:spPr>
          <a:xfrm>
            <a:off x="0" y="0"/>
            <a:ext cx="9144000" cy="6858000"/>
          </a:xfrm>
          <a:prstGeom prst="rect">
            <a:avLst/>
          </a:prstGeom>
        </p:spPr>
      </p:pic>
      <p:sp>
        <p:nvSpPr>
          <p:cNvPr id="3" name="Rectangle 2">
            <a:extLst>
              <a:ext uri="{FF2B5EF4-FFF2-40B4-BE49-F238E27FC236}">
                <a16:creationId xmlns:a16="http://schemas.microsoft.com/office/drawing/2014/main" id="{E5B02B1F-29DE-3A72-848D-AA2D5CA00041}"/>
              </a:ext>
            </a:extLst>
          </p:cNvPr>
          <p:cNvSpPr/>
          <p:nvPr/>
        </p:nvSpPr>
        <p:spPr>
          <a:xfrm>
            <a:off x="240691" y="730738"/>
            <a:ext cx="2623952" cy="2170787"/>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30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rPr>
              <a:t>تحمي        الكنائس       السليمة       الإنجيل</a:t>
            </a:r>
            <a:endParaRPr kumimoji="0" lang="en-US" sz="105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4" name="Rectangle 3">
            <a:extLst>
              <a:ext uri="{FF2B5EF4-FFF2-40B4-BE49-F238E27FC236}">
                <a16:creationId xmlns:a16="http://schemas.microsoft.com/office/drawing/2014/main" id="{F62FCDA3-1FD7-AAEB-0435-BAF52B137D37}"/>
              </a:ext>
            </a:extLst>
          </p:cNvPr>
          <p:cNvSpPr/>
          <p:nvPr/>
        </p:nvSpPr>
        <p:spPr>
          <a:xfrm>
            <a:off x="6702624" y="4726980"/>
            <a:ext cx="2225289" cy="433837"/>
          </a:xfrm>
          <a:prstGeom prst="rect">
            <a:avLst/>
          </a:prstGeom>
          <a:solidFill>
            <a:srgbClr val="FF0000"/>
          </a:solidFill>
        </p:spPr>
        <p:txBody>
          <a:bodyPr wrap="non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21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1 تيموثاوس 1: 1-11</a:t>
            </a:r>
            <a:endParaRPr kumimoji="0" lang="en-US" sz="105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Tree>
    <p:extLst>
      <p:ext uri="{BB962C8B-B14F-4D97-AF65-F5344CB8AC3E}">
        <p14:creationId xmlns:p14="http://schemas.microsoft.com/office/powerpoint/2010/main" val="3686289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FF0500"/>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C289846-0B16-4408-A6C6-7194A145E476}"/>
              </a:ext>
            </a:extLst>
          </p:cNvPr>
          <p:cNvSpPr/>
          <p:nvPr/>
        </p:nvSpPr>
        <p:spPr>
          <a:xfrm>
            <a:off x="0" y="495841"/>
            <a:ext cx="8819147" cy="3662028"/>
          </a:xfrm>
          <a:prstGeom prst="rect">
            <a:avLst/>
          </a:prstGeom>
          <a:solidFill>
            <a:schemeClr val="bg1"/>
          </a:solidFill>
        </p:spPr>
        <p:txBody>
          <a:bodyPr wrap="square">
            <a:spAutoFit/>
          </a:bodyPr>
          <a:lstStyle/>
          <a:p>
            <a:pPr marL="358775" lvl="2" algn="ctr" defTabSz="457200" fontAlgn="auto">
              <a:lnSpc>
                <a:spcPct val="150000"/>
              </a:lnSpc>
              <a:spcBef>
                <a:spcPts val="0"/>
              </a:spcBef>
              <a:spcAft>
                <a:spcPts val="0"/>
              </a:spcAft>
              <a:defRPr/>
            </a:pPr>
            <a:r>
              <a:rPr lang="ar-JO" sz="2800" dirty="0">
                <a:solidFill>
                  <a:prstClr val="black"/>
                </a:solidFill>
                <a:latin typeface="Times New Roman" panose="02020603050405020304" pitchFamily="18" charset="0"/>
                <a:ea typeface="+mn-ea"/>
                <a:cs typeface="Times New Roman" panose="02020603050405020304" pitchFamily="18" charset="0"/>
              </a:rPr>
              <a:t>أ</a:t>
            </a:r>
            <a:r>
              <a:rPr lang="ar-SA" sz="2800" dirty="0">
                <a:solidFill>
                  <a:prstClr val="black"/>
                </a:solidFill>
                <a:latin typeface="Times New Roman" panose="02020603050405020304" pitchFamily="18" charset="0"/>
                <a:ea typeface="+mn-ea"/>
                <a:cs typeface="Times New Roman" panose="02020603050405020304" pitchFamily="18" charset="0"/>
              </a:rPr>
              <a:t>عمال ٢٠ : ٢٩-٣١</a:t>
            </a:r>
          </a:p>
          <a:p>
            <a:pPr marL="358775" lvl="2" algn="ctr" defTabSz="457200" fontAlgn="auto">
              <a:lnSpc>
                <a:spcPct val="150000"/>
              </a:lnSpc>
              <a:spcBef>
                <a:spcPts val="0"/>
              </a:spcBef>
              <a:spcAft>
                <a:spcPts val="0"/>
              </a:spcAft>
              <a:defRPr/>
            </a:pPr>
            <a:endParaRPr lang="en-US" sz="1800" dirty="0">
              <a:solidFill>
                <a:prstClr val="black"/>
              </a:solidFill>
              <a:latin typeface="Times New Roman" panose="02020603050405020304" pitchFamily="18" charset="0"/>
              <a:ea typeface="+mn-ea"/>
              <a:cs typeface="Times New Roman" panose="02020603050405020304" pitchFamily="18" charset="0"/>
            </a:endParaRPr>
          </a:p>
          <a:p>
            <a:pPr marL="358775" lvl="2" algn="ctr" defTabSz="457200" fontAlgn="auto">
              <a:lnSpc>
                <a:spcPct val="150000"/>
              </a:lnSpc>
              <a:spcBef>
                <a:spcPts val="0"/>
              </a:spcBef>
              <a:spcAft>
                <a:spcPts val="0"/>
              </a:spcAft>
              <a:defRPr/>
            </a:pPr>
            <a:r>
              <a:rPr lang="ar-SA" sz="2800" dirty="0">
                <a:solidFill>
                  <a:prstClr val="black"/>
                </a:solidFill>
                <a:latin typeface="Times New Roman" panose="02020603050405020304" pitchFamily="18" charset="0"/>
                <a:ea typeface="+mn-ea"/>
                <a:cs typeface="Times New Roman" panose="02020603050405020304" pitchFamily="18" charset="0"/>
              </a:rPr>
              <a:t> 29 لأني أعلم هذا: أنه بعد ذهابي سيدخل بينكم ذئاب خاطفة لا تشفق على الرعية</a:t>
            </a:r>
            <a:r>
              <a:rPr lang="ar-JO" sz="2800" dirty="0">
                <a:solidFill>
                  <a:prstClr val="black"/>
                </a:solidFill>
                <a:latin typeface="Times New Roman" panose="02020603050405020304" pitchFamily="18" charset="0"/>
                <a:ea typeface="+mn-ea"/>
                <a:cs typeface="Times New Roman" panose="02020603050405020304" pitchFamily="18" charset="0"/>
              </a:rPr>
              <a:t> 30 </a:t>
            </a:r>
            <a:r>
              <a:rPr lang="ar-SA" sz="2800" dirty="0">
                <a:solidFill>
                  <a:prstClr val="black"/>
                </a:solidFill>
                <a:latin typeface="Times New Roman" panose="02020603050405020304" pitchFamily="18" charset="0"/>
                <a:ea typeface="+mn-ea"/>
                <a:cs typeface="Times New Roman" panose="02020603050405020304" pitchFamily="18" charset="0"/>
              </a:rPr>
              <a:t>ومنكم أنتم سيقوم رجال يتكلمون بأمور ملتوية ليجتذبوا التلاميذ وراءهم</a:t>
            </a:r>
            <a:r>
              <a:rPr lang="ar-JO" sz="2800" dirty="0">
                <a:solidFill>
                  <a:prstClr val="black"/>
                </a:solidFill>
                <a:latin typeface="Times New Roman" panose="02020603050405020304" pitchFamily="18" charset="0"/>
                <a:ea typeface="+mn-ea"/>
                <a:cs typeface="Times New Roman" panose="02020603050405020304" pitchFamily="18" charset="0"/>
              </a:rPr>
              <a:t> 31 </a:t>
            </a:r>
            <a:r>
              <a:rPr lang="ar-SA" sz="2800" dirty="0">
                <a:solidFill>
                  <a:prstClr val="black"/>
                </a:solidFill>
                <a:latin typeface="Times New Roman" panose="02020603050405020304" pitchFamily="18" charset="0"/>
                <a:ea typeface="+mn-ea"/>
                <a:cs typeface="Times New Roman" panose="02020603050405020304" pitchFamily="18" charset="0"/>
              </a:rPr>
              <a:t>لذلك اسهروا، متذكرين أني ثلاث سنين ليلا</a:t>
            </a:r>
            <a:r>
              <a:rPr lang="ar-JO" sz="2800" dirty="0">
                <a:solidFill>
                  <a:prstClr val="black"/>
                </a:solidFill>
                <a:latin typeface="Times New Roman" panose="02020603050405020304" pitchFamily="18" charset="0"/>
                <a:ea typeface="+mn-ea"/>
                <a:cs typeface="Times New Roman" panose="02020603050405020304" pitchFamily="18" charset="0"/>
              </a:rPr>
              <a:t>ً</a:t>
            </a:r>
            <a:r>
              <a:rPr lang="ar-SA" sz="2800" dirty="0">
                <a:solidFill>
                  <a:prstClr val="black"/>
                </a:solidFill>
                <a:latin typeface="Times New Roman" panose="02020603050405020304" pitchFamily="18" charset="0"/>
                <a:ea typeface="+mn-ea"/>
                <a:cs typeface="Times New Roman" panose="02020603050405020304" pitchFamily="18" charset="0"/>
              </a:rPr>
              <a:t> ونهارا</a:t>
            </a:r>
            <a:r>
              <a:rPr lang="ar-JO" sz="2800" dirty="0">
                <a:solidFill>
                  <a:prstClr val="black"/>
                </a:solidFill>
                <a:latin typeface="Times New Roman" panose="02020603050405020304" pitchFamily="18" charset="0"/>
                <a:ea typeface="+mn-ea"/>
                <a:cs typeface="Times New Roman" panose="02020603050405020304" pitchFamily="18" charset="0"/>
              </a:rPr>
              <a:t>ً</a:t>
            </a:r>
            <a:r>
              <a:rPr lang="ar-SA" sz="2800" dirty="0">
                <a:solidFill>
                  <a:prstClr val="black"/>
                </a:solidFill>
                <a:latin typeface="Times New Roman" panose="02020603050405020304" pitchFamily="18" charset="0"/>
                <a:ea typeface="+mn-ea"/>
                <a:cs typeface="Times New Roman" panose="02020603050405020304" pitchFamily="18" charset="0"/>
              </a:rPr>
              <a:t>، لم أفتر عن أن أنذر بدموع كل واحد.</a:t>
            </a:r>
          </a:p>
        </p:txBody>
      </p:sp>
      <p:pic>
        <p:nvPicPr>
          <p:cNvPr id="5" name="Picture 4" descr="A person wearing a costume&#10;&#10;Description automatically generated">
            <a:extLst>
              <a:ext uri="{FF2B5EF4-FFF2-40B4-BE49-F238E27FC236}">
                <a16:creationId xmlns:a16="http://schemas.microsoft.com/office/drawing/2014/main" id="{5E770F0C-640B-574F-9289-135457097D10}"/>
              </a:ext>
            </a:extLst>
          </p:cNvPr>
          <p:cNvPicPr/>
          <p:nvPr/>
        </p:nvPicPr>
        <p:blipFill rotWithShape="1">
          <a:blip r:embed="rId3">
            <a:extLst>
              <a:ext uri="{28A0092B-C50C-407E-A947-70E740481C1C}">
                <a14:useLocalDpi xmlns:a14="http://schemas.microsoft.com/office/drawing/2010/main" val="0"/>
              </a:ext>
            </a:extLst>
          </a:blip>
          <a:srcRect l="22409" t="23096" r="19468" b="15928"/>
          <a:stretch/>
        </p:blipFill>
        <p:spPr>
          <a:xfrm>
            <a:off x="6598158" y="4181945"/>
            <a:ext cx="2664619" cy="2657476"/>
          </a:xfrm>
          <a:prstGeom prst="rect">
            <a:avLst/>
          </a:prstGeom>
          <a:ln>
            <a:noFill/>
          </a:ln>
          <a:effectLst>
            <a:softEdge rad="112500"/>
          </a:effectLst>
        </p:spPr>
      </p:pic>
    </p:spTree>
    <p:extLst>
      <p:ext uri="{BB962C8B-B14F-4D97-AF65-F5344CB8AC3E}">
        <p14:creationId xmlns:p14="http://schemas.microsoft.com/office/powerpoint/2010/main" val="3274678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FF0500"/>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8DE7181-3D27-407D-BB38-E8F3C722E431}"/>
              </a:ext>
            </a:extLst>
          </p:cNvPr>
          <p:cNvSpPr/>
          <p:nvPr/>
        </p:nvSpPr>
        <p:spPr>
          <a:xfrm>
            <a:off x="235744" y="530790"/>
            <a:ext cx="8656736" cy="584775"/>
          </a:xfrm>
          <a:prstGeom prst="rect">
            <a:avLst/>
          </a:prstGeom>
          <a:solidFill>
            <a:schemeClr val="bg1"/>
          </a:solidFill>
        </p:spPr>
        <p:txBody>
          <a:bodyPr wrap="square">
            <a:spAutoFit/>
          </a:bodyPr>
          <a:lstStyle/>
          <a:p>
            <a:pPr lvl="0" algn="ctr" defTabSz="457200" fontAlgn="auto">
              <a:spcBef>
                <a:spcPts val="0"/>
              </a:spcBef>
              <a:spcAft>
                <a:spcPts val="0"/>
              </a:spcAft>
              <a:defRPr/>
            </a:pPr>
            <a:r>
              <a:rPr lang="ar-JO" sz="3200" dirty="0">
                <a:solidFill>
                  <a:prstClr val="black"/>
                </a:solidFill>
                <a:latin typeface="Arial" panose="020B0604020202020204" pitchFamily="34" charset="0"/>
                <a:ea typeface="+mn-ea"/>
                <a:cs typeface="Arial" panose="020B0604020202020204" pitchFamily="34" charset="0"/>
              </a:rPr>
              <a:t>تعرف على سلطة  الإنجيل (ع ١-٢)</a:t>
            </a:r>
            <a:endParaRPr kumimoji="0" lang="en-US" sz="320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Rectangle 5">
            <a:extLst>
              <a:ext uri="{FF2B5EF4-FFF2-40B4-BE49-F238E27FC236}">
                <a16:creationId xmlns:a16="http://schemas.microsoft.com/office/drawing/2014/main" id="{940E32F0-0AF5-41C9-A216-6A5398F1DC9A}"/>
              </a:ext>
            </a:extLst>
          </p:cNvPr>
          <p:cNvSpPr/>
          <p:nvPr/>
        </p:nvSpPr>
        <p:spPr>
          <a:xfrm>
            <a:off x="235744" y="1550699"/>
            <a:ext cx="6234790" cy="2554545"/>
          </a:xfrm>
          <a:prstGeom prst="rect">
            <a:avLst/>
          </a:prstGeom>
          <a:solidFill>
            <a:schemeClr val="tx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أفسس 2: 19-20</a:t>
            </a:r>
            <a:endParaRPr kumimoji="0" lang="en-US" sz="320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lvl="0" algn="ctr" defTabSz="457200" fontAlgn="auto">
              <a:spcBef>
                <a:spcPts val="0"/>
              </a:spcBef>
              <a:spcAft>
                <a:spcPts val="0"/>
              </a:spcAft>
              <a:defRPr/>
            </a:pPr>
            <a:r>
              <a:rPr lang="ar-JO" sz="3200" dirty="0">
                <a:solidFill>
                  <a:prstClr val="white"/>
                </a:solidFill>
                <a:latin typeface="Arial" panose="020B0604020202020204" pitchFamily="34" charset="0"/>
                <a:ea typeface="+mn-ea"/>
                <a:cs typeface="Arial" panose="020B0604020202020204" pitchFamily="34" charset="0"/>
              </a:rPr>
              <a:t>19 فلستم إذاً بعد غرباء ونزلاً، بل رعية مع القديسين وأهل بيت الله،</a:t>
            </a:r>
          </a:p>
          <a:p>
            <a:pPr lvl="0" algn="ctr" defTabSz="457200" fontAlgn="auto">
              <a:spcBef>
                <a:spcPts val="0"/>
              </a:spcBef>
              <a:spcAft>
                <a:spcPts val="0"/>
              </a:spcAft>
              <a:defRPr/>
            </a:pPr>
            <a:r>
              <a:rPr lang="ar-JO" sz="3200" dirty="0">
                <a:solidFill>
                  <a:prstClr val="white"/>
                </a:solidFill>
                <a:latin typeface="Arial" panose="020B0604020202020204" pitchFamily="34" charset="0"/>
                <a:ea typeface="+mn-ea"/>
                <a:cs typeface="Arial" panose="020B0604020202020204" pitchFamily="34" charset="0"/>
              </a:rPr>
              <a:t>20 مبنيين على </a:t>
            </a:r>
            <a:r>
              <a:rPr lang="ar-JO" sz="3200" u="sng" dirty="0">
                <a:solidFill>
                  <a:prstClr val="white"/>
                </a:solidFill>
                <a:latin typeface="Arial" panose="020B0604020202020204" pitchFamily="34" charset="0"/>
                <a:ea typeface="+mn-ea"/>
                <a:cs typeface="Arial" panose="020B0604020202020204" pitchFamily="34" charset="0"/>
              </a:rPr>
              <a:t>أساس الرسل والأنبياء</a:t>
            </a:r>
            <a:r>
              <a:rPr lang="ar-JO" sz="3200" dirty="0">
                <a:solidFill>
                  <a:prstClr val="white"/>
                </a:solidFill>
                <a:latin typeface="Arial" panose="020B0604020202020204" pitchFamily="34" charset="0"/>
                <a:ea typeface="+mn-ea"/>
                <a:cs typeface="Arial" panose="020B0604020202020204" pitchFamily="34" charset="0"/>
              </a:rPr>
              <a:t>، ويسوع المسيح نفسه حجر الزاوية</a:t>
            </a:r>
            <a:endParaRPr kumimoji="0" lang="en-US" sz="32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7" name="Picture 6" descr="A person wearing a costume&#10;&#10;Description automatically generated">
            <a:extLst>
              <a:ext uri="{FF2B5EF4-FFF2-40B4-BE49-F238E27FC236}">
                <a16:creationId xmlns:a16="http://schemas.microsoft.com/office/drawing/2014/main" id="{FACC278F-5701-FC4B-97F2-86464C033479}"/>
              </a:ext>
            </a:extLst>
          </p:cNvPr>
          <p:cNvPicPr/>
          <p:nvPr/>
        </p:nvPicPr>
        <p:blipFill rotWithShape="1">
          <a:blip r:embed="rId3">
            <a:extLst>
              <a:ext uri="{28A0092B-C50C-407E-A947-70E740481C1C}">
                <a14:useLocalDpi xmlns:a14="http://schemas.microsoft.com/office/drawing/2010/main" val="0"/>
              </a:ext>
            </a:extLst>
          </a:blip>
          <a:srcRect l="22409" t="23096" r="19468" b="15928"/>
          <a:stretch/>
        </p:blipFill>
        <p:spPr>
          <a:xfrm>
            <a:off x="6598158" y="4181945"/>
            <a:ext cx="2664619" cy="2657476"/>
          </a:xfrm>
          <a:prstGeom prst="rect">
            <a:avLst/>
          </a:prstGeom>
          <a:ln>
            <a:noFill/>
          </a:ln>
          <a:effectLst>
            <a:softEdge rad="112500"/>
          </a:effectLst>
        </p:spPr>
      </p:pic>
    </p:spTree>
    <p:extLst>
      <p:ext uri="{BB962C8B-B14F-4D97-AF65-F5344CB8AC3E}">
        <p14:creationId xmlns:p14="http://schemas.microsoft.com/office/powerpoint/2010/main" val="12697699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FF0500"/>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8DE7181-3D27-407D-BB38-E8F3C722E431}"/>
              </a:ext>
            </a:extLst>
          </p:cNvPr>
          <p:cNvSpPr/>
          <p:nvPr/>
        </p:nvSpPr>
        <p:spPr>
          <a:xfrm>
            <a:off x="317896" y="533794"/>
            <a:ext cx="8460343" cy="584775"/>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تعرف على سلطة  الإنجيل (ع ١-٢)</a:t>
            </a:r>
          </a:p>
        </p:txBody>
      </p:sp>
      <p:sp>
        <p:nvSpPr>
          <p:cNvPr id="6" name="Rectangle 5">
            <a:extLst>
              <a:ext uri="{FF2B5EF4-FFF2-40B4-BE49-F238E27FC236}">
                <a16:creationId xmlns:a16="http://schemas.microsoft.com/office/drawing/2014/main" id="{940E32F0-0AF5-41C9-A216-6A5398F1DC9A}"/>
              </a:ext>
            </a:extLst>
          </p:cNvPr>
          <p:cNvSpPr/>
          <p:nvPr/>
        </p:nvSpPr>
        <p:spPr>
          <a:xfrm>
            <a:off x="317896" y="1319051"/>
            <a:ext cx="6450806" cy="1569660"/>
          </a:xfrm>
          <a:prstGeom prst="rect">
            <a:avLst/>
          </a:prstGeom>
          <a:solidFill>
            <a:schemeClr val="tx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 كورنثوس 9: 1</a:t>
            </a:r>
            <a:endParaRPr kumimoji="0" lang="en-US" sz="320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 ألست أنا رسولاً؟ ألست أنا حراً؟ أما رأيت يسوع المسيح ربنا؟ ألستم أنتم عملي في الرب؟</a:t>
            </a:r>
            <a:endParaRPr kumimoji="0" lang="en-US" sz="32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FFB18661-4F81-4E69-8433-D1CA6AA35388}"/>
              </a:ext>
            </a:extLst>
          </p:cNvPr>
          <p:cNvSpPr/>
          <p:nvPr/>
        </p:nvSpPr>
        <p:spPr>
          <a:xfrm>
            <a:off x="317896" y="4079236"/>
            <a:ext cx="6450806" cy="1569660"/>
          </a:xfrm>
          <a:prstGeom prst="rect">
            <a:avLst/>
          </a:prstGeom>
          <a:solidFill>
            <a:schemeClr val="tx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 كورنثوس 12: 12</a:t>
            </a:r>
            <a:endParaRPr kumimoji="0" lang="en-US" sz="32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lvl="0" algn="ctr" defTabSz="457200" fontAlgn="auto">
              <a:spcBef>
                <a:spcPts val="0"/>
              </a:spcBef>
              <a:spcAft>
                <a:spcPts val="0"/>
              </a:spcAft>
              <a:defRPr/>
            </a:pPr>
            <a:r>
              <a:rPr lang="ar-JO" sz="3200" dirty="0">
                <a:solidFill>
                  <a:prstClr val="white"/>
                </a:solidFill>
                <a:latin typeface="Arial" panose="020B0604020202020204" pitchFamily="34" charset="0"/>
                <a:ea typeface="+mn-ea"/>
                <a:cs typeface="Arial" panose="020B0604020202020204" pitchFamily="34" charset="0"/>
              </a:rPr>
              <a:t>12 إن علامات الرسول صنعت بينكم في كل صبر، بآيات وعجائب وقوات.</a:t>
            </a:r>
            <a:endParaRPr kumimoji="0" lang="en-US" sz="32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5" name="Picture 4" descr="A person wearing a costume&#10;&#10;Description automatically generated">
            <a:extLst>
              <a:ext uri="{FF2B5EF4-FFF2-40B4-BE49-F238E27FC236}">
                <a16:creationId xmlns:a16="http://schemas.microsoft.com/office/drawing/2014/main" id="{3B96DD45-BACA-4C39-8496-735CC4431531}"/>
              </a:ext>
            </a:extLst>
          </p:cNvPr>
          <p:cNvPicPr/>
          <p:nvPr/>
        </p:nvPicPr>
        <p:blipFill rotWithShape="1">
          <a:blip r:embed="rId3">
            <a:extLst>
              <a:ext uri="{28A0092B-C50C-407E-A947-70E740481C1C}">
                <a14:useLocalDpi xmlns:a14="http://schemas.microsoft.com/office/drawing/2010/main" val="0"/>
              </a:ext>
            </a:extLst>
          </a:blip>
          <a:srcRect l="22409" t="23096" r="19468" b="15928"/>
          <a:stretch/>
        </p:blipFill>
        <p:spPr>
          <a:xfrm>
            <a:off x="6598158" y="4181945"/>
            <a:ext cx="2664619" cy="2657476"/>
          </a:xfrm>
          <a:prstGeom prst="rect">
            <a:avLst/>
          </a:prstGeom>
          <a:ln>
            <a:noFill/>
          </a:ln>
          <a:effectLst>
            <a:softEdge rad="112500"/>
          </a:effectLst>
        </p:spPr>
      </p:pic>
    </p:spTree>
    <p:extLst>
      <p:ext uri="{BB962C8B-B14F-4D97-AF65-F5344CB8AC3E}">
        <p14:creationId xmlns:p14="http://schemas.microsoft.com/office/powerpoint/2010/main" val="40084956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FF050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6E1D08-1D55-430A-8CC6-DA48C50AD731}"/>
              </a:ext>
            </a:extLst>
          </p:cNvPr>
          <p:cNvSpPr/>
          <p:nvPr/>
        </p:nvSpPr>
        <p:spPr>
          <a:xfrm>
            <a:off x="0" y="857250"/>
            <a:ext cx="9144000" cy="5158720"/>
          </a:xfrm>
          <a:prstGeom prst="rect">
            <a:avLst/>
          </a:prstGeom>
          <a:solidFill>
            <a:srgbClr val="FF0000"/>
          </a:solidFill>
        </p:spPr>
        <p:txBody>
          <a:bodyPr wrap="square">
            <a:spAutoFit/>
          </a:bodyPr>
          <a:lstStyle/>
          <a:p>
            <a:pPr marL="914400" marR="0" lvl="2" indent="0" algn="l" defTabSz="457200" rtl="0" eaLnBrk="1" fontAlgn="auto" latinLnBrk="0" hangingPunct="1">
              <a:lnSpc>
                <a:spcPct val="150000"/>
              </a:lnSpc>
              <a:spcBef>
                <a:spcPts val="0"/>
              </a:spcBef>
              <a:spcAft>
                <a:spcPts val="0"/>
              </a:spcAft>
              <a:buClrTx/>
              <a:buSzTx/>
              <a:buFontTx/>
              <a:buNone/>
              <a:tabLst/>
              <a:defRPr/>
            </a:pPr>
            <a:endParaRPr kumimoji="0" lang="en-US" sz="12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en-US" sz="21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en-US" sz="21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en-US" sz="21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en-US" sz="21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en-US" sz="21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en-US" sz="21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en-US" sz="21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en-US" sz="21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en-US" sz="21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en-US" sz="21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Rectangle 2">
            <a:extLst>
              <a:ext uri="{FF2B5EF4-FFF2-40B4-BE49-F238E27FC236}">
                <a16:creationId xmlns:a16="http://schemas.microsoft.com/office/drawing/2014/main" id="{F8DE7181-3D27-407D-BB38-E8F3C722E431}"/>
              </a:ext>
            </a:extLst>
          </p:cNvPr>
          <p:cNvSpPr/>
          <p:nvPr/>
        </p:nvSpPr>
        <p:spPr>
          <a:xfrm>
            <a:off x="335374" y="710946"/>
            <a:ext cx="8808625" cy="584775"/>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تعرف على سلطة  الإنجيل (ع ١-٢)</a:t>
            </a:r>
          </a:p>
        </p:txBody>
      </p:sp>
      <p:sp>
        <p:nvSpPr>
          <p:cNvPr id="2" name="Rectangle 1">
            <a:extLst>
              <a:ext uri="{FF2B5EF4-FFF2-40B4-BE49-F238E27FC236}">
                <a16:creationId xmlns:a16="http://schemas.microsoft.com/office/drawing/2014/main" id="{6CF591F9-28E1-4278-98C3-96BC37A44BC0}"/>
              </a:ext>
            </a:extLst>
          </p:cNvPr>
          <p:cNvSpPr/>
          <p:nvPr/>
        </p:nvSpPr>
        <p:spPr>
          <a:xfrm>
            <a:off x="321088" y="1496058"/>
            <a:ext cx="8822912" cy="613245"/>
          </a:xfrm>
          <a:prstGeom prst="rect">
            <a:avLst/>
          </a:prstGeom>
          <a:solidFill>
            <a:schemeClr val="bg1"/>
          </a:solidFill>
        </p:spPr>
        <p:txBody>
          <a:bodyPr wrap="square">
            <a:spAutoFit/>
          </a:bodyPr>
          <a:lstStyle/>
          <a:p>
            <a:pPr lvl="0" algn="ctr" defTabSz="457200" fontAlgn="auto">
              <a:lnSpc>
                <a:spcPct val="115000"/>
              </a:lnSpc>
              <a:spcBef>
                <a:spcPts val="900"/>
              </a:spcBef>
              <a:spcAft>
                <a:spcPts val="0"/>
              </a:spcAft>
              <a:defRPr/>
            </a:pPr>
            <a:r>
              <a:rPr lang="ar-JO" sz="3200" dirty="0">
                <a:solidFill>
                  <a:prstClr val="black"/>
                </a:solidFill>
                <a:uFill>
                  <a:solidFill>
                    <a:srgbClr val="000000"/>
                  </a:solidFill>
                </a:uFill>
                <a:latin typeface="Arial" panose="020B0604020202020204" pitchFamily="34" charset="0"/>
                <a:ea typeface="Arial Unicode MS"/>
                <a:cs typeface="Arial" panose="020B0604020202020204" pitchFamily="34" charset="0"/>
              </a:rPr>
              <a:t>لا تتشتت عن هدف الإنجيل (ع ٣-٥)</a:t>
            </a:r>
          </a:p>
        </p:txBody>
      </p:sp>
      <p:pic>
        <p:nvPicPr>
          <p:cNvPr id="6" name="Picture 5" descr="A person wearing a costume&#10;&#10;Description automatically generated">
            <a:extLst>
              <a:ext uri="{FF2B5EF4-FFF2-40B4-BE49-F238E27FC236}">
                <a16:creationId xmlns:a16="http://schemas.microsoft.com/office/drawing/2014/main" id="{6C03E4E1-DF6D-504A-AC47-2633C8777A2A}"/>
              </a:ext>
            </a:extLst>
          </p:cNvPr>
          <p:cNvPicPr/>
          <p:nvPr/>
        </p:nvPicPr>
        <p:blipFill rotWithShape="1">
          <a:blip r:embed="rId3">
            <a:extLst>
              <a:ext uri="{28A0092B-C50C-407E-A947-70E740481C1C}">
                <a14:useLocalDpi xmlns:a14="http://schemas.microsoft.com/office/drawing/2010/main" val="0"/>
              </a:ext>
            </a:extLst>
          </a:blip>
          <a:srcRect l="22409" t="23096" r="19468" b="15928"/>
          <a:stretch/>
        </p:blipFill>
        <p:spPr>
          <a:xfrm>
            <a:off x="6598158" y="4181945"/>
            <a:ext cx="2664619" cy="2657476"/>
          </a:xfrm>
          <a:prstGeom prst="rect">
            <a:avLst/>
          </a:prstGeom>
          <a:ln>
            <a:noFill/>
          </a:ln>
          <a:effectLst>
            <a:softEdge rad="112500"/>
          </a:effectLst>
        </p:spPr>
      </p:pic>
    </p:spTree>
    <p:extLst>
      <p:ext uri="{BB962C8B-B14F-4D97-AF65-F5344CB8AC3E}">
        <p14:creationId xmlns:p14="http://schemas.microsoft.com/office/powerpoint/2010/main" val="28885335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CB1236-2E8C-4557-81E1-0D8AFC9DF013}"/>
              </a:ext>
            </a:extLst>
          </p:cNvPr>
          <p:cNvSpPr/>
          <p:nvPr/>
        </p:nvSpPr>
        <p:spPr>
          <a:xfrm>
            <a:off x="6313372" y="1353472"/>
            <a:ext cx="2543622" cy="1952522"/>
          </a:xfrm>
          <a:prstGeom prst="rect">
            <a:avLst/>
          </a:prstGeom>
          <a:solidFill>
            <a:schemeClr val="accent1">
              <a:lumMod val="75000"/>
            </a:schemeClr>
          </a:solidFill>
          <a:ln w="57150">
            <a:solidFill>
              <a:srgbClr val="FF0000"/>
            </a:solidFill>
          </a:ln>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lang="ar-JO" sz="3600" dirty="0">
                <a:solidFill>
                  <a:prstClr val="white"/>
                </a:solidFill>
                <a:uFill>
                  <a:solidFill>
                    <a:srgbClr val="000000"/>
                  </a:solidFill>
                </a:uFill>
                <a:latin typeface="Arial" panose="020B0604020202020204" pitchFamily="34" charset="0"/>
                <a:ea typeface="Arial Unicode MS"/>
                <a:cs typeface="Arial" panose="020B0604020202020204" pitchFamily="34" charset="0"/>
              </a:rPr>
              <a:t>مؤهلات المحبة في تلميذ المسيح السليم</a:t>
            </a:r>
            <a:endParaRPr kumimoji="0" lang="en-US" sz="36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pic>
        <p:nvPicPr>
          <p:cNvPr id="4" name="Picture 3" descr="A glass with a blue background&#10;&#10;Description automatically generated">
            <a:extLst>
              <a:ext uri="{FF2B5EF4-FFF2-40B4-BE49-F238E27FC236}">
                <a16:creationId xmlns:a16="http://schemas.microsoft.com/office/drawing/2014/main" id="{22F71F8B-6267-4F65-BCDA-D1A519FE14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5198" y="1023172"/>
            <a:ext cx="2107889" cy="1519046"/>
          </a:xfrm>
          <a:prstGeom prst="rect">
            <a:avLst/>
          </a:prstGeom>
        </p:spPr>
      </p:pic>
      <p:sp>
        <p:nvSpPr>
          <p:cNvPr id="7" name="Rectangle 6">
            <a:extLst>
              <a:ext uri="{FF2B5EF4-FFF2-40B4-BE49-F238E27FC236}">
                <a16:creationId xmlns:a16="http://schemas.microsoft.com/office/drawing/2014/main" id="{35BCCBD4-62A5-40B0-B8A0-3DBD791EA5A7}"/>
              </a:ext>
            </a:extLst>
          </p:cNvPr>
          <p:cNvSpPr/>
          <p:nvPr/>
        </p:nvSpPr>
        <p:spPr>
          <a:xfrm>
            <a:off x="200025" y="1357642"/>
            <a:ext cx="3378994" cy="613245"/>
          </a:xfrm>
          <a:prstGeom prst="rect">
            <a:avLst/>
          </a:prstGeom>
          <a:solidFill>
            <a:schemeClr val="tx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32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قلب طاهر</a:t>
            </a:r>
            <a:endParaRPr kumimoji="0" lang="en-US" sz="32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8" name="Rectangle 7">
            <a:extLst>
              <a:ext uri="{FF2B5EF4-FFF2-40B4-BE49-F238E27FC236}">
                <a16:creationId xmlns:a16="http://schemas.microsoft.com/office/drawing/2014/main" id="{BD9A355A-CDD9-4E63-846E-FBE95F6FBC54}"/>
              </a:ext>
            </a:extLst>
          </p:cNvPr>
          <p:cNvSpPr/>
          <p:nvPr/>
        </p:nvSpPr>
        <p:spPr>
          <a:xfrm>
            <a:off x="200025" y="2936082"/>
            <a:ext cx="3378994" cy="613245"/>
          </a:xfrm>
          <a:prstGeom prst="rect">
            <a:avLst/>
          </a:prstGeom>
          <a:solidFill>
            <a:schemeClr val="tx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32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ضمير صالح</a:t>
            </a:r>
            <a:endParaRPr kumimoji="0" lang="en-US" sz="32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pic>
        <p:nvPicPr>
          <p:cNvPr id="6" name="Picture 5" descr="A picture containing compass, clock, sitting, laying&#10;&#10;Description automatically generated">
            <a:extLst>
              <a:ext uri="{FF2B5EF4-FFF2-40B4-BE49-F238E27FC236}">
                <a16:creationId xmlns:a16="http://schemas.microsoft.com/office/drawing/2014/main" id="{A50A59B3-6AAF-4A7E-8B0C-1AFC46AC31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5197" y="2642525"/>
            <a:ext cx="2257304" cy="1430076"/>
          </a:xfrm>
          <a:prstGeom prst="rect">
            <a:avLst/>
          </a:prstGeom>
        </p:spPr>
      </p:pic>
      <p:sp>
        <p:nvSpPr>
          <p:cNvPr id="12" name="Rectangle 11">
            <a:extLst>
              <a:ext uri="{FF2B5EF4-FFF2-40B4-BE49-F238E27FC236}">
                <a16:creationId xmlns:a16="http://schemas.microsoft.com/office/drawing/2014/main" id="{BC1ED382-4727-42C8-803B-98107AB02FFE}"/>
              </a:ext>
            </a:extLst>
          </p:cNvPr>
          <p:cNvSpPr/>
          <p:nvPr/>
        </p:nvSpPr>
        <p:spPr>
          <a:xfrm>
            <a:off x="200025" y="4664869"/>
            <a:ext cx="3378994" cy="613245"/>
          </a:xfrm>
          <a:prstGeom prst="rect">
            <a:avLst/>
          </a:prstGeom>
          <a:solidFill>
            <a:schemeClr val="tx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32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إيمان نقي</a:t>
            </a:r>
            <a:endParaRPr kumimoji="0" lang="en-US" sz="32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pic>
        <p:nvPicPr>
          <p:cNvPr id="4104" name="Picture 8" descr="Remove Your Mask | Unplugged Youth &amp; Young Adults">
            <a:extLst>
              <a:ext uri="{FF2B5EF4-FFF2-40B4-BE49-F238E27FC236}">
                <a16:creationId xmlns:a16="http://schemas.microsoft.com/office/drawing/2014/main" id="{358A4247-C918-4088-A4B6-84D2859568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2743" y="4166762"/>
            <a:ext cx="2483093" cy="1653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7378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nodeType="withEffect">
                                  <p:stCondLst>
                                    <p:cond delay="0"/>
                                  </p:stCondLst>
                                  <p:childTnLst>
                                    <p:set>
                                      <p:cBhvr>
                                        <p:cTn id="25" dur="1" fill="hold">
                                          <p:stCondLst>
                                            <p:cond delay="0"/>
                                          </p:stCondLst>
                                        </p:cTn>
                                        <p:tgtEl>
                                          <p:spTgt spid="4104"/>
                                        </p:tgtEl>
                                        <p:attrNameLst>
                                          <p:attrName>style.visibility</p:attrName>
                                        </p:attrNameLst>
                                      </p:cBhvr>
                                      <p:to>
                                        <p:strVal val="visible"/>
                                      </p:to>
                                    </p:set>
                                    <p:animEffect transition="in" filter="fade">
                                      <p:cBhvr>
                                        <p:cTn id="26" dur="500"/>
                                        <p:tgtEl>
                                          <p:spTgt spid="4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alpha val="0"/>
          </a:schemeClr>
        </a:solidFill>
        <a:effectLst/>
      </p:bgPr>
    </p:bg>
    <p:spTree>
      <p:nvGrpSpPr>
        <p:cNvPr id="1" name=""/>
        <p:cNvGrpSpPr/>
        <p:nvPr/>
      </p:nvGrpSpPr>
      <p:grpSpPr>
        <a:xfrm>
          <a:off x="0" y="0"/>
          <a:ext cx="0" cy="0"/>
          <a:chOff x="0" y="0"/>
          <a:chExt cx="0" cy="0"/>
        </a:xfrm>
      </p:grpSpPr>
      <p:pic>
        <p:nvPicPr>
          <p:cNvPr id="4" name="Picture 3"/>
          <p:cNvPicPr/>
          <p:nvPr/>
        </p:nvPicPr>
        <p:blipFill rotWithShape="1">
          <a:blip r:embed="rId3">
            <a:extLst>
              <a:ext uri="{28A0092B-C50C-407E-A947-70E740481C1C}">
                <a14:useLocalDpi xmlns:a14="http://schemas.microsoft.com/office/drawing/2010/main" val="0"/>
              </a:ext>
            </a:extLst>
          </a:blip>
          <a:srcRect l="14686" t="11977" r="7767" b="20682"/>
          <a:stretch/>
        </p:blipFill>
        <p:spPr bwMode="auto">
          <a:xfrm>
            <a:off x="0" y="0"/>
            <a:ext cx="5080000" cy="6335106"/>
          </a:xfrm>
          <a:prstGeom prst="rect">
            <a:avLst/>
          </a:prstGeom>
          <a:noFill/>
          <a:ln>
            <a:noFill/>
          </a:ln>
        </p:spPr>
      </p:pic>
      <p:sp>
        <p:nvSpPr>
          <p:cNvPr id="6" name="Rectangle 3"/>
          <p:cNvSpPr txBox="1">
            <a:spLocks noChangeArrowheads="1"/>
          </p:cNvSpPr>
          <p:nvPr/>
        </p:nvSpPr>
        <p:spPr bwMode="auto">
          <a:xfrm>
            <a:off x="0" y="6335106"/>
            <a:ext cx="9144000" cy="522894"/>
          </a:xfrm>
          <a:prstGeom prst="rect">
            <a:avLst/>
          </a:prstGeom>
          <a:solidFill>
            <a:schemeClr val="tx1"/>
          </a:solidFill>
          <a:ln>
            <a:noFill/>
          </a:ln>
          <a:effectLst>
            <a:outerShdw blurRad="63500" dist="35921" dir="2700000" algn="ctr" rotWithShape="0">
              <a:srgbClr val="808080">
                <a:alpha val="74998"/>
              </a:srgb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40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باري هدلستون، الكتاب المقدس الأبجدي</a:t>
            </a:r>
            <a:endParaRPr kumimoji="0" lang="en-US" sz="240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endParaRPr>
          </a:p>
        </p:txBody>
      </p:sp>
      <p:sp>
        <p:nvSpPr>
          <p:cNvPr id="8" name="Title 1"/>
          <p:cNvSpPr txBox="1">
            <a:spLocks/>
          </p:cNvSpPr>
          <p:nvPr/>
        </p:nvSpPr>
        <p:spPr bwMode="auto">
          <a:xfrm>
            <a:off x="4644008" y="1772816"/>
            <a:ext cx="4300538" cy="1871662"/>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pitchFamily="-110" charset="0"/>
              </a:defRPr>
            </a:lvl6pPr>
            <a:lvl7pPr marL="914400" algn="l" rtl="0" fontAlgn="base">
              <a:lnSpc>
                <a:spcPct val="90000"/>
              </a:lnSpc>
              <a:spcBef>
                <a:spcPct val="0"/>
              </a:spcBef>
              <a:spcAft>
                <a:spcPct val="0"/>
              </a:spcAft>
              <a:defRPr sz="3600" b="1">
                <a:solidFill>
                  <a:schemeClr val="tx2"/>
                </a:solidFill>
                <a:latin typeface="Arial" pitchFamily="-110" charset="0"/>
              </a:defRPr>
            </a:lvl7pPr>
            <a:lvl8pPr marL="1371600" algn="l" rtl="0" fontAlgn="base">
              <a:lnSpc>
                <a:spcPct val="90000"/>
              </a:lnSpc>
              <a:spcBef>
                <a:spcPct val="0"/>
              </a:spcBef>
              <a:spcAft>
                <a:spcPct val="0"/>
              </a:spcAft>
              <a:defRPr sz="3600" b="1">
                <a:solidFill>
                  <a:schemeClr val="tx2"/>
                </a:solidFill>
                <a:latin typeface="Arial" pitchFamily="-110" charset="0"/>
              </a:defRPr>
            </a:lvl8pPr>
            <a:lvl9pPr marL="1828800" algn="l" rtl="0" fontAlgn="base">
              <a:lnSpc>
                <a:spcPct val="90000"/>
              </a:lnSpc>
              <a:spcBef>
                <a:spcPct val="0"/>
              </a:spcBef>
              <a:spcAft>
                <a:spcPct val="0"/>
              </a:spcAft>
              <a:defRPr sz="3600" b="1">
                <a:solidFill>
                  <a:schemeClr val="tx2"/>
                </a:solidFill>
                <a:latin typeface="Arial" pitchFamily="-110" charset="0"/>
              </a:defRPr>
            </a:lvl9pPr>
          </a:lstStyle>
          <a:p>
            <a:pPr marL="176213" marR="0" lvl="0" indent="0" algn="r" defTabSz="914400" rtl="0" eaLnBrk="1" fontAlgn="base" latinLnBrk="0" hangingPunct="1">
              <a:lnSpc>
                <a:spcPct val="90000"/>
              </a:lnSpc>
              <a:spcBef>
                <a:spcPct val="0"/>
              </a:spcBef>
              <a:spcAft>
                <a:spcPct val="0"/>
              </a:spcAft>
              <a:buClrTx/>
              <a:buSzTx/>
              <a:buFontTx/>
              <a:buNone/>
              <a:tabLst/>
              <a:defRPr/>
            </a:pPr>
            <a:r>
              <a:rPr kumimoji="0" lang="ar-SA" sz="4400" u="none" strike="noStrike" kern="1200" cap="none" spc="0" normalizeH="0" baseline="0" noProof="0" dirty="0">
                <a:ln>
                  <a:noFill/>
                </a:ln>
                <a:solidFill>
                  <a:srgbClr val="070000"/>
                </a:solidFill>
                <a:effectLst/>
                <a:uLnTx/>
                <a:uFillTx/>
                <a:latin typeface="Arial" panose="020B0604020202020204" pitchFamily="34" charset="0"/>
                <a:ea typeface="ＭＳ Ｐゴシック"/>
                <a:cs typeface="Arial" panose="020B0604020202020204" pitchFamily="34" charset="0"/>
              </a:rPr>
              <a:t> ١ تيموثاوس</a:t>
            </a:r>
          </a:p>
        </p:txBody>
      </p:sp>
      <p:sp>
        <p:nvSpPr>
          <p:cNvPr id="7" name="Text Box 6"/>
          <p:cNvSpPr txBox="1">
            <a:spLocks noChangeArrowheads="1"/>
          </p:cNvSpPr>
          <p:nvPr/>
        </p:nvSpPr>
        <p:spPr bwMode="auto">
          <a:xfrm>
            <a:off x="5148064" y="3742272"/>
            <a:ext cx="3419872" cy="2304802"/>
          </a:xfrm>
          <a:prstGeom prst="rect">
            <a:avLst/>
          </a:prstGeom>
          <a:solidFill>
            <a:srgbClr val="FFFFFF"/>
          </a:solidFill>
          <a:ln>
            <a:noFill/>
          </a:ln>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نصيحة بشأن التعاليم الخاطئة
توجيهات للنساء الصالحات
فضائل الشيوخ المسيحيين
 تعليمات للحياة الإلهية
تعليمات متعلقة بالأرامل
آثار الحياة الدنيوية
</a:t>
            </a: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 name="Text Box 6"/>
          <p:cNvSpPr txBox="1">
            <a:spLocks noChangeArrowheads="1"/>
          </p:cNvSpPr>
          <p:nvPr/>
        </p:nvSpPr>
        <p:spPr bwMode="auto">
          <a:xfrm>
            <a:off x="8532440" y="3717032"/>
            <a:ext cx="357190" cy="2304802"/>
          </a:xfrm>
          <a:prstGeom prst="rect">
            <a:avLst/>
          </a:prstGeom>
          <a:solidFill>
            <a:srgbClr val="FFFFFF"/>
          </a:solidFill>
          <a:ln>
            <a:noFill/>
          </a:ln>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SA" sz="2400" u="none" strike="noStrike" kern="1200" cap="none" spc="0" normalizeH="0" baseline="0" noProof="0" dirty="0">
                <a:ln>
                  <a:noFill/>
                </a:ln>
                <a:solidFill>
                  <a:srgbClr val="070000"/>
                </a:solidFill>
                <a:effectLst/>
                <a:uLnTx/>
                <a:uFillTx/>
                <a:latin typeface="Arial" panose="020B0604020202020204" pitchFamily="34" charset="0"/>
                <a:ea typeface="ＭＳ Ｐゴシック" charset="0"/>
                <a:cs typeface="Arial" panose="020B0604020202020204" pitchFamily="34" charset="0"/>
              </a:rPr>
              <a:t>١</a:t>
            </a:r>
            <a:endParaRPr kumimoji="0" lang="en-US" sz="2400" u="none" strike="noStrike" kern="1200" cap="none" spc="0" normalizeH="0" baseline="0" noProof="0" dirty="0">
              <a:ln>
                <a:noFill/>
              </a:ln>
              <a:solidFill>
                <a:srgbClr val="070000"/>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SA" sz="2400" u="none" strike="noStrike" kern="1200" cap="none" spc="0" normalizeH="0" baseline="0" noProof="0" dirty="0">
                <a:ln>
                  <a:noFill/>
                </a:ln>
                <a:solidFill>
                  <a:srgbClr val="070000"/>
                </a:solidFill>
                <a:effectLst/>
                <a:uLnTx/>
                <a:uFillTx/>
                <a:latin typeface="Arial" panose="020B0604020202020204" pitchFamily="34" charset="0"/>
                <a:ea typeface="ＭＳ Ｐゴシック" charset="0"/>
                <a:cs typeface="Arial" panose="020B0604020202020204" pitchFamily="34" charset="0"/>
              </a:rPr>
              <a:t>٢</a:t>
            </a:r>
            <a:endParaRPr kumimoji="0" lang="en-US" sz="2400" u="none" strike="noStrike" kern="1200" cap="none" spc="0" normalizeH="0" baseline="0" noProof="0" dirty="0">
              <a:ln>
                <a:noFill/>
              </a:ln>
              <a:solidFill>
                <a:srgbClr val="070000"/>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SA" sz="2400" u="none" strike="noStrike" kern="1200" cap="none" spc="0" normalizeH="0" baseline="0" noProof="0" dirty="0">
                <a:ln>
                  <a:noFill/>
                </a:ln>
                <a:solidFill>
                  <a:srgbClr val="070000"/>
                </a:solidFill>
                <a:effectLst/>
                <a:uLnTx/>
                <a:uFillTx/>
                <a:latin typeface="Arial" panose="020B0604020202020204" pitchFamily="34" charset="0"/>
                <a:ea typeface="ＭＳ Ｐゴシック" charset="0"/>
                <a:cs typeface="Arial" panose="020B0604020202020204" pitchFamily="34" charset="0"/>
              </a:rPr>
              <a:t>٣</a:t>
            </a:r>
            <a:endParaRPr kumimoji="0" lang="en-US" sz="2400" u="none" strike="noStrike" kern="1200" cap="none" spc="0" normalizeH="0" baseline="0" noProof="0" dirty="0">
              <a:ln>
                <a:noFill/>
              </a:ln>
              <a:solidFill>
                <a:srgbClr val="070000"/>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SA" sz="2400" u="none" strike="noStrike" kern="1200" cap="none" spc="0" normalizeH="0" baseline="0" noProof="0" dirty="0">
                <a:ln>
                  <a:noFill/>
                </a:ln>
                <a:solidFill>
                  <a:srgbClr val="070000"/>
                </a:solidFill>
                <a:effectLst/>
                <a:uLnTx/>
                <a:uFillTx/>
                <a:latin typeface="Arial" panose="020B0604020202020204" pitchFamily="34" charset="0"/>
                <a:ea typeface="ＭＳ Ｐゴシック" charset="0"/>
                <a:cs typeface="Arial" panose="020B0604020202020204" pitchFamily="34" charset="0"/>
              </a:rPr>
              <a:t>٤</a:t>
            </a:r>
            <a:endParaRPr kumimoji="0" lang="en-US" sz="2400" u="none" strike="noStrike" kern="1200" cap="none" spc="0" normalizeH="0" baseline="0" noProof="0" dirty="0">
              <a:ln>
                <a:noFill/>
              </a:ln>
              <a:solidFill>
                <a:srgbClr val="070000"/>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SA" sz="2400" u="none" strike="noStrike" kern="1200" cap="none" spc="0" normalizeH="0" baseline="0" noProof="0" dirty="0">
                <a:ln>
                  <a:noFill/>
                </a:ln>
                <a:solidFill>
                  <a:srgbClr val="070000"/>
                </a:solidFill>
                <a:effectLst/>
                <a:uLnTx/>
                <a:uFillTx/>
                <a:latin typeface="Arial" panose="020B0604020202020204" pitchFamily="34" charset="0"/>
                <a:ea typeface="ＭＳ Ｐゴシック" charset="0"/>
                <a:cs typeface="Arial" panose="020B0604020202020204" pitchFamily="34" charset="0"/>
              </a:rPr>
              <a:t>٥</a:t>
            </a:r>
            <a:br>
              <a:rPr kumimoji="0" lang="en-US" sz="2400" u="none" strike="noStrike" kern="1200" cap="none" spc="0" normalizeH="0" baseline="0" noProof="0" dirty="0">
                <a:ln>
                  <a:noFill/>
                </a:ln>
                <a:solidFill>
                  <a:srgbClr val="070000"/>
                </a:solidFill>
                <a:effectLst/>
                <a:uLnTx/>
                <a:uFillTx/>
                <a:latin typeface="Arial" panose="020B0604020202020204" pitchFamily="34" charset="0"/>
                <a:ea typeface="ＭＳ Ｐゴシック" charset="0"/>
                <a:cs typeface="Arial" panose="020B0604020202020204" pitchFamily="34" charset="0"/>
              </a:rPr>
            </a:br>
            <a:r>
              <a:rPr kumimoji="0" lang="ar-SA" sz="2400" u="none" strike="noStrike" kern="1200" cap="none" spc="0" normalizeH="0" baseline="0" noProof="0" dirty="0">
                <a:ln>
                  <a:noFill/>
                </a:ln>
                <a:solidFill>
                  <a:srgbClr val="070000"/>
                </a:solidFill>
                <a:effectLst/>
                <a:uLnTx/>
                <a:uFillTx/>
                <a:latin typeface="Arial" panose="020B0604020202020204" pitchFamily="34" charset="0"/>
                <a:ea typeface="ＭＳ Ｐゴシック" charset="0"/>
                <a:cs typeface="Arial" panose="020B0604020202020204" pitchFamily="34" charset="0"/>
              </a:rPr>
              <a:t>٦</a:t>
            </a:r>
            <a:endParaRPr kumimoji="0" lang="en-US" sz="2400" u="none" strike="noStrike" kern="1200" cap="none" spc="0" normalizeH="0" baseline="0" noProof="0" dirty="0">
              <a:ln>
                <a:noFill/>
              </a:ln>
              <a:solidFill>
                <a:srgbClr val="07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89058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F2784DE-CE20-46D1-95CB-5A1462E50938}"/>
              </a:ext>
            </a:extLst>
          </p:cNvPr>
          <p:cNvSpPr/>
          <p:nvPr/>
        </p:nvSpPr>
        <p:spPr>
          <a:xfrm>
            <a:off x="0" y="857251"/>
            <a:ext cx="9144000" cy="51935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B1143FF0-F115-4879-ACC9-D73E3396FF00}"/>
              </a:ext>
            </a:extLst>
          </p:cNvPr>
          <p:cNvSpPr/>
          <p:nvPr/>
        </p:nvSpPr>
        <p:spPr>
          <a:xfrm>
            <a:off x="0" y="1"/>
            <a:ext cx="8964488" cy="4858510"/>
          </a:xfrm>
          <a:prstGeom prst="rect">
            <a:avLst/>
          </a:prstGeom>
        </p:spPr>
        <p:txBody>
          <a:bodyPr wrap="square">
            <a:spAutoFit/>
          </a:bodyPr>
          <a:lstStyle/>
          <a:p>
            <a:pPr marL="342900" marR="0" lvl="0" indent="0" algn="ctr" defTabSz="457200" rtl="0" eaLnBrk="1" fontAlgn="auto" latinLnBrk="0" hangingPunct="1">
              <a:lnSpc>
                <a:spcPct val="115000"/>
              </a:lnSpc>
              <a:spcBef>
                <a:spcPts val="900"/>
              </a:spcBef>
              <a:spcAft>
                <a:spcPts val="0"/>
              </a:spcAft>
              <a:buClrTx/>
              <a:buSzTx/>
              <a:buFontTx/>
              <a:buNone/>
              <a:tabLst/>
              <a:defRPr/>
            </a:pPr>
            <a:r>
              <a:rPr kumimoji="0" lang="ar-JO"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أسماء الله ال72</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0" algn="ctr" defTabSz="457200" rtl="0" eaLnBrk="1" fontAlgn="auto" latinLnBrk="0" hangingPunct="1">
              <a:lnSpc>
                <a:spcPct val="115000"/>
              </a:lnSpc>
              <a:spcBef>
                <a:spcPts val="9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Kabbalah.com</a:t>
            </a:r>
          </a:p>
          <a:p>
            <a:pPr marL="342900" marR="0" lvl="0" indent="0" algn="r" defTabSz="457200" rtl="0" eaLnBrk="1" fontAlgn="auto" latinLnBrk="0" hangingPunct="1">
              <a:lnSpc>
                <a:spcPct val="115000"/>
              </a:lnSpc>
              <a:spcBef>
                <a:spcPts val="900"/>
              </a:spcBef>
              <a:spcAft>
                <a:spcPts val="0"/>
              </a:spcAft>
              <a:buClrTx/>
              <a:buSzTx/>
              <a:buFontTx/>
              <a:buNone/>
              <a:tabLst/>
              <a:defRPr/>
            </a:pPr>
            <a:r>
              <a:rPr kumimoji="0" lang="ar-JO"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الأسماء الـ 72 هي 72 مجموعة مكونة من ثلاثة أحرف من الحروف العبرية، كل مجموعة توجه طاقتها الفريدة من العوالم العليا إلى عالمنا من خلال الحروف نفسها. يمكننا التواصل مع هذه الحروف ببساطة عن طريق تمرير أعيننا عليها بنية واعية للإتصال بطاقتها.</a:t>
            </a:r>
          </a:p>
          <a:p>
            <a:pPr marL="342900" marR="0" lvl="0" indent="0" algn="r" defTabSz="457200" rtl="0" eaLnBrk="1" fontAlgn="auto" latinLnBrk="0" hangingPunct="1">
              <a:lnSpc>
                <a:spcPct val="115000"/>
              </a:lnSpc>
              <a:spcBef>
                <a:spcPts val="900"/>
              </a:spcBef>
              <a:spcAft>
                <a:spcPts val="0"/>
              </a:spcAft>
              <a:buClrTx/>
              <a:buSzTx/>
              <a:buFontTx/>
              <a:buNone/>
              <a:tabLst/>
              <a:defRPr/>
            </a:pPr>
            <a:r>
              <a:rPr kumimoji="0" lang="ar-JO"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في مركز الكابالا، نعلم أنه يمكن لأي شخص استخدام هذه الأسماء كأداة روحية للتواصل مع شرارة الجوهر الإلهي في داخله ولإحداث تحولات على مستوى البذور - مستوى الوعي.</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14037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FF0500"/>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8DE7181-3D27-407D-BB38-E8F3C722E431}"/>
              </a:ext>
            </a:extLst>
          </p:cNvPr>
          <p:cNvSpPr/>
          <p:nvPr/>
        </p:nvSpPr>
        <p:spPr>
          <a:xfrm>
            <a:off x="250030" y="1068223"/>
            <a:ext cx="8784242" cy="584775"/>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تعرف على سلطة  الإنجيل (ع ١-٢)</a:t>
            </a:r>
          </a:p>
        </p:txBody>
      </p:sp>
      <p:sp>
        <p:nvSpPr>
          <p:cNvPr id="2" name="Rectangle 1">
            <a:extLst>
              <a:ext uri="{FF2B5EF4-FFF2-40B4-BE49-F238E27FC236}">
                <a16:creationId xmlns:a16="http://schemas.microsoft.com/office/drawing/2014/main" id="{6CF591F9-28E1-4278-98C3-96BC37A44BC0}"/>
              </a:ext>
            </a:extLst>
          </p:cNvPr>
          <p:cNvSpPr/>
          <p:nvPr/>
        </p:nvSpPr>
        <p:spPr>
          <a:xfrm>
            <a:off x="235744" y="1902103"/>
            <a:ext cx="8798528" cy="613245"/>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3200" u="none" strike="noStrike" kern="1200" cap="none" spc="0" normalizeH="0" baseline="0" noProof="0" dirty="0">
                <a:ln>
                  <a:noFill/>
                </a:ln>
                <a:solidFill>
                  <a:prstClr val="black"/>
                </a:solidFill>
                <a:effectLst/>
                <a:uLnTx/>
                <a:uFill>
                  <a:solidFill>
                    <a:srgbClr val="000000"/>
                  </a:solidFill>
                </a:uFill>
                <a:latin typeface="Arial" panose="020B0604020202020204" pitchFamily="34" charset="0"/>
                <a:ea typeface="Arial Unicode MS"/>
                <a:cs typeface="Arial" panose="020B0604020202020204" pitchFamily="34" charset="0"/>
              </a:rPr>
              <a:t>لا تتشتت عن هدف الإنجيل (ع ٣-٥)</a:t>
            </a:r>
          </a:p>
        </p:txBody>
      </p:sp>
      <p:sp>
        <p:nvSpPr>
          <p:cNvPr id="6" name="Rectangle 5">
            <a:extLst>
              <a:ext uri="{FF2B5EF4-FFF2-40B4-BE49-F238E27FC236}">
                <a16:creationId xmlns:a16="http://schemas.microsoft.com/office/drawing/2014/main" id="{1F3DD4E7-3A45-4E0D-93A5-7396DE44DAE6}"/>
              </a:ext>
            </a:extLst>
          </p:cNvPr>
          <p:cNvSpPr/>
          <p:nvPr/>
        </p:nvSpPr>
        <p:spPr>
          <a:xfrm>
            <a:off x="250030" y="2764453"/>
            <a:ext cx="8784242" cy="613245"/>
          </a:xfrm>
          <a:prstGeom prst="rect">
            <a:avLst/>
          </a:prstGeom>
          <a:solidFill>
            <a:schemeClr val="bg1"/>
          </a:solidFill>
        </p:spPr>
        <p:txBody>
          <a:bodyPr wrap="square">
            <a:spAutoFit/>
          </a:bodyPr>
          <a:lstStyle/>
          <a:p>
            <a:pPr lvl="0" algn="ctr" defTabSz="457200" fontAlgn="auto">
              <a:lnSpc>
                <a:spcPct val="115000"/>
              </a:lnSpc>
              <a:spcBef>
                <a:spcPts val="900"/>
              </a:spcBef>
              <a:spcAft>
                <a:spcPts val="0"/>
              </a:spcAft>
              <a:defRPr/>
            </a:pPr>
            <a:r>
              <a:rPr lang="ar-JO" sz="3200" dirty="0">
                <a:solidFill>
                  <a:srgbClr val="000000"/>
                </a:solidFill>
                <a:uFill>
                  <a:solidFill>
                    <a:srgbClr val="000000"/>
                  </a:solidFill>
                </a:uFill>
                <a:latin typeface="Arial" panose="020B0604020202020204" pitchFamily="34" charset="0"/>
                <a:ea typeface="Arial Unicode MS"/>
                <a:cs typeface="Arial" panose="020B0604020202020204" pitchFamily="34" charset="0"/>
              </a:rPr>
              <a:t>احتفظ بالناموس في الإنجيل (الآيات ٦-١١)</a:t>
            </a:r>
            <a:endParaRPr kumimoji="0" lang="en-US" sz="32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pic>
        <p:nvPicPr>
          <p:cNvPr id="7" name="Picture 6" descr="A person wearing a costume&#10;&#10;Description automatically generated">
            <a:extLst>
              <a:ext uri="{FF2B5EF4-FFF2-40B4-BE49-F238E27FC236}">
                <a16:creationId xmlns:a16="http://schemas.microsoft.com/office/drawing/2014/main" id="{49994F83-04BB-D246-935D-B7520C9ECD61}"/>
              </a:ext>
            </a:extLst>
          </p:cNvPr>
          <p:cNvPicPr/>
          <p:nvPr/>
        </p:nvPicPr>
        <p:blipFill rotWithShape="1">
          <a:blip r:embed="rId3">
            <a:extLst>
              <a:ext uri="{28A0092B-C50C-407E-A947-70E740481C1C}">
                <a14:useLocalDpi xmlns:a14="http://schemas.microsoft.com/office/drawing/2010/main" val="0"/>
              </a:ext>
            </a:extLst>
          </a:blip>
          <a:srcRect l="22409" t="23096" r="19468" b="15928"/>
          <a:stretch/>
        </p:blipFill>
        <p:spPr>
          <a:xfrm>
            <a:off x="6598158" y="4181945"/>
            <a:ext cx="2664619" cy="2657476"/>
          </a:xfrm>
          <a:prstGeom prst="rect">
            <a:avLst/>
          </a:prstGeom>
          <a:ln>
            <a:noFill/>
          </a:ln>
          <a:effectLst>
            <a:softEdge rad="112500"/>
          </a:effectLst>
        </p:spPr>
      </p:pic>
    </p:spTree>
    <p:extLst>
      <p:ext uri="{BB962C8B-B14F-4D97-AF65-F5344CB8AC3E}">
        <p14:creationId xmlns:p14="http://schemas.microsoft.com/office/powerpoint/2010/main" val="14299428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6" name="Picture 4" descr="Christianity - dummies">
            <a:extLst>
              <a:ext uri="{FF2B5EF4-FFF2-40B4-BE49-F238E27FC236}">
                <a16:creationId xmlns:a16="http://schemas.microsoft.com/office/drawing/2014/main" id="{54B4FFF0-2845-424B-BC23-4B41C8F884B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4000"/>
          <a:stretch/>
        </p:blipFill>
        <p:spPr bwMode="auto">
          <a:xfrm>
            <a:off x="4423954" y="2931954"/>
            <a:ext cx="4565169" cy="392604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FFF74D7-033B-4495-8E92-B557EB855144}"/>
              </a:ext>
            </a:extLst>
          </p:cNvPr>
          <p:cNvSpPr/>
          <p:nvPr/>
        </p:nvSpPr>
        <p:spPr>
          <a:xfrm>
            <a:off x="0" y="420219"/>
            <a:ext cx="8989123" cy="2677656"/>
          </a:xfrm>
          <a:prstGeom prst="rect">
            <a:avLst/>
          </a:prstGeom>
        </p:spPr>
        <p:txBody>
          <a:bodyPr wrap="square">
            <a:spAutoFit/>
          </a:bodyPr>
          <a:lstStyle/>
          <a:p>
            <a:pPr marL="228600" marR="0" lvl="0" indent="-228600" algn="ctr" defTabSz="457200" rtl="0" eaLnBrk="1" fontAlgn="auto" latinLnBrk="0" hangingPunct="1">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ناموس الله</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228600" marR="0" lvl="0" indent="-228600" algn="ctr" defTabSz="457200" rtl="0" eaLnBrk="1" fontAlgn="auto" latinLnBrk="0" hangingPunct="1">
              <a:lnSpc>
                <a:spcPct val="100000"/>
              </a:lnSpc>
              <a:spcBef>
                <a:spcPts val="0"/>
              </a:spcBef>
              <a:spcAft>
                <a:spcPts val="0"/>
              </a:spcAft>
              <a:buClrTx/>
              <a:buSzTx/>
              <a:buFontTx/>
              <a:buNone/>
              <a:tabLst/>
              <a:defRPr/>
            </a:pPr>
            <a:endParaRPr kumimoji="0" lang="en-US" sz="280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228600" marR="0" lvl="0" indent="-2286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sz="2800" dirty="0">
                <a:solidFill>
                  <a:prstClr val="black"/>
                </a:solidFill>
                <a:latin typeface="Arial" panose="020B0604020202020204" pitchFamily="34" charset="0"/>
                <a:ea typeface="Calibri" panose="020F0502020204030204" pitchFamily="34" charset="0"/>
                <a:cs typeface="Arial" panose="020B0604020202020204" pitchFamily="34" charset="0"/>
              </a:rPr>
              <a:t>مقياس الله للقداسة والحياة البارة (رو 7: 12)</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228600" marR="0" lvl="0" indent="-2286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sz="2800" dirty="0">
                <a:solidFill>
                  <a:prstClr val="black"/>
                </a:solidFill>
                <a:latin typeface="Arial" panose="020B0604020202020204" pitchFamily="34" charset="0"/>
                <a:ea typeface="Calibri" panose="020F0502020204030204" pitchFamily="34" charset="0"/>
                <a:cs typeface="Arial" panose="020B0604020202020204" pitchFamily="34" charset="0"/>
              </a:rPr>
              <a:t>يتطلب الإلتزام الداخلي والخارجي (مت 5: 17-30) </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228600" marR="0" lvl="0" indent="-2286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sz="2800" dirty="0">
                <a:solidFill>
                  <a:prstClr val="black"/>
                </a:solidFill>
                <a:latin typeface="Arial" panose="020B0604020202020204" pitchFamily="34" charset="0"/>
                <a:ea typeface="Calibri" panose="020F0502020204030204" pitchFamily="34" charset="0"/>
                <a:cs typeface="Arial" panose="020B0604020202020204" pitchFamily="34" charset="0"/>
              </a:rPr>
              <a:t>يعلن كم نحن خطاة (رو 3: 20)</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sz="2800" dirty="0">
                <a:solidFill>
                  <a:prstClr val="black"/>
                </a:solidFill>
                <a:latin typeface="Arial" panose="020B0604020202020204" pitchFamily="34" charset="0"/>
                <a:ea typeface="+mn-ea"/>
                <a:cs typeface="Arial" panose="020B0604020202020204" pitchFamily="34" charset="0"/>
              </a:rPr>
              <a:t>يقودنا نحو المسيح من أجل الغفران (غل 3: 23-27)</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22792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FED307-DF28-C343-DAAA-35767176D3DB}"/>
            </a:ext>
          </a:extLst>
        </p:cNvPr>
        <p:cNvGrpSpPr/>
        <p:nvPr/>
      </p:nvGrpSpPr>
      <p:grpSpPr>
        <a:xfrm>
          <a:off x="0" y="0"/>
          <a:ext cx="0" cy="0"/>
          <a:chOff x="0" y="0"/>
          <a:chExt cx="0" cy="0"/>
        </a:xfrm>
      </p:grpSpPr>
      <p:pic>
        <p:nvPicPr>
          <p:cNvPr id="6" name="Picture 5" descr="A person wearing a costume&#10;&#10;Description automatically generated">
            <a:extLst>
              <a:ext uri="{FF2B5EF4-FFF2-40B4-BE49-F238E27FC236}">
                <a16:creationId xmlns:a16="http://schemas.microsoft.com/office/drawing/2014/main" id="{CC9EC40B-FA15-FEA8-CA32-CE4EFA5820EC}"/>
              </a:ext>
            </a:extLst>
          </p:cNvPr>
          <p:cNvPicPr/>
          <p:nvPr/>
        </p:nvPicPr>
        <p:blipFill rotWithShape="1">
          <a:blip r:embed="rId2">
            <a:extLst>
              <a:ext uri="{28A0092B-C50C-407E-A947-70E740481C1C}">
                <a14:useLocalDpi xmlns:a14="http://schemas.microsoft.com/office/drawing/2010/main" val="0"/>
              </a:ext>
            </a:extLst>
          </a:blip>
          <a:srcRect l="10404" t="23096" r="10404" b="15928"/>
          <a:stretch/>
        </p:blipFill>
        <p:spPr>
          <a:xfrm>
            <a:off x="0" y="0"/>
            <a:ext cx="9144000" cy="6858000"/>
          </a:xfrm>
          <a:prstGeom prst="rect">
            <a:avLst/>
          </a:prstGeom>
        </p:spPr>
      </p:pic>
      <p:sp>
        <p:nvSpPr>
          <p:cNvPr id="3" name="Rectangle 2">
            <a:extLst>
              <a:ext uri="{FF2B5EF4-FFF2-40B4-BE49-F238E27FC236}">
                <a16:creationId xmlns:a16="http://schemas.microsoft.com/office/drawing/2014/main" id="{94E827A8-3A3A-38B2-DB15-78020E9364DB}"/>
              </a:ext>
            </a:extLst>
          </p:cNvPr>
          <p:cNvSpPr/>
          <p:nvPr/>
        </p:nvSpPr>
        <p:spPr>
          <a:xfrm>
            <a:off x="240691" y="730738"/>
            <a:ext cx="2623952" cy="2170787"/>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30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rPr>
              <a:t>تحمي        الكنائس       السليمة       الإنجيل</a:t>
            </a:r>
            <a:endParaRPr kumimoji="0" lang="en-US" sz="105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4" name="Rectangle 3">
            <a:extLst>
              <a:ext uri="{FF2B5EF4-FFF2-40B4-BE49-F238E27FC236}">
                <a16:creationId xmlns:a16="http://schemas.microsoft.com/office/drawing/2014/main" id="{BA868C2E-8A8A-971A-6130-1376025EB42C}"/>
              </a:ext>
            </a:extLst>
          </p:cNvPr>
          <p:cNvSpPr/>
          <p:nvPr/>
        </p:nvSpPr>
        <p:spPr>
          <a:xfrm>
            <a:off x="6627282" y="4726980"/>
            <a:ext cx="2375971" cy="432362"/>
          </a:xfrm>
          <a:prstGeom prst="rect">
            <a:avLst/>
          </a:prstGeom>
          <a:solidFill>
            <a:srgbClr val="FF0000"/>
          </a:solidFill>
        </p:spPr>
        <p:txBody>
          <a:bodyPr wrap="non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21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1 تيموثاوس 1: 12-20</a:t>
            </a:r>
            <a:endParaRPr kumimoji="0" lang="en-US" sz="105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5" name="Rectangle 4">
            <a:extLst>
              <a:ext uri="{FF2B5EF4-FFF2-40B4-BE49-F238E27FC236}">
                <a16:creationId xmlns:a16="http://schemas.microsoft.com/office/drawing/2014/main" id="{912E8474-0E38-09E9-B3A9-A5A7EAD6CA1C}"/>
              </a:ext>
            </a:extLst>
          </p:cNvPr>
          <p:cNvSpPr>
            <a:spLocks noChangeArrowheads="1"/>
          </p:cNvSpPr>
          <p:nvPr/>
        </p:nvSpPr>
        <p:spPr bwMode="auto">
          <a:xfrm>
            <a:off x="-23813" y="5607336"/>
            <a:ext cx="9252520" cy="125066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ar-JO"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وعظ د. جيم هارملينغ</a:t>
            </a:r>
            <a:b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كنيسة الطرق المتقاطعة الدولية سنغافورة</a:t>
            </a:r>
            <a: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cicfamily.com</a:t>
            </a:r>
            <a:b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تحميل د. ريك جريفيث</a:t>
            </a:r>
            <a: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a:t>
            </a:r>
            <a:r>
              <a:rPr kumimoji="0" lang="ar-JO"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b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آلاف الملفات في 49 لغة مجاناً</a:t>
            </a:r>
            <a: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BibleStudyDownloads.org</a:t>
            </a:r>
          </a:p>
        </p:txBody>
      </p:sp>
    </p:spTree>
    <p:extLst>
      <p:ext uri="{BB962C8B-B14F-4D97-AF65-F5344CB8AC3E}">
        <p14:creationId xmlns:p14="http://schemas.microsoft.com/office/powerpoint/2010/main" val="2716868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Woman Customer Reading Label On Stock Footage Video (100 ...">
            <a:extLst>
              <a:ext uri="{FF2B5EF4-FFF2-40B4-BE49-F238E27FC236}">
                <a16:creationId xmlns:a16="http://schemas.microsoft.com/office/drawing/2014/main" id="{80F1DC42-4D6F-4268-8CBE-02E5D43D297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93" r="19107"/>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579D384-9585-455C-8E25-D4B0AE862DDC}"/>
              </a:ext>
            </a:extLst>
          </p:cNvPr>
          <p:cNvSpPr/>
          <p:nvPr/>
        </p:nvSpPr>
        <p:spPr>
          <a:xfrm>
            <a:off x="179513" y="541421"/>
            <a:ext cx="3890126" cy="3319627"/>
          </a:xfrm>
          <a:prstGeom prst="rect">
            <a:avLst/>
          </a:prstGeom>
          <a:solidFill>
            <a:srgbClr val="FF0000"/>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2800" b="1"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يحمون الرسالة</a:t>
            </a:r>
            <a:endParaRPr kumimoji="0" lang="en-US" sz="2800" b="1"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a:p>
            <a:pPr marL="0" marR="0" lvl="0" indent="0" algn="ctr" defTabSz="457200" rtl="0" eaLnBrk="1" fontAlgn="auto" latinLnBrk="0" hangingPunct="1">
              <a:lnSpc>
                <a:spcPct val="115000"/>
              </a:lnSpc>
              <a:spcBef>
                <a:spcPts val="900"/>
              </a:spcBef>
              <a:spcAft>
                <a:spcPts val="0"/>
              </a:spcAft>
              <a:buClrTx/>
              <a:buSzTx/>
              <a:buFontTx/>
              <a:buNone/>
              <a:tabLst/>
              <a:defRPr/>
            </a:pPr>
            <a:r>
              <a:rPr lang="ar-JO" sz="2800" dirty="0">
                <a:solidFill>
                  <a:prstClr val="white"/>
                </a:solidFill>
                <a:uFill>
                  <a:solidFill>
                    <a:srgbClr val="000000"/>
                  </a:solidFill>
                </a:uFill>
                <a:latin typeface="Times New Roman" panose="02020603050405020304" pitchFamily="18" charset="0"/>
                <a:ea typeface="Arial Unicode MS"/>
                <a:cs typeface="Arial Unicode MS"/>
              </a:rPr>
              <a:t>1 تيموثاوس 1: 1-11</a:t>
            </a:r>
            <a:endParaRPr kumimoji="0" lang="en-US" sz="2800" b="1"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a:p>
            <a:pPr marL="0" marR="0" lvl="0" indent="0" algn="ctr" defTabSz="457200" rtl="0" eaLnBrk="1" fontAlgn="auto" latinLnBrk="0" hangingPunct="1">
              <a:lnSpc>
                <a:spcPct val="115000"/>
              </a:lnSpc>
              <a:spcBef>
                <a:spcPts val="90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a:p>
            <a:pPr marL="457200" marR="0" lvl="0" indent="-457200" algn="r" defTabSz="457200" rtl="1" eaLnBrk="1" fontAlgn="auto" latinLnBrk="0" hangingPunct="1">
              <a:lnSpc>
                <a:spcPct val="115000"/>
              </a:lnSpc>
              <a:spcBef>
                <a:spcPts val="900"/>
              </a:spcBef>
              <a:spcAft>
                <a:spcPts val="0"/>
              </a:spcAft>
              <a:buClrTx/>
              <a:buSzTx/>
              <a:buFont typeface="Arial" panose="020B0604020202020204" pitchFamily="34" charset="0"/>
              <a:buChar char="•"/>
              <a:tabLst/>
              <a:defRPr/>
            </a:pPr>
            <a:r>
              <a:rPr kumimoji="0" lang="ar-JO"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يتعرفون على السلطة</a:t>
            </a:r>
            <a:endPar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a:p>
            <a:pPr marL="457200" marR="0" lvl="0" indent="-457200" algn="r" defTabSz="457200" rtl="1" eaLnBrk="1" fontAlgn="auto" latinLnBrk="0" hangingPunct="1">
              <a:lnSpc>
                <a:spcPct val="115000"/>
              </a:lnSpc>
              <a:spcBef>
                <a:spcPts val="900"/>
              </a:spcBef>
              <a:spcAft>
                <a:spcPts val="0"/>
              </a:spcAft>
              <a:buClrTx/>
              <a:buSzTx/>
              <a:buFont typeface="Arial" panose="020B0604020202020204" pitchFamily="34" charset="0"/>
              <a:buChar char="•"/>
              <a:tabLst/>
              <a:defRPr/>
            </a:pPr>
            <a:r>
              <a:rPr kumimoji="0" lang="ar-JO"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لا يتشتتون عن الهدف</a:t>
            </a:r>
            <a:endPar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a:p>
            <a:pPr marL="457200" marR="0" lvl="0" indent="-457200" algn="r" defTabSz="457200" rtl="1" eaLnBrk="1" fontAlgn="auto" latinLnBrk="0" hangingPunct="1">
              <a:lnSpc>
                <a:spcPct val="115000"/>
              </a:lnSpc>
              <a:spcBef>
                <a:spcPts val="900"/>
              </a:spcBef>
              <a:spcAft>
                <a:spcPts val="0"/>
              </a:spcAft>
              <a:buClrTx/>
              <a:buSzTx/>
              <a:buFont typeface="Arial" panose="020B0604020202020204" pitchFamily="34" charset="0"/>
              <a:buChar char="•"/>
              <a:tabLst/>
              <a:defRPr/>
            </a:pPr>
            <a:r>
              <a:rPr kumimoji="0" lang="ar-JO"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يحتفظون بالناموس</a:t>
            </a:r>
            <a:endParaRPr kumimoji="0" lang="en-US" sz="12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2706002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4" name="Rectangle 7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I Think This Is the Best Sponge for Washing Dishes : Food Network ...">
            <a:extLst>
              <a:ext uri="{FF2B5EF4-FFF2-40B4-BE49-F238E27FC236}">
                <a16:creationId xmlns:a16="http://schemas.microsoft.com/office/drawing/2014/main" id="{E6F730C1-5361-4F89-8DD5-E789160CEB6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9091" b="9393"/>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055" name="Rectangle 72">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004404" cy="6858000"/>
          </a:xfrm>
          <a:prstGeom prst="rect">
            <a:avLst/>
          </a:prstGeom>
          <a:gradFill>
            <a:gsLst>
              <a:gs pos="58000">
                <a:srgbClr val="000000">
                  <a:alpha val="30000"/>
                </a:srgbClr>
              </a:gs>
              <a:gs pos="33000">
                <a:srgbClr val="000000">
                  <a:alpha val="20000"/>
                </a:srgbClr>
              </a:gs>
              <a:gs pos="0">
                <a:srgbClr val="000000">
                  <a:alpha val="0"/>
                </a:srgbClr>
              </a:gs>
              <a:gs pos="100000">
                <a:srgbClr val="000000">
                  <a:alpha val="30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369A665A-02BD-4753-8098-7EBB75F9A5C9}"/>
              </a:ext>
            </a:extLst>
          </p:cNvPr>
          <p:cNvSpPr/>
          <p:nvPr/>
        </p:nvSpPr>
        <p:spPr>
          <a:xfrm>
            <a:off x="0" y="390525"/>
            <a:ext cx="3495675" cy="1543331"/>
          </a:xfrm>
          <a:prstGeom prst="rect">
            <a:avLst/>
          </a:prstGeom>
          <a:solidFill>
            <a:schemeClr val="bg1"/>
          </a:solidFill>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2800" u="none" strike="noStrike" kern="1200" cap="none" spc="0" normalizeH="0" baseline="0" noProof="0" dirty="0">
                <a:ln>
                  <a:noFill/>
                </a:ln>
                <a:solidFill>
                  <a:srgbClr val="FFFFFF"/>
                </a:solidFill>
                <a:effectLst/>
                <a:uLnTx/>
                <a:uFill>
                  <a:solidFill>
                    <a:srgbClr val="000000"/>
                  </a:solidFill>
                </a:uFill>
                <a:latin typeface="Arial" panose="020B0604020202020204" pitchFamily="34" charset="0"/>
                <a:ea typeface="+mn-ea"/>
                <a:cs typeface="Arial" panose="020B0604020202020204" pitchFamily="34" charset="0"/>
              </a:rPr>
              <a:t>يحيون الرسالة</a:t>
            </a:r>
            <a:endParaRPr kumimoji="0" lang="en-US" sz="2800" u="none" strike="noStrike" kern="1200" cap="none" spc="0" normalizeH="0" baseline="0" noProof="0" dirty="0">
              <a:ln>
                <a:noFill/>
              </a:ln>
              <a:solidFill>
                <a:srgbClr val="FFFFFF"/>
              </a:solidFill>
              <a:effectLst/>
              <a:uLnTx/>
              <a:uFill>
                <a:solidFill>
                  <a:srgbClr val="000000"/>
                </a:solidFill>
              </a:uFill>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2800" u="none" strike="noStrike" kern="1200" cap="none" spc="0" normalizeH="0" baseline="0" noProof="0" dirty="0">
              <a:ln>
                <a:noFill/>
              </a:ln>
              <a:solidFill>
                <a:srgbClr val="FFFFFF"/>
              </a:solidFill>
              <a:effectLst/>
              <a:uLnTx/>
              <a:uFill>
                <a:solidFill>
                  <a:srgbClr val="000000"/>
                </a:solidFill>
              </a:uFill>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ct val="0"/>
              </a:spcBef>
              <a:spcAft>
                <a:spcPts val="600"/>
              </a:spcAft>
              <a:buClrTx/>
              <a:buSzTx/>
              <a:buFontTx/>
              <a:buNone/>
              <a:tabLst/>
              <a:defRPr/>
            </a:pPr>
            <a:r>
              <a:rPr lang="ar-JO" sz="2800" dirty="0">
                <a:solidFill>
                  <a:srgbClr val="FFFFFF"/>
                </a:solidFill>
                <a:uFill>
                  <a:solidFill>
                    <a:srgbClr val="000000"/>
                  </a:solidFill>
                </a:uFill>
                <a:latin typeface="Arial" panose="020B0604020202020204" pitchFamily="34" charset="0"/>
                <a:ea typeface="+mn-ea"/>
                <a:cs typeface="Arial" panose="020B0604020202020204" pitchFamily="34" charset="0"/>
              </a:rPr>
              <a:t>1 تيموثاوس 1: 12-20</a:t>
            </a:r>
            <a:endParaRPr kumimoji="0" lang="en-US" sz="2800" u="none" strike="noStrike" kern="1200" cap="none" spc="0" normalizeH="0" baseline="0" noProof="0" dirty="0">
              <a:ln>
                <a:noFill/>
              </a:ln>
              <a:solidFill>
                <a:srgbClr val="FFFFFF"/>
              </a:solidFill>
              <a:effectLst/>
              <a:uLnTx/>
              <a:uFill>
                <a:solidFill>
                  <a:srgbClr val="000000"/>
                </a:solidFill>
              </a:u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268279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Out of Darkness Comes Light - The Pappas Post">
            <a:extLst>
              <a:ext uri="{FF2B5EF4-FFF2-40B4-BE49-F238E27FC236}">
                <a16:creationId xmlns:a16="http://schemas.microsoft.com/office/drawing/2014/main" id="{AA4770D1-51BB-48E7-92CA-A8FD9F0A6F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92" r="6720" b="2"/>
          <a:stretch/>
        </p:blipFill>
        <p:spPr bwMode="auto">
          <a:xfrm>
            <a:off x="241299" y="321733"/>
            <a:ext cx="8661401" cy="621453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D65F108-35F5-40A7-9B9D-354B7CEC1427}"/>
              </a:ext>
            </a:extLst>
          </p:cNvPr>
          <p:cNvSpPr/>
          <p:nvPr/>
        </p:nvSpPr>
        <p:spPr>
          <a:xfrm>
            <a:off x="1114424" y="721719"/>
            <a:ext cx="6915150" cy="547650"/>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lang="ar-JO" sz="2800" dirty="0">
                <a:solidFill>
                  <a:srgbClr val="000000"/>
                </a:solidFill>
                <a:uFill>
                  <a:solidFill>
                    <a:srgbClr val="000000"/>
                  </a:solidFill>
                </a:uFill>
                <a:latin typeface="Arial" panose="020B0604020202020204" pitchFamily="34" charset="0"/>
                <a:ea typeface="Arial Unicode MS"/>
                <a:cs typeface="Arial" panose="020B0604020202020204" pitchFamily="34" charset="0"/>
              </a:rPr>
              <a:t>طبِّق الإنجيل في حياتك الشخصية (1: 12-17)</a:t>
            </a:r>
            <a:endParaRPr kumimoji="0" lang="en-US" sz="28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3" name="Rectangle 2">
            <a:extLst>
              <a:ext uri="{FF2B5EF4-FFF2-40B4-BE49-F238E27FC236}">
                <a16:creationId xmlns:a16="http://schemas.microsoft.com/office/drawing/2014/main" id="{60F9631E-D507-4AD4-811D-A67FF0AD8E8C}"/>
              </a:ext>
            </a:extLst>
          </p:cNvPr>
          <p:cNvSpPr/>
          <p:nvPr/>
        </p:nvSpPr>
        <p:spPr>
          <a:xfrm>
            <a:off x="1162091" y="1669804"/>
            <a:ext cx="5613714" cy="547650"/>
          </a:xfrm>
          <a:prstGeom prst="rect">
            <a:avLst/>
          </a:prstGeom>
          <a:solidFill>
            <a:schemeClr val="tx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lang="ar-JO" sz="2800" dirty="0">
                <a:solidFill>
                  <a:prstClr val="white"/>
                </a:solidFill>
                <a:uFill>
                  <a:solidFill>
                    <a:srgbClr val="000000"/>
                  </a:solidFill>
                </a:uFill>
                <a:latin typeface="Arial" panose="020B0604020202020204" pitchFamily="34" charset="0"/>
                <a:ea typeface="Arial Unicode MS"/>
                <a:cs typeface="Arial" panose="020B0604020202020204" pitchFamily="34" charset="0"/>
              </a:rPr>
              <a:t>أعطِ الفضل لله في تغيير حياتك (ع 12)</a:t>
            </a:r>
            <a:endParaRPr kumimoji="0" lang="en-US"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4" name="Rectangle 3">
            <a:extLst>
              <a:ext uri="{FF2B5EF4-FFF2-40B4-BE49-F238E27FC236}">
                <a16:creationId xmlns:a16="http://schemas.microsoft.com/office/drawing/2014/main" id="{BBD0ABD1-0117-45CA-B6F2-8B940E93CB23}"/>
              </a:ext>
            </a:extLst>
          </p:cNvPr>
          <p:cNvSpPr/>
          <p:nvPr/>
        </p:nvSpPr>
        <p:spPr>
          <a:xfrm>
            <a:off x="1162091" y="2343839"/>
            <a:ext cx="5613715" cy="548099"/>
          </a:xfrm>
          <a:prstGeom prst="rect">
            <a:avLst/>
          </a:prstGeom>
          <a:solidFill>
            <a:schemeClr val="tx1"/>
          </a:solidFill>
        </p:spPr>
        <p:txBody>
          <a:bodyPr wrap="square">
            <a:spAutoFit/>
          </a:bodyPr>
          <a:lstStyle/>
          <a:p>
            <a:pPr marL="342900" lvl="0" indent="-342900" algn="r" defTabSz="457200" rtl="1" fontAlgn="auto">
              <a:lnSpc>
                <a:spcPct val="115000"/>
              </a:lnSpc>
              <a:spcBef>
                <a:spcPts val="1200"/>
              </a:spcBef>
              <a:spcAft>
                <a:spcPts val="0"/>
              </a:spcAft>
              <a:buFont typeface="Symbol" panose="05050102010706020507" pitchFamily="18" charset="2"/>
              <a:buChar char=""/>
              <a:defRPr/>
            </a:pPr>
            <a:r>
              <a:rPr lang="ar-JO" sz="2800" dirty="0">
                <a:solidFill>
                  <a:prstClr val="white"/>
                </a:solidFill>
                <a:uFill>
                  <a:solidFill>
                    <a:srgbClr val="000000"/>
                  </a:solidFill>
                </a:uFill>
                <a:latin typeface="Arial" panose="020B0604020202020204" pitchFamily="34" charset="0"/>
                <a:ea typeface="Arial Unicode MS"/>
                <a:cs typeface="Arial" panose="020B0604020202020204" pitchFamily="34" charset="0"/>
              </a:rPr>
              <a:t>تذكر حالة ما قبل الإهتداء (ع 13)</a:t>
            </a:r>
            <a:endParaRPr kumimoji="0" lang="en-US"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Tree>
    <p:extLst>
      <p:ext uri="{BB962C8B-B14F-4D97-AF65-F5344CB8AC3E}">
        <p14:creationId xmlns:p14="http://schemas.microsoft.com/office/powerpoint/2010/main" val="3028815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5BA5EA58-47B5-4041-B83A-FF634F70D564}"/>
              </a:ext>
            </a:extLst>
          </p:cNvPr>
          <p:cNvSpPr/>
          <p:nvPr/>
        </p:nvSpPr>
        <p:spPr>
          <a:xfrm>
            <a:off x="366712" y="672316"/>
            <a:ext cx="8410575" cy="4524315"/>
          </a:xfrm>
          <a:prstGeom prst="rect">
            <a:avLst/>
          </a:prstGeom>
        </p:spPr>
        <p:txBody>
          <a:bodyPr wrap="square">
            <a:spAutoFit/>
          </a:bodyPr>
          <a:lstStyle/>
          <a:p>
            <a:pPr algn="r" rtl="1"/>
            <a:r>
              <a:rPr lang="ar-JO" sz="3200" dirty="0">
                <a:latin typeface="Arial" panose="020B0604020202020204" pitchFamily="34" charset="0"/>
                <a:cs typeface="Arial" panose="020B0604020202020204" pitchFamily="34" charset="0"/>
              </a:rPr>
              <a:t>أ</a:t>
            </a:r>
            <a:r>
              <a:rPr lang="ar-SA" sz="3200" dirty="0">
                <a:latin typeface="Arial" panose="020B0604020202020204" pitchFamily="34" charset="0"/>
                <a:cs typeface="Arial" panose="020B0604020202020204" pitchFamily="34" charset="0"/>
              </a:rPr>
              <a:t>عمال ٢٢ : ٣-٥</a:t>
            </a:r>
          </a:p>
          <a:p>
            <a:pPr algn="r" rtl="1"/>
            <a:endParaRPr lang="en-US" sz="3200" dirty="0">
              <a:latin typeface="Arial" panose="020B0604020202020204" pitchFamily="34" charset="0"/>
              <a:cs typeface="Arial" panose="020B0604020202020204" pitchFamily="34" charset="0"/>
            </a:endParaRPr>
          </a:p>
          <a:p>
            <a:pPr algn="r" rtl="1"/>
            <a:r>
              <a:rPr lang="ar-SA" sz="3200" dirty="0">
                <a:latin typeface="Arial" panose="020B0604020202020204" pitchFamily="34" charset="0"/>
                <a:cs typeface="Arial" panose="020B0604020202020204" pitchFamily="34" charset="0"/>
              </a:rPr>
              <a:t>3 أنا رجل يهودي ولدت في طرسوس كيليكية، ولكن ربيت في هذه المدينة مؤدبا</a:t>
            </a:r>
            <a:r>
              <a:rPr lang="ar-JO" sz="3200" dirty="0">
                <a:latin typeface="Arial" panose="020B0604020202020204" pitchFamily="34" charset="0"/>
                <a:cs typeface="Arial" panose="020B0604020202020204" pitchFamily="34" charset="0"/>
              </a:rPr>
              <a:t>ً</a:t>
            </a:r>
            <a:r>
              <a:rPr lang="ar-SA" sz="3200" dirty="0">
                <a:latin typeface="Arial" panose="020B0604020202020204" pitchFamily="34" charset="0"/>
                <a:cs typeface="Arial" panose="020B0604020202020204" pitchFamily="34" charset="0"/>
              </a:rPr>
              <a:t> عند رجلي غمالائيل على تحقيق الناموس الأبوي</a:t>
            </a:r>
            <a:r>
              <a:rPr lang="ar-JO" sz="3200" dirty="0">
                <a:latin typeface="Arial" panose="020B0604020202020204" pitchFamily="34" charset="0"/>
                <a:cs typeface="Arial" panose="020B0604020202020204" pitchFamily="34" charset="0"/>
              </a:rPr>
              <a:t>،</a:t>
            </a:r>
            <a:r>
              <a:rPr lang="ar-SA" sz="3200" dirty="0">
                <a:latin typeface="Arial" panose="020B0604020202020204" pitchFamily="34" charset="0"/>
                <a:cs typeface="Arial" panose="020B0604020202020204" pitchFamily="34" charset="0"/>
              </a:rPr>
              <a:t> وكنت غيورا</a:t>
            </a:r>
            <a:r>
              <a:rPr lang="ar-JO" sz="3200" dirty="0">
                <a:latin typeface="Arial" panose="020B0604020202020204" pitchFamily="34" charset="0"/>
                <a:cs typeface="Arial" panose="020B0604020202020204" pitchFamily="34" charset="0"/>
              </a:rPr>
              <a:t>ً</a:t>
            </a:r>
            <a:r>
              <a:rPr lang="ar-SA" sz="3200" dirty="0">
                <a:latin typeface="Arial" panose="020B0604020202020204" pitchFamily="34" charset="0"/>
                <a:cs typeface="Arial" panose="020B0604020202020204" pitchFamily="34" charset="0"/>
              </a:rPr>
              <a:t> لله كما أنتم جميعكم اليوم</a:t>
            </a:r>
            <a:r>
              <a:rPr lang="ar-JO" sz="3200" dirty="0">
                <a:latin typeface="Arial" panose="020B0604020202020204" pitchFamily="34" charset="0"/>
                <a:cs typeface="Arial" panose="020B0604020202020204" pitchFamily="34" charset="0"/>
              </a:rPr>
              <a:t> 4 </a:t>
            </a:r>
            <a:r>
              <a:rPr lang="ar-SA" sz="3200" dirty="0">
                <a:latin typeface="Arial" panose="020B0604020202020204" pitchFamily="34" charset="0"/>
                <a:cs typeface="Arial" panose="020B0604020202020204" pitchFamily="34" charset="0"/>
              </a:rPr>
              <a:t>واضطهدت هذا الطريق حتى الموت، مقيدا</a:t>
            </a:r>
            <a:r>
              <a:rPr lang="ar-JO" sz="3200" dirty="0">
                <a:latin typeface="Arial" panose="020B0604020202020204" pitchFamily="34" charset="0"/>
                <a:cs typeface="Arial" panose="020B0604020202020204" pitchFamily="34" charset="0"/>
              </a:rPr>
              <a:t>ً</a:t>
            </a:r>
            <a:r>
              <a:rPr lang="ar-SA" sz="3200" dirty="0">
                <a:latin typeface="Arial" panose="020B0604020202020204" pitchFamily="34" charset="0"/>
                <a:cs typeface="Arial" panose="020B0604020202020204" pitchFamily="34" charset="0"/>
              </a:rPr>
              <a:t> ومسلما</a:t>
            </a:r>
            <a:r>
              <a:rPr lang="ar-JO" sz="3200" dirty="0">
                <a:latin typeface="Arial" panose="020B0604020202020204" pitchFamily="34" charset="0"/>
                <a:cs typeface="Arial" panose="020B0604020202020204" pitchFamily="34" charset="0"/>
              </a:rPr>
              <a:t>ً</a:t>
            </a:r>
            <a:r>
              <a:rPr lang="ar-SA" sz="3200" dirty="0">
                <a:latin typeface="Arial" panose="020B0604020202020204" pitchFamily="34" charset="0"/>
                <a:cs typeface="Arial" panose="020B0604020202020204" pitchFamily="34" charset="0"/>
              </a:rPr>
              <a:t> إلى السجون رجالا</a:t>
            </a:r>
            <a:r>
              <a:rPr lang="ar-JO" sz="3200" dirty="0">
                <a:latin typeface="Arial" panose="020B0604020202020204" pitchFamily="34" charset="0"/>
                <a:cs typeface="Arial" panose="020B0604020202020204" pitchFamily="34" charset="0"/>
              </a:rPr>
              <a:t>ً</a:t>
            </a:r>
            <a:r>
              <a:rPr lang="ar-SA" sz="3200" dirty="0">
                <a:latin typeface="Arial" panose="020B0604020202020204" pitchFamily="34" charset="0"/>
                <a:cs typeface="Arial" panose="020B0604020202020204" pitchFamily="34" charset="0"/>
              </a:rPr>
              <a:t> ونساء</a:t>
            </a:r>
            <a:r>
              <a:rPr lang="ar-JO" sz="3200" dirty="0">
                <a:latin typeface="Arial" panose="020B0604020202020204" pitchFamily="34" charset="0"/>
                <a:cs typeface="Arial" panose="020B0604020202020204" pitchFamily="34" charset="0"/>
              </a:rPr>
              <a:t> 5 </a:t>
            </a:r>
            <a:r>
              <a:rPr lang="ar-SA" sz="3200" dirty="0">
                <a:latin typeface="Arial" panose="020B0604020202020204" pitchFamily="34" charset="0"/>
                <a:cs typeface="Arial" panose="020B0604020202020204" pitchFamily="34" charset="0"/>
              </a:rPr>
              <a:t>كما يشهد لي أيضا</a:t>
            </a:r>
            <a:r>
              <a:rPr lang="ar-JO" sz="3200" dirty="0">
                <a:latin typeface="Arial" panose="020B0604020202020204" pitchFamily="34" charset="0"/>
                <a:cs typeface="Arial" panose="020B0604020202020204" pitchFamily="34" charset="0"/>
              </a:rPr>
              <a:t>ً</a:t>
            </a:r>
            <a:r>
              <a:rPr lang="ar-SA" sz="3200" dirty="0">
                <a:latin typeface="Arial" panose="020B0604020202020204" pitchFamily="34" charset="0"/>
                <a:cs typeface="Arial" panose="020B0604020202020204" pitchFamily="34" charset="0"/>
              </a:rPr>
              <a:t> رئيس الكهنة وجميع المشيخة، الذين إذ أخذت أيضا</a:t>
            </a:r>
            <a:r>
              <a:rPr lang="ar-JO" sz="3200" dirty="0">
                <a:latin typeface="Arial" panose="020B0604020202020204" pitchFamily="34" charset="0"/>
                <a:cs typeface="Arial" panose="020B0604020202020204" pitchFamily="34" charset="0"/>
              </a:rPr>
              <a:t>ً</a:t>
            </a:r>
            <a:r>
              <a:rPr lang="ar-SA" sz="3200" dirty="0">
                <a:latin typeface="Arial" panose="020B0604020202020204" pitchFamily="34" charset="0"/>
                <a:cs typeface="Arial" panose="020B0604020202020204" pitchFamily="34" charset="0"/>
              </a:rPr>
              <a:t> منهم رسائل للإخوة إلى دمشق، ذهبت لآتي بالذين هناك إلى أورشليم مقيدين لكي يعاقبوا.</a:t>
            </a:r>
          </a:p>
        </p:txBody>
      </p:sp>
    </p:spTree>
    <p:extLst>
      <p:ext uri="{BB962C8B-B14F-4D97-AF65-F5344CB8AC3E}">
        <p14:creationId xmlns:p14="http://schemas.microsoft.com/office/powerpoint/2010/main" val="2789788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5BA5EA58-47B5-4041-B83A-FF634F70D564}"/>
              </a:ext>
            </a:extLst>
          </p:cNvPr>
          <p:cNvSpPr/>
          <p:nvPr/>
        </p:nvSpPr>
        <p:spPr>
          <a:xfrm>
            <a:off x="179512" y="672316"/>
            <a:ext cx="8597775" cy="4031873"/>
          </a:xfrm>
          <a:prstGeom prst="rect">
            <a:avLst/>
          </a:prstGeom>
        </p:spPr>
        <p:txBody>
          <a:bodyPr wrap="square">
            <a:spAutoFit/>
          </a:bodyPr>
          <a:lstStyle/>
          <a:p>
            <a:pPr algn="r" rtl="1"/>
            <a:r>
              <a:rPr lang="ar-JO" sz="3200" dirty="0">
                <a:latin typeface="Arial" panose="020B0604020202020204" pitchFamily="34" charset="0"/>
                <a:cs typeface="Arial" panose="020B0604020202020204" pitchFamily="34" charset="0"/>
              </a:rPr>
              <a:t>أ</a:t>
            </a:r>
            <a:r>
              <a:rPr lang="ar-SA" sz="3200" dirty="0">
                <a:latin typeface="Arial" panose="020B0604020202020204" pitchFamily="34" charset="0"/>
                <a:cs typeface="Arial" panose="020B0604020202020204" pitchFamily="34" charset="0"/>
              </a:rPr>
              <a:t>عمال ٢٦ : ٩-١١</a:t>
            </a:r>
          </a:p>
          <a:p>
            <a:pPr algn="r" rtl="1"/>
            <a:endParaRPr lang="en-US" sz="3200" dirty="0">
              <a:latin typeface="Arial" panose="020B0604020202020204" pitchFamily="34" charset="0"/>
              <a:cs typeface="Arial" panose="020B0604020202020204" pitchFamily="34" charset="0"/>
            </a:endParaRPr>
          </a:p>
          <a:p>
            <a:pPr algn="r" rtl="1"/>
            <a:r>
              <a:rPr lang="ar-SA" sz="3200" dirty="0">
                <a:latin typeface="Arial" panose="020B0604020202020204" pitchFamily="34" charset="0"/>
                <a:cs typeface="Arial" panose="020B0604020202020204" pitchFamily="34" charset="0"/>
              </a:rPr>
              <a:t>9 فأنا ارتأيت في نفسي أنه ينبغي أن أصنع أمورا</a:t>
            </a:r>
            <a:r>
              <a:rPr lang="ar-JO" sz="3200" dirty="0">
                <a:latin typeface="Arial" panose="020B0604020202020204" pitchFamily="34" charset="0"/>
                <a:cs typeface="Arial" panose="020B0604020202020204" pitchFamily="34" charset="0"/>
              </a:rPr>
              <a:t>ً</a:t>
            </a:r>
            <a:r>
              <a:rPr lang="ar-SA" sz="3200" dirty="0">
                <a:latin typeface="Arial" panose="020B0604020202020204" pitchFamily="34" charset="0"/>
                <a:cs typeface="Arial" panose="020B0604020202020204" pitchFamily="34" charset="0"/>
              </a:rPr>
              <a:t> كثيرة مضادة لاسم يسوع الناصري</a:t>
            </a:r>
            <a:r>
              <a:rPr lang="ar-JO" sz="3200" dirty="0">
                <a:latin typeface="Arial" panose="020B0604020202020204" pitchFamily="34" charset="0"/>
                <a:cs typeface="Arial" panose="020B0604020202020204" pitchFamily="34" charset="0"/>
              </a:rPr>
              <a:t> 10 </a:t>
            </a:r>
            <a:r>
              <a:rPr lang="ar-SA" sz="3200" dirty="0">
                <a:latin typeface="Arial" panose="020B0604020202020204" pitchFamily="34" charset="0"/>
                <a:cs typeface="Arial" panose="020B0604020202020204" pitchFamily="34" charset="0"/>
              </a:rPr>
              <a:t>وفعلت ذلك أيضا</a:t>
            </a:r>
            <a:r>
              <a:rPr lang="ar-JO" sz="3200" dirty="0">
                <a:latin typeface="Arial" panose="020B0604020202020204" pitchFamily="34" charset="0"/>
                <a:cs typeface="Arial" panose="020B0604020202020204" pitchFamily="34" charset="0"/>
              </a:rPr>
              <a:t>ً</a:t>
            </a:r>
            <a:r>
              <a:rPr lang="ar-SA" sz="3200" dirty="0">
                <a:latin typeface="Arial" panose="020B0604020202020204" pitchFamily="34" charset="0"/>
                <a:cs typeface="Arial" panose="020B0604020202020204" pitchFamily="34" charset="0"/>
              </a:rPr>
              <a:t> في أورشليم، فحبست في سجون كثيرين من القديسين، آخذا</a:t>
            </a:r>
            <a:r>
              <a:rPr lang="ar-JO" sz="3200" dirty="0">
                <a:latin typeface="Arial" panose="020B0604020202020204" pitchFamily="34" charset="0"/>
                <a:cs typeface="Arial" panose="020B0604020202020204" pitchFamily="34" charset="0"/>
              </a:rPr>
              <a:t>ً</a:t>
            </a:r>
            <a:r>
              <a:rPr lang="ar-SA" sz="3200" dirty="0">
                <a:latin typeface="Arial" panose="020B0604020202020204" pitchFamily="34" charset="0"/>
                <a:cs typeface="Arial" panose="020B0604020202020204" pitchFamily="34" charset="0"/>
              </a:rPr>
              <a:t> السلطان من قبل رؤساء الكهنة</a:t>
            </a:r>
            <a:r>
              <a:rPr lang="ar-JO" sz="3200" dirty="0">
                <a:latin typeface="Arial" panose="020B0604020202020204" pitchFamily="34" charset="0"/>
                <a:cs typeface="Arial" panose="020B0604020202020204" pitchFamily="34" charset="0"/>
              </a:rPr>
              <a:t>،</a:t>
            </a:r>
            <a:r>
              <a:rPr lang="ar-SA" sz="3200" dirty="0">
                <a:latin typeface="Arial" panose="020B0604020202020204" pitchFamily="34" charset="0"/>
                <a:cs typeface="Arial" panose="020B0604020202020204" pitchFamily="34" charset="0"/>
              </a:rPr>
              <a:t> ولما كانوا يقتلون ألقيت قرعة بذلك</a:t>
            </a:r>
            <a:r>
              <a:rPr lang="ar-JO" sz="3200" dirty="0">
                <a:latin typeface="Arial" panose="020B0604020202020204" pitchFamily="34" charset="0"/>
                <a:cs typeface="Arial" panose="020B0604020202020204" pitchFamily="34" charset="0"/>
              </a:rPr>
              <a:t> 11 </a:t>
            </a:r>
            <a:r>
              <a:rPr lang="ar-SA" sz="3200" dirty="0">
                <a:latin typeface="Arial" panose="020B0604020202020204" pitchFamily="34" charset="0"/>
                <a:cs typeface="Arial" panose="020B0604020202020204" pitchFamily="34" charset="0"/>
              </a:rPr>
              <a:t>وفي كل المجامع كنت أعاقبهم مرارا</a:t>
            </a:r>
            <a:r>
              <a:rPr lang="ar-JO" sz="3200" dirty="0">
                <a:latin typeface="Arial" panose="020B0604020202020204" pitchFamily="34" charset="0"/>
                <a:cs typeface="Arial" panose="020B0604020202020204" pitchFamily="34" charset="0"/>
              </a:rPr>
              <a:t>ً</a:t>
            </a:r>
            <a:r>
              <a:rPr lang="ar-SA" sz="3200" dirty="0">
                <a:latin typeface="Arial" panose="020B0604020202020204" pitchFamily="34" charset="0"/>
                <a:cs typeface="Arial" panose="020B0604020202020204" pitchFamily="34" charset="0"/>
              </a:rPr>
              <a:t> كثيرة، وأضطرهم إلى التجديف وإذ أفرط حنقي عليهم كنت أطردهم إلى المدن التي في الخارج.</a:t>
            </a:r>
          </a:p>
        </p:txBody>
      </p:sp>
    </p:spTree>
    <p:extLst>
      <p:ext uri="{BB962C8B-B14F-4D97-AF65-F5344CB8AC3E}">
        <p14:creationId xmlns:p14="http://schemas.microsoft.com/office/powerpoint/2010/main" val="3504387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5BA5EA58-47B5-4041-B83A-FF634F70D564}"/>
              </a:ext>
            </a:extLst>
          </p:cNvPr>
          <p:cNvSpPr/>
          <p:nvPr/>
        </p:nvSpPr>
        <p:spPr>
          <a:xfrm>
            <a:off x="366712" y="672316"/>
            <a:ext cx="8410575" cy="3970318"/>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خصم وقح – الغطرسة</a:t>
            </a:r>
            <a:endParaRPr kumimoji="0" lang="en-US" sz="2800"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الاسم المجرد المقابل هو الغطرسة، والتي يعرفها أرسطو: الغطرسة تعني إيذاء الناس وإحزانهم، بحيث يأتي العار على الرجل المتألم والحزين، وليس أن الشخص الذي يلحق الأذى والحزن قد يحصل على أي شيء آخر بالإضافة إلى ما يمتلكه بالفعل، ولكن ببساطة قد يجد متعة في قسوته وفي معاناة الشخص الآخر.</a:t>
            </a:r>
            <a:endParaRPr kumimoji="0" lang="en-US" sz="28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وليم باركلي</a:t>
            </a:r>
            <a:endParaRPr kumimoji="0" lang="en-US" sz="28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86654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BF919B-5A15-080E-92DD-BEFA5C6BF9A8}"/>
              </a:ext>
            </a:extLst>
          </p:cNvPr>
          <p:cNvPicPr>
            <a:picLocks noChangeAspect="1"/>
          </p:cNvPicPr>
          <p:nvPr/>
        </p:nvPicPr>
        <p:blipFill>
          <a:blip r:embed="rId3"/>
          <a:stretch>
            <a:fillRect/>
          </a:stretch>
        </p:blipFill>
        <p:spPr>
          <a:xfrm>
            <a:off x="-23814" y="-1"/>
            <a:ext cx="9167813" cy="6111875"/>
          </a:xfrm>
          <a:prstGeom prst="rect">
            <a:avLst/>
          </a:prstGeom>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١ تيموثاوس</a:t>
            </a: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ar-JO" sz="8800" dirty="0">
                <a:effectLst>
                  <a:glow rad="127000">
                    <a:schemeClr val="tx1"/>
                  </a:glow>
                </a:effectLst>
                <a:ea typeface="ＭＳ Ｐゴシック" charset="0"/>
              </a:rPr>
              <a:t>كن مرتباً</a:t>
            </a:r>
            <a:endParaRPr lang="en-US" sz="8800" dirty="0">
              <a:effectLst>
                <a:glow rad="127000">
                  <a:schemeClr val="tx1"/>
                </a:glow>
              </a:effectLst>
              <a:ea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د. ريك غريفث </a:t>
            </a:r>
            <a:r>
              <a:rPr kumimoji="0" lang="en-US" sz="20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20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 .</a:t>
            </a:r>
            <a:endParaRPr kumimoji="0" lang="en-US" sz="20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BibleStudyDownloads.org</a:t>
            </a:r>
          </a:p>
        </p:txBody>
      </p:sp>
    </p:spTree>
    <p:extLst>
      <p:ext uri="{BB962C8B-B14F-4D97-AF65-F5344CB8AC3E}">
        <p14:creationId xmlns:p14="http://schemas.microsoft.com/office/powerpoint/2010/main" val="958683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From athletic champ to POW camp: Louis Zamperini's story of ...">
            <a:extLst>
              <a:ext uri="{FF2B5EF4-FFF2-40B4-BE49-F238E27FC236}">
                <a16:creationId xmlns:a16="http://schemas.microsoft.com/office/drawing/2014/main" id="{C4810EAF-B138-47B5-AB4B-79488F7B1B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134" y="1228725"/>
            <a:ext cx="7321731" cy="43434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619605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9672814-13D0-2AB2-DAA1-023878616113}"/>
            </a:ext>
          </a:extLst>
        </p:cNvPr>
        <p:cNvGrpSpPr/>
        <p:nvPr/>
      </p:nvGrpSpPr>
      <p:grpSpPr>
        <a:xfrm>
          <a:off x="0" y="0"/>
          <a:ext cx="0" cy="0"/>
          <a:chOff x="0" y="0"/>
          <a:chExt cx="0" cy="0"/>
        </a:xfrm>
      </p:grpSpPr>
      <p:pic>
        <p:nvPicPr>
          <p:cNvPr id="3074" name="Picture 2" descr="Out of Darkness Comes Light - The Pappas Post">
            <a:extLst>
              <a:ext uri="{FF2B5EF4-FFF2-40B4-BE49-F238E27FC236}">
                <a16:creationId xmlns:a16="http://schemas.microsoft.com/office/drawing/2014/main" id="{E11FFC13-AFC6-9534-2655-2F4601CD3A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92" r="6720" b="2"/>
          <a:stretch/>
        </p:blipFill>
        <p:spPr bwMode="auto">
          <a:xfrm>
            <a:off x="241299" y="321733"/>
            <a:ext cx="8661401" cy="621453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61FB063-8579-BA91-18A7-EB15EDD3BE3A}"/>
              </a:ext>
            </a:extLst>
          </p:cNvPr>
          <p:cNvSpPr/>
          <p:nvPr/>
        </p:nvSpPr>
        <p:spPr>
          <a:xfrm>
            <a:off x="1114424" y="721719"/>
            <a:ext cx="6915150" cy="547650"/>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ar-JO" sz="28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rPr>
              <a:t>طبِّق الإنجيل في حياتك الشخصية (1: 12-17)</a:t>
            </a:r>
            <a:endParaRPr kumimoji="0" lang="en-US" sz="28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3" name="Rectangle 2">
            <a:extLst>
              <a:ext uri="{FF2B5EF4-FFF2-40B4-BE49-F238E27FC236}">
                <a16:creationId xmlns:a16="http://schemas.microsoft.com/office/drawing/2014/main" id="{978D4660-9D64-027A-D640-BC07A919DCCE}"/>
              </a:ext>
            </a:extLst>
          </p:cNvPr>
          <p:cNvSpPr/>
          <p:nvPr/>
        </p:nvSpPr>
        <p:spPr>
          <a:xfrm>
            <a:off x="1162091" y="1669804"/>
            <a:ext cx="5613714" cy="547650"/>
          </a:xfrm>
          <a:prstGeom prst="rect">
            <a:avLst/>
          </a:prstGeom>
          <a:solidFill>
            <a:schemeClr val="tx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ar-JO"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أعطِ الفضل لله في تغيير حياتك (ع 12)</a:t>
            </a:r>
            <a:endParaRPr kumimoji="0" lang="en-US"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4" name="Rectangle 3">
            <a:extLst>
              <a:ext uri="{FF2B5EF4-FFF2-40B4-BE49-F238E27FC236}">
                <a16:creationId xmlns:a16="http://schemas.microsoft.com/office/drawing/2014/main" id="{A80745C4-D2A6-0F19-7B79-78F3F3DF8513}"/>
              </a:ext>
            </a:extLst>
          </p:cNvPr>
          <p:cNvSpPr/>
          <p:nvPr/>
        </p:nvSpPr>
        <p:spPr>
          <a:xfrm>
            <a:off x="1162091" y="2343839"/>
            <a:ext cx="5613715" cy="548099"/>
          </a:xfrm>
          <a:prstGeom prst="rect">
            <a:avLst/>
          </a:prstGeom>
          <a:solidFill>
            <a:schemeClr val="tx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ar-JO"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تذكر حالة ما قبل الإهتداء (ع 13)</a:t>
            </a:r>
            <a:endParaRPr kumimoji="0" lang="en-US"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5" name="Rectangle 4">
            <a:extLst>
              <a:ext uri="{FF2B5EF4-FFF2-40B4-BE49-F238E27FC236}">
                <a16:creationId xmlns:a16="http://schemas.microsoft.com/office/drawing/2014/main" id="{25154F74-26F7-F3FB-8862-B19DD7F3226A}"/>
              </a:ext>
            </a:extLst>
          </p:cNvPr>
          <p:cNvSpPr/>
          <p:nvPr/>
        </p:nvSpPr>
        <p:spPr>
          <a:xfrm>
            <a:off x="1162091" y="3036294"/>
            <a:ext cx="5613714" cy="547650"/>
          </a:xfrm>
          <a:prstGeom prst="rect">
            <a:avLst/>
          </a:prstGeom>
          <a:solidFill>
            <a:schemeClr val="tx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lang="ar-JO" sz="2800" b="0" dirty="0">
                <a:solidFill>
                  <a:prstClr val="white"/>
                </a:solidFill>
                <a:uFill>
                  <a:solidFill>
                    <a:srgbClr val="000000"/>
                  </a:solidFill>
                </a:uFill>
                <a:latin typeface="Times New Roman" panose="02020603050405020304" pitchFamily="18" charset="0"/>
                <a:ea typeface="Arial Unicode MS"/>
                <a:cs typeface="Arial Unicode MS"/>
              </a:rPr>
              <a:t>اشرح كيف غيرك الله (ع 14)</a:t>
            </a:r>
            <a:endPar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1350406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5BA5EA58-47B5-4041-B83A-FF634F70D564}"/>
              </a:ext>
            </a:extLst>
          </p:cNvPr>
          <p:cNvSpPr/>
          <p:nvPr/>
        </p:nvSpPr>
        <p:spPr>
          <a:xfrm>
            <a:off x="366711" y="681841"/>
            <a:ext cx="8193628" cy="2062103"/>
          </a:xfrm>
          <a:prstGeom prst="rect">
            <a:avLst/>
          </a:prstGeom>
        </p:spPr>
        <p:txBody>
          <a:bodyPr wrap="square">
            <a:spAutoFit/>
          </a:bodyPr>
          <a:lstStyle/>
          <a:p>
            <a:pPr algn="r" rtl="1"/>
            <a:r>
              <a:rPr lang="ar-SA" sz="3200" dirty="0">
                <a:latin typeface="Arial" panose="020B0604020202020204" pitchFamily="34" charset="0"/>
                <a:cs typeface="Arial" panose="020B0604020202020204" pitchFamily="34" charset="0"/>
              </a:rPr>
              <a:t>فيلبي ١ : ٢٩</a:t>
            </a:r>
          </a:p>
          <a:p>
            <a:pPr algn="r" rtl="1"/>
            <a:endParaRPr lang="en-US" sz="3200" dirty="0">
              <a:latin typeface="Arial" panose="020B0604020202020204" pitchFamily="34" charset="0"/>
              <a:cs typeface="Arial" panose="020B0604020202020204" pitchFamily="34" charset="0"/>
            </a:endParaRPr>
          </a:p>
          <a:p>
            <a:pPr algn="r" rtl="1"/>
            <a:r>
              <a:rPr lang="ar-JO" sz="3200" dirty="0">
                <a:latin typeface="Arial" panose="020B0604020202020204" pitchFamily="34" charset="0"/>
                <a:cs typeface="Arial" panose="020B0604020202020204" pitchFamily="34" charset="0"/>
              </a:rPr>
              <a:t>لأنه قد وهب لكم لأجل المسيح لا أن تؤمنوا به فقط بل أيضاً أن تتألموا لأجله</a:t>
            </a:r>
            <a:r>
              <a:rPr lang="ar-SA" sz="3200" dirty="0">
                <a:latin typeface="Arial" panose="020B0604020202020204" pitchFamily="34" charset="0"/>
                <a:cs typeface="Arial" panose="020B0604020202020204" pitchFamily="34" charset="0"/>
              </a:rPr>
              <a:t> </a:t>
            </a:r>
          </a:p>
        </p:txBody>
      </p:sp>
      <p:sp>
        <p:nvSpPr>
          <p:cNvPr id="4" name="Rectangle 3">
            <a:extLst>
              <a:ext uri="{FF2B5EF4-FFF2-40B4-BE49-F238E27FC236}">
                <a16:creationId xmlns:a16="http://schemas.microsoft.com/office/drawing/2014/main" id="{B4F05AA5-2386-4011-87BF-1F233F69EFD6}"/>
              </a:ext>
            </a:extLst>
          </p:cNvPr>
          <p:cNvSpPr/>
          <p:nvPr/>
        </p:nvSpPr>
        <p:spPr>
          <a:xfrm>
            <a:off x="366711" y="3743161"/>
            <a:ext cx="8329613" cy="2062103"/>
          </a:xfrm>
          <a:prstGeom prst="rect">
            <a:avLst/>
          </a:prstGeom>
        </p:spPr>
        <p:txBody>
          <a:bodyPr wrap="square">
            <a:spAutoFit/>
          </a:bodyPr>
          <a:lstStyle/>
          <a:p>
            <a:pPr algn="r" rtl="1"/>
            <a:r>
              <a:rPr lang="ar-SA" sz="3200" dirty="0">
                <a:latin typeface="Arial" panose="020B0604020202020204" pitchFamily="34" charset="0"/>
                <a:cs typeface="Arial" panose="020B0604020202020204" pitchFamily="34" charset="0"/>
              </a:rPr>
              <a:t>رومية ٢ : ٤</a:t>
            </a:r>
          </a:p>
          <a:p>
            <a:pPr algn="r" rtl="1"/>
            <a:endParaRPr lang="en-US" sz="3200" dirty="0">
              <a:latin typeface="Arial" panose="020B0604020202020204" pitchFamily="34" charset="0"/>
              <a:cs typeface="Arial" panose="020B0604020202020204" pitchFamily="34" charset="0"/>
            </a:endParaRPr>
          </a:p>
          <a:p>
            <a:pPr algn="r" rtl="1"/>
            <a:r>
              <a:rPr lang="ar-JO" sz="3200" dirty="0">
                <a:latin typeface="Arial" panose="020B0604020202020204" pitchFamily="34" charset="0"/>
                <a:cs typeface="Arial" panose="020B0604020202020204" pitchFamily="34" charset="0"/>
              </a:rPr>
              <a:t>أم تستهين بغنى لطفه وإمهاله وطول أناته غير عالم أن لطف الله إنما يقتادك إلى التوبة؟</a:t>
            </a:r>
            <a:r>
              <a:rPr lang="ar-SA" sz="3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38779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1896E32-43B1-507A-2158-CA3A6B0C6F83}"/>
            </a:ext>
          </a:extLst>
        </p:cNvPr>
        <p:cNvGrpSpPr/>
        <p:nvPr/>
      </p:nvGrpSpPr>
      <p:grpSpPr>
        <a:xfrm>
          <a:off x="0" y="0"/>
          <a:ext cx="0" cy="0"/>
          <a:chOff x="0" y="0"/>
          <a:chExt cx="0" cy="0"/>
        </a:xfrm>
      </p:grpSpPr>
      <p:pic>
        <p:nvPicPr>
          <p:cNvPr id="3074" name="Picture 2" descr="Out of Darkness Comes Light - The Pappas Post">
            <a:extLst>
              <a:ext uri="{FF2B5EF4-FFF2-40B4-BE49-F238E27FC236}">
                <a16:creationId xmlns:a16="http://schemas.microsoft.com/office/drawing/2014/main" id="{993E792F-C11D-7533-225F-9A3F0824FAF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92" r="6720" b="2"/>
          <a:stretch/>
        </p:blipFill>
        <p:spPr bwMode="auto">
          <a:xfrm>
            <a:off x="241299" y="321733"/>
            <a:ext cx="8661401" cy="621453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8D3DEC8-EB54-6478-B9D4-9F4A0171AEE2}"/>
              </a:ext>
            </a:extLst>
          </p:cNvPr>
          <p:cNvSpPr/>
          <p:nvPr/>
        </p:nvSpPr>
        <p:spPr>
          <a:xfrm>
            <a:off x="1114424" y="721719"/>
            <a:ext cx="6915150" cy="547650"/>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ar-JO" sz="28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rPr>
              <a:t>طبِّق الإنجيل في حياتك الشخصية (1: 12-17)</a:t>
            </a:r>
            <a:endParaRPr kumimoji="0" lang="en-US" sz="28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3" name="Rectangle 2">
            <a:extLst>
              <a:ext uri="{FF2B5EF4-FFF2-40B4-BE49-F238E27FC236}">
                <a16:creationId xmlns:a16="http://schemas.microsoft.com/office/drawing/2014/main" id="{617AA89F-2864-CC1C-C04B-35D31068E270}"/>
              </a:ext>
            </a:extLst>
          </p:cNvPr>
          <p:cNvSpPr/>
          <p:nvPr/>
        </p:nvSpPr>
        <p:spPr>
          <a:xfrm>
            <a:off x="1169058" y="1669804"/>
            <a:ext cx="6434245" cy="547650"/>
          </a:xfrm>
          <a:prstGeom prst="rect">
            <a:avLst/>
          </a:prstGeom>
          <a:solidFill>
            <a:schemeClr val="tx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ar-JO"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أعطِ الفضل لله في تغيير حياتك (ع 12)</a:t>
            </a:r>
            <a:endParaRPr kumimoji="0" lang="en-US"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4" name="Rectangle 3">
            <a:extLst>
              <a:ext uri="{FF2B5EF4-FFF2-40B4-BE49-F238E27FC236}">
                <a16:creationId xmlns:a16="http://schemas.microsoft.com/office/drawing/2014/main" id="{C90744B5-C349-1FA1-6314-1FC6B0920BBC}"/>
              </a:ext>
            </a:extLst>
          </p:cNvPr>
          <p:cNvSpPr/>
          <p:nvPr/>
        </p:nvSpPr>
        <p:spPr>
          <a:xfrm>
            <a:off x="1169057" y="2343839"/>
            <a:ext cx="6434246" cy="548099"/>
          </a:xfrm>
          <a:prstGeom prst="rect">
            <a:avLst/>
          </a:prstGeom>
          <a:solidFill>
            <a:schemeClr val="tx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ar-JO"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تذكر حالة ما قبل الإهتداء (ع 13)</a:t>
            </a:r>
            <a:endParaRPr kumimoji="0" lang="en-US"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5" name="Rectangle 4">
            <a:extLst>
              <a:ext uri="{FF2B5EF4-FFF2-40B4-BE49-F238E27FC236}">
                <a16:creationId xmlns:a16="http://schemas.microsoft.com/office/drawing/2014/main" id="{DA52E21D-D552-8E0C-C58B-3FC55B49AC25}"/>
              </a:ext>
            </a:extLst>
          </p:cNvPr>
          <p:cNvSpPr/>
          <p:nvPr/>
        </p:nvSpPr>
        <p:spPr>
          <a:xfrm>
            <a:off x="1169058" y="3036294"/>
            <a:ext cx="6434245" cy="547650"/>
          </a:xfrm>
          <a:prstGeom prst="rect">
            <a:avLst/>
          </a:prstGeom>
          <a:solidFill>
            <a:schemeClr val="tx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ar-JO"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اشرح كيف غيرك الله (ع 14)</a:t>
            </a:r>
            <a:endPar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
        <p:nvSpPr>
          <p:cNvPr id="6" name="Rectangle 5">
            <a:extLst>
              <a:ext uri="{FF2B5EF4-FFF2-40B4-BE49-F238E27FC236}">
                <a16:creationId xmlns:a16="http://schemas.microsoft.com/office/drawing/2014/main" id="{2B92F02C-56FD-EC35-5408-53BD4C3F0C94}"/>
              </a:ext>
            </a:extLst>
          </p:cNvPr>
          <p:cNvSpPr/>
          <p:nvPr/>
        </p:nvSpPr>
        <p:spPr>
          <a:xfrm>
            <a:off x="1169058" y="3743575"/>
            <a:ext cx="6434245" cy="547650"/>
          </a:xfrm>
          <a:prstGeom prst="rect">
            <a:avLst/>
          </a:prstGeom>
          <a:solidFill>
            <a:schemeClr val="tx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lang="ar-JO" sz="2800" b="0" dirty="0">
                <a:solidFill>
                  <a:prstClr val="white"/>
                </a:solidFill>
                <a:uFill>
                  <a:solidFill>
                    <a:srgbClr val="000000"/>
                  </a:solidFill>
                </a:uFill>
                <a:latin typeface="Times New Roman" panose="02020603050405020304" pitchFamily="18" charset="0"/>
                <a:ea typeface="Arial Unicode MS"/>
                <a:cs typeface="Arial Unicode MS"/>
              </a:rPr>
              <a:t>أعلن أن الإنجيل يخلص كل الخطاة (ع 15)</a:t>
            </a:r>
            <a:endPar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
        <p:nvSpPr>
          <p:cNvPr id="7" name="Rectangle 6">
            <a:extLst>
              <a:ext uri="{FF2B5EF4-FFF2-40B4-BE49-F238E27FC236}">
                <a16:creationId xmlns:a16="http://schemas.microsoft.com/office/drawing/2014/main" id="{A25441F7-37C0-7D73-8927-66BE2EAAFCB7}"/>
              </a:ext>
            </a:extLst>
          </p:cNvPr>
          <p:cNvSpPr/>
          <p:nvPr/>
        </p:nvSpPr>
        <p:spPr>
          <a:xfrm>
            <a:off x="1169058" y="4450856"/>
            <a:ext cx="6434245" cy="548099"/>
          </a:xfrm>
          <a:prstGeom prst="rect">
            <a:avLst/>
          </a:prstGeom>
          <a:solidFill>
            <a:schemeClr val="tx1"/>
          </a:solidFill>
        </p:spPr>
        <p:txBody>
          <a:bodyPr wrap="square">
            <a:spAutoFit/>
          </a:bodyPr>
          <a:lstStyle/>
          <a:p>
            <a:pPr marL="342900" lvl="0" indent="-342900" algn="r" defTabSz="457200" rtl="1" fontAlgn="auto">
              <a:lnSpc>
                <a:spcPct val="115000"/>
              </a:lnSpc>
              <a:spcBef>
                <a:spcPts val="1200"/>
              </a:spcBef>
              <a:spcAft>
                <a:spcPts val="0"/>
              </a:spcAft>
              <a:buFont typeface="Symbol" panose="05050102010706020507" pitchFamily="18" charset="2"/>
              <a:buChar char=""/>
              <a:defRPr/>
            </a:pPr>
            <a:r>
              <a:rPr lang="ar-JO" sz="2800" b="0" dirty="0">
                <a:solidFill>
                  <a:prstClr val="white"/>
                </a:solidFill>
                <a:uFill>
                  <a:solidFill>
                    <a:srgbClr val="000000"/>
                  </a:solidFill>
                </a:uFill>
                <a:latin typeface="Times New Roman" panose="02020603050405020304" pitchFamily="18" charset="0"/>
                <a:ea typeface="Arial Unicode MS"/>
                <a:cs typeface="Arial Unicode MS"/>
              </a:rPr>
              <a:t>أكد أن يسوع صبور (الآية ١٦)</a:t>
            </a:r>
            <a:endPar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
        <p:nvSpPr>
          <p:cNvPr id="8" name="Rectangle 7">
            <a:extLst>
              <a:ext uri="{FF2B5EF4-FFF2-40B4-BE49-F238E27FC236}">
                <a16:creationId xmlns:a16="http://schemas.microsoft.com/office/drawing/2014/main" id="{DA2F834F-62EC-2BCF-149E-9564FDA49B3C}"/>
              </a:ext>
            </a:extLst>
          </p:cNvPr>
          <p:cNvSpPr/>
          <p:nvPr/>
        </p:nvSpPr>
        <p:spPr>
          <a:xfrm>
            <a:off x="1114424" y="5138390"/>
            <a:ext cx="6488879" cy="547650"/>
          </a:xfrm>
          <a:prstGeom prst="rect">
            <a:avLst/>
          </a:prstGeom>
          <a:solidFill>
            <a:schemeClr val="tx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lang="ar-JO" sz="2800" b="0" dirty="0">
                <a:solidFill>
                  <a:prstClr val="white"/>
                </a:solidFill>
                <a:uFill>
                  <a:solidFill>
                    <a:srgbClr val="000000"/>
                  </a:solidFill>
                </a:uFill>
                <a:latin typeface="Times New Roman" panose="02020603050405020304" pitchFamily="18" charset="0"/>
                <a:ea typeface="Arial Unicode MS"/>
                <a:cs typeface="Arial Unicode MS"/>
              </a:rPr>
              <a:t>مجِّد المسيح لتغيير حياتك (ع 17)</a:t>
            </a:r>
            <a:endPar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2997636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Out of Darkness Comes Light - The Pappas Post">
            <a:extLst>
              <a:ext uri="{FF2B5EF4-FFF2-40B4-BE49-F238E27FC236}">
                <a16:creationId xmlns:a16="http://schemas.microsoft.com/office/drawing/2014/main" id="{AA4770D1-51BB-48E7-92CA-A8FD9F0A6F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92" r="6720" b="2"/>
          <a:stretch/>
        </p:blipFill>
        <p:spPr bwMode="auto">
          <a:xfrm>
            <a:off x="241299" y="321733"/>
            <a:ext cx="8661401" cy="621453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D65F108-35F5-40A7-9B9D-354B7CEC1427}"/>
              </a:ext>
            </a:extLst>
          </p:cNvPr>
          <p:cNvSpPr/>
          <p:nvPr/>
        </p:nvSpPr>
        <p:spPr>
          <a:xfrm>
            <a:off x="1114424" y="721719"/>
            <a:ext cx="6915150" cy="548099"/>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ar-JO" sz="28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rPr>
              <a:t>طبِّق الإنجيل في حياتك الشخصية (1: 12-17)</a:t>
            </a:r>
          </a:p>
        </p:txBody>
      </p:sp>
      <p:sp>
        <p:nvSpPr>
          <p:cNvPr id="5" name="Rectangle 4">
            <a:extLst>
              <a:ext uri="{FF2B5EF4-FFF2-40B4-BE49-F238E27FC236}">
                <a16:creationId xmlns:a16="http://schemas.microsoft.com/office/drawing/2014/main" id="{BE3CEE1D-0F52-47BB-9CB7-39B7CC4F2F17}"/>
              </a:ext>
            </a:extLst>
          </p:cNvPr>
          <p:cNvSpPr/>
          <p:nvPr/>
        </p:nvSpPr>
        <p:spPr>
          <a:xfrm>
            <a:off x="314325" y="1591145"/>
            <a:ext cx="8493125" cy="548099"/>
          </a:xfrm>
          <a:prstGeom prst="rect">
            <a:avLst/>
          </a:prstGeom>
          <a:solidFill>
            <a:schemeClr val="bg1"/>
          </a:solidFill>
        </p:spPr>
        <p:txBody>
          <a:bodyPr wrap="square">
            <a:spAutoFit/>
          </a:bodyPr>
          <a:lstStyle/>
          <a:p>
            <a:pPr lvl="0" algn="ctr" defTabSz="457200" fontAlgn="auto">
              <a:lnSpc>
                <a:spcPct val="115000"/>
              </a:lnSpc>
              <a:spcBef>
                <a:spcPts val="1200"/>
              </a:spcBef>
              <a:spcAft>
                <a:spcPts val="0"/>
              </a:spcAft>
              <a:defRPr/>
            </a:pPr>
            <a:r>
              <a:rPr lang="ar-JO" sz="2800" dirty="0">
                <a:solidFill>
                  <a:srgbClr val="000000"/>
                </a:solidFill>
                <a:uFill>
                  <a:solidFill>
                    <a:srgbClr val="000000"/>
                  </a:solidFill>
                </a:uFill>
                <a:latin typeface="Arial" panose="020B0604020202020204" pitchFamily="34" charset="0"/>
                <a:ea typeface="Arial Unicode MS"/>
                <a:cs typeface="Arial" panose="020B0604020202020204" pitchFamily="34" charset="0"/>
              </a:rPr>
              <a:t>شجع المؤمنين على الثبات في الإيمان (1: 18-20)</a:t>
            </a:r>
            <a:endParaRPr kumimoji="0" lang="en-US" sz="28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6" name="Rectangle 5">
            <a:extLst>
              <a:ext uri="{FF2B5EF4-FFF2-40B4-BE49-F238E27FC236}">
                <a16:creationId xmlns:a16="http://schemas.microsoft.com/office/drawing/2014/main" id="{983F5429-139B-442B-86C5-63CFDAB717C3}"/>
              </a:ext>
            </a:extLst>
          </p:cNvPr>
          <p:cNvSpPr/>
          <p:nvPr/>
        </p:nvSpPr>
        <p:spPr>
          <a:xfrm>
            <a:off x="819150" y="2385381"/>
            <a:ext cx="7210424" cy="523220"/>
          </a:xfrm>
          <a:prstGeom prst="rect">
            <a:avLst/>
          </a:prstGeom>
          <a:solidFill>
            <a:schemeClr val="tx1"/>
          </a:solidFill>
        </p:spPr>
        <p:txBody>
          <a:bodyPr wrap="square">
            <a:spAutoFit/>
          </a:bodyPr>
          <a:lstStyle/>
          <a:p>
            <a:pPr marL="342900" marR="0" lvl="0" indent="-342900" algn="r" defTabSz="457200" rtl="1" eaLnBrk="1" fontAlgn="auto" latinLnBrk="0" hangingPunct="1">
              <a:lnSpc>
                <a:spcPct val="100000"/>
              </a:lnSpc>
              <a:spcBef>
                <a:spcPts val="1200"/>
              </a:spcBef>
              <a:spcAft>
                <a:spcPts val="0"/>
              </a:spcAft>
              <a:buClrTx/>
              <a:buSzTx/>
              <a:buFont typeface="Symbol" panose="05050102010706020507" pitchFamily="18" charset="2"/>
              <a:buChar char=""/>
              <a:tabLst/>
              <a:defRPr/>
            </a:pPr>
            <a:r>
              <a:rPr lang="ar-JO" sz="2800" dirty="0">
                <a:solidFill>
                  <a:prstClr val="white"/>
                </a:solidFill>
                <a:uFill>
                  <a:solidFill>
                    <a:srgbClr val="000000"/>
                  </a:solidFill>
                </a:uFill>
                <a:latin typeface="Arial" panose="020B0604020202020204" pitchFamily="34" charset="0"/>
                <a:ea typeface="Arial Unicode MS"/>
                <a:cs typeface="Arial" panose="020B0604020202020204" pitchFamily="34" charset="0"/>
              </a:rPr>
              <a:t>تساعدنا المحاسبية الجماعية على البقاء ثابتين (ع 18)</a:t>
            </a:r>
            <a:endParaRPr kumimoji="0" lang="en-US"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7" name="Rectangle 6">
            <a:extLst>
              <a:ext uri="{FF2B5EF4-FFF2-40B4-BE49-F238E27FC236}">
                <a16:creationId xmlns:a16="http://schemas.microsoft.com/office/drawing/2014/main" id="{F3C2A4CD-27D1-4734-B809-C8CF3C55ECC9}"/>
              </a:ext>
            </a:extLst>
          </p:cNvPr>
          <p:cNvSpPr/>
          <p:nvPr/>
        </p:nvSpPr>
        <p:spPr>
          <a:xfrm>
            <a:off x="819150" y="3513212"/>
            <a:ext cx="7210424" cy="523220"/>
          </a:xfrm>
          <a:prstGeom prst="rect">
            <a:avLst/>
          </a:prstGeom>
          <a:solidFill>
            <a:schemeClr val="tx1"/>
          </a:solidFill>
        </p:spPr>
        <p:txBody>
          <a:bodyPr wrap="square">
            <a:spAutoFit/>
          </a:bodyPr>
          <a:lstStyle/>
          <a:p>
            <a:pPr marL="342900" marR="0" lvl="0" indent="-342900" algn="r" defTabSz="457200" rtl="1" eaLnBrk="1" fontAlgn="auto" latinLnBrk="0" hangingPunct="1">
              <a:lnSpc>
                <a:spcPct val="100000"/>
              </a:lnSpc>
              <a:spcBef>
                <a:spcPts val="1200"/>
              </a:spcBef>
              <a:spcAft>
                <a:spcPts val="0"/>
              </a:spcAft>
              <a:buClrTx/>
              <a:buSzTx/>
              <a:buFont typeface="Symbol" panose="05050102010706020507" pitchFamily="18" charset="2"/>
              <a:buChar char=""/>
              <a:tabLst/>
              <a:defRPr/>
            </a:pPr>
            <a:r>
              <a:rPr lang="ar-JO" sz="2800" dirty="0">
                <a:solidFill>
                  <a:prstClr val="white"/>
                </a:solidFill>
                <a:uFill>
                  <a:solidFill>
                    <a:srgbClr val="000000"/>
                  </a:solidFill>
                </a:uFill>
                <a:latin typeface="Arial" panose="020B0604020202020204" pitchFamily="34" charset="0"/>
                <a:ea typeface="Arial Unicode MS"/>
                <a:cs typeface="Arial" panose="020B0604020202020204" pitchFamily="34" charset="0"/>
              </a:rPr>
              <a:t>يساعدنا ضميرنا على البقاء ثابتين (ع 19أ)</a:t>
            </a:r>
            <a:endParaRPr kumimoji="0" lang="en-US"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8" name="Rectangle 7">
            <a:extLst>
              <a:ext uri="{FF2B5EF4-FFF2-40B4-BE49-F238E27FC236}">
                <a16:creationId xmlns:a16="http://schemas.microsoft.com/office/drawing/2014/main" id="{AD601D3B-8C63-4E17-A8B8-5EA974E7590A}"/>
              </a:ext>
            </a:extLst>
          </p:cNvPr>
          <p:cNvSpPr/>
          <p:nvPr/>
        </p:nvSpPr>
        <p:spPr>
          <a:xfrm>
            <a:off x="819149" y="4641043"/>
            <a:ext cx="7210424" cy="523220"/>
          </a:xfrm>
          <a:prstGeom prst="rect">
            <a:avLst/>
          </a:prstGeom>
          <a:solidFill>
            <a:schemeClr val="tx1"/>
          </a:solidFill>
        </p:spPr>
        <p:txBody>
          <a:bodyPr wrap="square">
            <a:spAutoFit/>
          </a:bodyPr>
          <a:lstStyle/>
          <a:p>
            <a:pPr marL="342900" marR="0" lvl="0" indent="-342900" algn="r" defTabSz="457200" rtl="1" eaLnBrk="1" fontAlgn="auto" latinLnBrk="0" hangingPunct="1">
              <a:lnSpc>
                <a:spcPct val="100000"/>
              </a:lnSpc>
              <a:spcBef>
                <a:spcPts val="1200"/>
              </a:spcBef>
              <a:spcAft>
                <a:spcPts val="0"/>
              </a:spcAft>
              <a:buClrTx/>
              <a:buSzTx/>
              <a:buFont typeface="Symbol" panose="05050102010706020507" pitchFamily="18" charset="2"/>
              <a:buChar char=""/>
              <a:tabLst/>
              <a:defRPr/>
            </a:pPr>
            <a:r>
              <a:rPr lang="ar-JO" sz="2800" dirty="0">
                <a:solidFill>
                  <a:prstClr val="white"/>
                </a:solidFill>
                <a:uFill>
                  <a:solidFill>
                    <a:srgbClr val="000000"/>
                  </a:solidFill>
                </a:uFill>
                <a:latin typeface="Arial" panose="020B0604020202020204" pitchFamily="34" charset="0"/>
                <a:ea typeface="Arial Unicode MS"/>
                <a:cs typeface="Arial" panose="020B0604020202020204" pitchFamily="34" charset="0"/>
              </a:rPr>
              <a:t>تساعدنا الأمثلة الهالكة على البقاء ثابتين (ع 19ب-20)</a:t>
            </a:r>
            <a:endParaRPr kumimoji="0" lang="en-US"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Tree>
    <p:extLst>
      <p:ext uri="{BB962C8B-B14F-4D97-AF65-F5344CB8AC3E}">
        <p14:creationId xmlns:p14="http://schemas.microsoft.com/office/powerpoint/2010/main" val="885786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4677544" y="836711"/>
            <a:ext cx="4466456" cy="1141469"/>
          </a:xfrm>
          <a:effectLst>
            <a:outerShdw blurRad="63500" dist="35921" dir="2700000" algn="ctr" rotWithShape="0">
              <a:schemeClr val="tx2">
                <a:alpha val="74998"/>
              </a:schemeClr>
            </a:outerShdw>
          </a:effectLst>
        </p:spPr>
        <p:txBody>
          <a:bodyPr anchor="t"/>
          <a:lstStyle/>
          <a:p>
            <a:pPr>
              <a:defRPr/>
            </a:pPr>
            <a:r>
              <a:rPr lang="ar-JO" dirty="0">
                <a:effectLst>
                  <a:glow rad="127000">
                    <a:schemeClr val="tx1"/>
                  </a:glow>
                </a:effectLst>
                <a:ea typeface="ＭＳ Ｐゴシック" charset="0"/>
              </a:rPr>
              <a:t>الناموسية</a:t>
            </a:r>
            <a:endParaRPr lang="en-US" dirty="0">
              <a:effectLst>
                <a:glow rad="127000">
                  <a:schemeClr val="tx1"/>
                </a:glow>
              </a:effectLst>
              <a:ea typeface="ＭＳ Ｐゴシック" charset="0"/>
            </a:endParaRPr>
          </a:p>
        </p:txBody>
      </p:sp>
      <p:pic>
        <p:nvPicPr>
          <p:cNvPr id="4" name="Picture 3"/>
          <p:cNvPicPr>
            <a:picLocks noChangeAspect="1"/>
          </p:cNvPicPr>
          <p:nvPr/>
        </p:nvPicPr>
        <p:blipFill>
          <a:blip r:embed="rId3"/>
          <a:stretch>
            <a:fillRect/>
          </a:stretch>
        </p:blipFill>
        <p:spPr>
          <a:xfrm>
            <a:off x="0" y="29469"/>
            <a:ext cx="4677544" cy="6828531"/>
          </a:xfrm>
          <a:prstGeom prst="rect">
            <a:avLst/>
          </a:prstGeom>
        </p:spPr>
      </p:pic>
    </p:spTree>
    <p:extLst>
      <p:ext uri="{BB962C8B-B14F-4D97-AF65-F5344CB8AC3E}">
        <p14:creationId xmlns:p14="http://schemas.microsoft.com/office/powerpoint/2010/main" val="556826464"/>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7CC1625-61DA-8513-A04E-7221826EAE14}"/>
              </a:ext>
            </a:extLst>
          </p:cNvPr>
          <p:cNvGrpSpPr/>
          <p:nvPr/>
        </p:nvGrpSpPr>
        <p:grpSpPr>
          <a:xfrm>
            <a:off x="1816100" y="1749918"/>
            <a:ext cx="5511800" cy="4203700"/>
            <a:chOff x="1816100" y="1749918"/>
            <a:chExt cx="5511800" cy="4203700"/>
          </a:xfrm>
        </p:grpSpPr>
        <p:pic>
          <p:nvPicPr>
            <p:cNvPr id="5122" name="Picture 2" descr="https://www.romania2019.eu/wp-content/uploads/2019/01/shutterstock_396290143-1024x780.jpg">
              <a:extLst>
                <a:ext uri="{FF2B5EF4-FFF2-40B4-BE49-F238E27FC236}">
                  <a16:creationId xmlns:a16="http://schemas.microsoft.com/office/drawing/2014/main" id="{2797FEB3-BB0A-4442-A11A-B6693A3EE2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6100" y="1749918"/>
              <a:ext cx="5511800" cy="42037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80BA916-B471-98F9-DEFA-1BE12F449CC4}"/>
                </a:ext>
              </a:extLst>
            </p:cNvPr>
            <p:cNvSpPr/>
            <p:nvPr/>
          </p:nvSpPr>
          <p:spPr bwMode="auto">
            <a:xfrm rot="20656428">
              <a:off x="4210564" y="3628458"/>
              <a:ext cx="2160240" cy="463846"/>
            </a:xfrm>
            <a:prstGeom prst="rect">
              <a:avLst/>
            </a:prstGeom>
            <a:solidFill>
              <a:srgbClr val="EAEAEA"/>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900098" name="Rectangle 2"/>
          <p:cNvSpPr>
            <a:spLocks noGrp="1" noChangeArrowheads="1"/>
          </p:cNvSpPr>
          <p:nvPr>
            <p:ph type="ctrTitle"/>
          </p:nvPr>
        </p:nvSpPr>
        <p:spPr>
          <a:xfrm>
            <a:off x="0" y="0"/>
            <a:ext cx="9144000" cy="1490526"/>
          </a:xfrm>
          <a:effectLst>
            <a:outerShdw blurRad="63500" dist="35921" dir="2700000" algn="ctr" rotWithShape="0">
              <a:schemeClr val="tx2">
                <a:alpha val="74998"/>
              </a:schemeClr>
            </a:outerShdw>
          </a:effectLst>
        </p:spPr>
        <p:txBody>
          <a:bodyPr anchor="ctr"/>
          <a:lstStyle/>
          <a:p>
            <a:pPr>
              <a:defRPr/>
            </a:pPr>
            <a:r>
              <a:rPr lang="ar-JO" sz="5400" dirty="0">
                <a:effectLst>
                  <a:glow rad="127000">
                    <a:schemeClr val="tx1"/>
                  </a:glow>
                </a:effectLst>
                <a:ea typeface="ＭＳ Ｐゴシック" charset="0"/>
              </a:rPr>
              <a:t>ما هي أولويات الله </a:t>
            </a:r>
            <a:r>
              <a:rPr lang="ar-JO" sz="5400" dirty="0">
                <a:solidFill>
                  <a:srgbClr val="FFFF00"/>
                </a:solidFill>
                <a:effectLst>
                  <a:glow rad="127000">
                    <a:schemeClr val="tx1"/>
                  </a:glow>
                </a:effectLst>
                <a:ea typeface="ＭＳ Ｐゴシック" charset="0"/>
              </a:rPr>
              <a:t>للترتيب</a:t>
            </a:r>
            <a:r>
              <a:rPr lang="ar-JO" sz="5400" dirty="0">
                <a:effectLst>
                  <a:glow rad="127000">
                    <a:schemeClr val="tx1"/>
                  </a:glow>
                </a:effectLst>
                <a:ea typeface="ＭＳ Ｐゴシック" charset="0"/>
              </a:rPr>
              <a:t> الكنسي؟</a:t>
            </a:r>
            <a:endParaRPr lang="en-US" sz="54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AB8799AF-83EF-E443-9AB8-57544A30942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تيموثاوس الأولى</a:t>
            </a:r>
            <a:endParaRPr kumimoji="0" lang="en-US"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E6AC29C6-8B7A-859F-4163-81E3D3A25A86}"/>
              </a:ext>
            </a:extLst>
          </p:cNvPr>
          <p:cNvSpPr txBox="1">
            <a:spLocks noChangeArrowheads="1"/>
          </p:cNvSpPr>
          <p:nvPr/>
        </p:nvSpPr>
        <p:spPr bwMode="auto">
          <a:xfrm rot="20556172">
            <a:off x="2224292" y="3439587"/>
            <a:ext cx="5667567" cy="8170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الأولويات</a:t>
            </a:r>
            <a:endParaRPr kumimoji="0" lang="en-US" sz="440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54542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s://www.ebony.com/wp-content/uploads/2016/10/Libra-thinkstock.jpg">
            <a:extLst>
              <a:ext uri="{FF2B5EF4-FFF2-40B4-BE49-F238E27FC236}">
                <a16:creationId xmlns:a16="http://schemas.microsoft.com/office/drawing/2014/main" id="{E48AC1B4-5D9B-2B41-8830-8719ADBE25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55" y="-12700"/>
            <a:ext cx="9202011" cy="574595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932040" y="49784"/>
            <a:ext cx="4211960" cy="5683472"/>
          </a:xfrm>
          <a:effectLst>
            <a:outerShdw blurRad="63500" dist="35921" dir="2700000" algn="ctr" rotWithShape="0">
              <a:schemeClr val="tx2">
                <a:alpha val="74998"/>
              </a:schemeClr>
            </a:outerShdw>
          </a:effectLst>
        </p:spPr>
        <p:txBody>
          <a:bodyPr anchor="t"/>
          <a:lstStyle/>
          <a:p>
            <a:pPr marL="685800" indent="-685800" algn="r" rtl="1">
              <a:defRPr/>
            </a:pPr>
            <a:r>
              <a:rPr lang="ar-JO" sz="4800" dirty="0">
                <a:effectLst>
                  <a:glow rad="127000">
                    <a:schemeClr val="tx1"/>
                  </a:glow>
                </a:effectLst>
                <a:ea typeface="ＭＳ Ｐゴシック" charset="0"/>
              </a:rPr>
              <a:t>١. وازن بين الناموس و</a:t>
            </a:r>
            <a:r>
              <a:rPr lang="ar-JO" sz="4800" dirty="0">
                <a:solidFill>
                  <a:srgbClr val="FFFF00"/>
                </a:solidFill>
                <a:effectLst>
                  <a:glow rad="127000">
                    <a:schemeClr val="tx1"/>
                  </a:glow>
                </a:effectLst>
                <a:ea typeface="ＭＳ Ｐゴシック" charset="0"/>
              </a:rPr>
              <a:t>النعمة</a:t>
            </a:r>
            <a:r>
              <a:rPr lang="ar-JO" sz="4800" dirty="0">
                <a:effectLst>
                  <a:glow rad="127000">
                    <a:schemeClr val="tx1"/>
                  </a:glow>
                </a:effectLst>
                <a:ea typeface="ＭＳ Ｐゴシック" charset="0"/>
              </a:rPr>
              <a:t> في حياتك (الإصحاح ١)</a:t>
            </a:r>
            <a:endParaRPr lang="en-US" sz="48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03DC1931-488A-1549-83CB-F3969E0956A6}"/>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تيموثاوس الأولى</a:t>
            </a:r>
            <a:endParaRPr kumimoji="0" lang="en-US"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598388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507008"/>
          </a:xfrm>
          <a:effectLst>
            <a:outerShdw blurRad="63500" dist="35921" dir="2700000" algn="ctr" rotWithShape="0">
              <a:schemeClr val="tx2">
                <a:alpha val="74998"/>
              </a:schemeClr>
            </a:outerShdw>
          </a:effectLst>
        </p:spPr>
        <p:txBody>
          <a:bodyPr anchor="t"/>
          <a:lstStyle/>
          <a:p>
            <a:pPr marL="685800" indent="-685800" algn="r" rtl="1">
              <a:defRPr/>
            </a:pPr>
            <a:r>
              <a:rPr lang="ar-JO" sz="4800" dirty="0">
                <a:effectLst>
                  <a:glow rad="127000">
                    <a:schemeClr val="tx1"/>
                  </a:glow>
                </a:effectLst>
                <a:ea typeface="ＭＳ Ｐゴシック" charset="0"/>
              </a:rPr>
              <a:t>٢.</a:t>
            </a:r>
            <a:r>
              <a:rPr lang="en-US" sz="4800" dirty="0">
                <a:effectLst>
                  <a:glow rad="127000">
                    <a:schemeClr val="tx1"/>
                  </a:glow>
                </a:effectLst>
                <a:ea typeface="ＭＳ Ｐゴシック" charset="0"/>
              </a:rPr>
              <a:t> </a:t>
            </a:r>
            <a:r>
              <a:rPr lang="ar-JO" sz="4800" dirty="0">
                <a:effectLst>
                  <a:glow rad="127000">
                    <a:schemeClr val="tx1"/>
                  </a:glow>
                </a:effectLst>
                <a:ea typeface="ＭＳ Ｐゴシック" charset="0"/>
              </a:rPr>
              <a:t>تتطلب عبادة عامة مناسبة بقيادة قادة أتقياء (الإصحاحات ٢-٣) </a:t>
            </a:r>
            <a:endParaRPr lang="en-US" sz="4800" dirty="0">
              <a:effectLst>
                <a:glow rad="127000">
                  <a:schemeClr val="tx1"/>
                </a:glow>
              </a:effectLst>
              <a:ea typeface="ＭＳ Ｐゴシック" charset="0"/>
            </a:endParaRPr>
          </a:p>
        </p:txBody>
      </p:sp>
      <p:pic>
        <p:nvPicPr>
          <p:cNvPr id="20482" name="Picture 2" descr="https://www.renewingworshipnc.org/wp-content/uploads/2018/11/default-image-440x264.jpg">
            <a:extLst>
              <a:ext uri="{FF2B5EF4-FFF2-40B4-BE49-F238E27FC236}">
                <a16:creationId xmlns:a16="http://schemas.microsoft.com/office/drawing/2014/main" id="{57D20AB3-8F3E-1649-9007-79C04118FF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158"/>
          <a:stretch/>
        </p:blipFill>
        <p:spPr bwMode="auto">
          <a:xfrm>
            <a:off x="-11322" y="1700809"/>
            <a:ext cx="9123162" cy="512897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C4A53F84-F0FD-9F43-A0DD-7E65CDB9A5AD}"/>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تيموثاوس الأولى</a:t>
            </a:r>
            <a:endParaRPr kumimoji="0" lang="en-US"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877256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1 تيموثاوس 2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39284073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7CC1625-61DA-8513-A04E-7221826EAE14}"/>
              </a:ext>
            </a:extLst>
          </p:cNvPr>
          <p:cNvGrpSpPr/>
          <p:nvPr/>
        </p:nvGrpSpPr>
        <p:grpSpPr>
          <a:xfrm>
            <a:off x="1816100" y="1749918"/>
            <a:ext cx="5511800" cy="4203700"/>
            <a:chOff x="1816100" y="1749918"/>
            <a:chExt cx="5511800" cy="4203700"/>
          </a:xfrm>
        </p:grpSpPr>
        <p:pic>
          <p:nvPicPr>
            <p:cNvPr id="5122" name="Picture 2" descr="https://www.romania2019.eu/wp-content/uploads/2019/01/shutterstock_396290143-1024x780.jpg">
              <a:extLst>
                <a:ext uri="{FF2B5EF4-FFF2-40B4-BE49-F238E27FC236}">
                  <a16:creationId xmlns:a16="http://schemas.microsoft.com/office/drawing/2014/main" id="{2797FEB3-BB0A-4442-A11A-B6693A3EE2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6100" y="1749918"/>
              <a:ext cx="5511800" cy="42037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80BA916-B471-98F9-DEFA-1BE12F449CC4}"/>
                </a:ext>
              </a:extLst>
            </p:cNvPr>
            <p:cNvSpPr/>
            <p:nvPr/>
          </p:nvSpPr>
          <p:spPr bwMode="auto">
            <a:xfrm rot="20656428">
              <a:off x="4210564" y="3628458"/>
              <a:ext cx="2160240" cy="463846"/>
            </a:xfrm>
            <a:prstGeom prst="rect">
              <a:avLst/>
            </a:prstGeom>
            <a:solidFill>
              <a:srgbClr val="EAEAEA"/>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900098" name="Rectangle 2"/>
          <p:cNvSpPr>
            <a:spLocks noGrp="1" noChangeArrowheads="1"/>
          </p:cNvSpPr>
          <p:nvPr>
            <p:ph type="ctrTitle"/>
          </p:nvPr>
        </p:nvSpPr>
        <p:spPr>
          <a:xfrm>
            <a:off x="0" y="0"/>
            <a:ext cx="9144000" cy="1490526"/>
          </a:xfrm>
          <a:effectLst>
            <a:outerShdw blurRad="63500" dist="35921" dir="2700000" algn="ctr" rotWithShape="0">
              <a:schemeClr val="tx2">
                <a:alpha val="74998"/>
              </a:schemeClr>
            </a:outerShdw>
          </a:effectLst>
        </p:spPr>
        <p:txBody>
          <a:bodyPr anchor="ctr"/>
          <a:lstStyle/>
          <a:p>
            <a:pPr>
              <a:defRPr/>
            </a:pPr>
            <a:r>
              <a:rPr lang="ar-JO" sz="5400" dirty="0">
                <a:effectLst>
                  <a:glow rad="127000">
                    <a:schemeClr val="tx1"/>
                  </a:glow>
                </a:effectLst>
                <a:ea typeface="ＭＳ Ｐゴシック" charset="0"/>
              </a:rPr>
              <a:t>ما هي أولويات الله </a:t>
            </a:r>
            <a:r>
              <a:rPr lang="ar-JO" sz="5400" dirty="0">
                <a:solidFill>
                  <a:srgbClr val="FFFF00"/>
                </a:solidFill>
                <a:effectLst>
                  <a:glow rad="127000">
                    <a:schemeClr val="tx1"/>
                  </a:glow>
                </a:effectLst>
                <a:ea typeface="ＭＳ Ｐゴシック" charset="0"/>
              </a:rPr>
              <a:t>للترتيب</a:t>
            </a:r>
            <a:r>
              <a:rPr lang="ar-JO" sz="5400" dirty="0">
                <a:effectLst>
                  <a:glow rad="127000">
                    <a:schemeClr val="tx1"/>
                  </a:glow>
                </a:effectLst>
                <a:ea typeface="ＭＳ Ｐゴシック" charset="0"/>
              </a:rPr>
              <a:t> الكنسي؟</a:t>
            </a:r>
            <a:endParaRPr lang="en-US" sz="54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AB8799AF-83EF-E443-9AB8-57544A30942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١ تيموثاوس</a:t>
            </a:r>
          </a:p>
        </p:txBody>
      </p:sp>
      <p:sp>
        <p:nvSpPr>
          <p:cNvPr id="5" name="Rectangle 2">
            <a:extLst>
              <a:ext uri="{FF2B5EF4-FFF2-40B4-BE49-F238E27FC236}">
                <a16:creationId xmlns:a16="http://schemas.microsoft.com/office/drawing/2014/main" id="{E6AC29C6-8B7A-859F-4163-81E3D3A25A86}"/>
              </a:ext>
            </a:extLst>
          </p:cNvPr>
          <p:cNvSpPr txBox="1">
            <a:spLocks noChangeArrowheads="1"/>
          </p:cNvSpPr>
          <p:nvPr/>
        </p:nvSpPr>
        <p:spPr bwMode="auto">
          <a:xfrm rot="20556172">
            <a:off x="2224292" y="3439587"/>
            <a:ext cx="5667567" cy="8170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الأولويات</a:t>
            </a:r>
            <a:endParaRPr kumimoji="0" lang="en-US" sz="440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97935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59B557-1F0A-C163-DF89-E765C2836E08}"/>
            </a:ext>
          </a:extLst>
        </p:cNvPr>
        <p:cNvGrpSpPr/>
        <p:nvPr/>
      </p:nvGrpSpPr>
      <p:grpSpPr>
        <a:xfrm>
          <a:off x="0" y="0"/>
          <a:ext cx="0" cy="0"/>
          <a:chOff x="0" y="0"/>
          <a:chExt cx="0" cy="0"/>
        </a:xfrm>
      </p:grpSpPr>
      <p:pic>
        <p:nvPicPr>
          <p:cNvPr id="6" name="Picture 5" descr="A person wearing a costume&#10;&#10;Description automatically generated">
            <a:extLst>
              <a:ext uri="{FF2B5EF4-FFF2-40B4-BE49-F238E27FC236}">
                <a16:creationId xmlns:a16="http://schemas.microsoft.com/office/drawing/2014/main" id="{98EFFD02-16FB-B67C-8976-9E914B885EC6}"/>
              </a:ext>
            </a:extLst>
          </p:cNvPr>
          <p:cNvPicPr/>
          <p:nvPr/>
        </p:nvPicPr>
        <p:blipFill rotWithShape="1">
          <a:blip r:embed="rId2">
            <a:extLst>
              <a:ext uri="{28A0092B-C50C-407E-A947-70E740481C1C}">
                <a14:useLocalDpi xmlns:a14="http://schemas.microsoft.com/office/drawing/2010/main" val="0"/>
              </a:ext>
            </a:extLst>
          </a:blip>
          <a:srcRect l="10404" t="23096" r="10404" b="15928"/>
          <a:stretch/>
        </p:blipFill>
        <p:spPr>
          <a:xfrm>
            <a:off x="0" y="0"/>
            <a:ext cx="9144000" cy="6858000"/>
          </a:xfrm>
          <a:prstGeom prst="rect">
            <a:avLst/>
          </a:prstGeom>
        </p:spPr>
      </p:pic>
      <p:sp>
        <p:nvSpPr>
          <p:cNvPr id="3" name="Rectangle 2">
            <a:extLst>
              <a:ext uri="{FF2B5EF4-FFF2-40B4-BE49-F238E27FC236}">
                <a16:creationId xmlns:a16="http://schemas.microsoft.com/office/drawing/2014/main" id="{0400D95A-5067-137A-6629-8C9997AEED90}"/>
              </a:ext>
            </a:extLst>
          </p:cNvPr>
          <p:cNvSpPr/>
          <p:nvPr/>
        </p:nvSpPr>
        <p:spPr>
          <a:xfrm>
            <a:off x="240691" y="730738"/>
            <a:ext cx="2623952" cy="2170787"/>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30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rPr>
              <a:t>تحمي        الكنائس       السليمة       الإنجيل</a:t>
            </a:r>
            <a:endParaRPr kumimoji="0" lang="en-US" sz="105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4" name="Rectangle 3">
            <a:extLst>
              <a:ext uri="{FF2B5EF4-FFF2-40B4-BE49-F238E27FC236}">
                <a16:creationId xmlns:a16="http://schemas.microsoft.com/office/drawing/2014/main" id="{D877FEC3-E3C0-FC3F-42A9-F6B450309420}"/>
              </a:ext>
            </a:extLst>
          </p:cNvPr>
          <p:cNvSpPr/>
          <p:nvPr/>
        </p:nvSpPr>
        <p:spPr>
          <a:xfrm>
            <a:off x="6777964" y="4726980"/>
            <a:ext cx="2074607" cy="432362"/>
          </a:xfrm>
          <a:prstGeom prst="rect">
            <a:avLst/>
          </a:prstGeom>
          <a:solidFill>
            <a:srgbClr val="FF0000"/>
          </a:solidFill>
        </p:spPr>
        <p:txBody>
          <a:bodyPr wrap="non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21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1 تيموثاوس 2: 1-7</a:t>
            </a:r>
            <a:endParaRPr kumimoji="0" lang="en-US" sz="105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5" name="Rectangle 4">
            <a:extLst>
              <a:ext uri="{FF2B5EF4-FFF2-40B4-BE49-F238E27FC236}">
                <a16:creationId xmlns:a16="http://schemas.microsoft.com/office/drawing/2014/main" id="{FE26F24A-7AB8-85C2-793D-D78A315C1CE9}"/>
              </a:ext>
            </a:extLst>
          </p:cNvPr>
          <p:cNvSpPr>
            <a:spLocks noChangeArrowheads="1"/>
          </p:cNvSpPr>
          <p:nvPr/>
        </p:nvSpPr>
        <p:spPr bwMode="auto">
          <a:xfrm>
            <a:off x="-23813" y="5607336"/>
            <a:ext cx="9252520" cy="125066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ar-JO"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وعظ د. جيم هارملينغ</a:t>
            </a:r>
            <a:b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كنيسة الطرق المتقاطعة الدولية سنغافورة</a:t>
            </a:r>
            <a: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cicfamily.com</a:t>
            </a:r>
            <a:b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تحميل د. ريك جريفيث</a:t>
            </a:r>
            <a: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a:t>
            </a:r>
            <a:r>
              <a:rPr kumimoji="0" lang="ar-JO"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b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آلاف الملفات في 49 لغة مجاناً</a:t>
            </a:r>
            <a: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BibleStudyDownloads.org</a:t>
            </a:r>
          </a:p>
        </p:txBody>
      </p:sp>
    </p:spTree>
    <p:extLst>
      <p:ext uri="{BB962C8B-B14F-4D97-AF65-F5344CB8AC3E}">
        <p14:creationId xmlns:p14="http://schemas.microsoft.com/office/powerpoint/2010/main" val="1055574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Baby born after embryo is frozen for six years, makes history in ...">
            <a:extLst>
              <a:ext uri="{FF2B5EF4-FFF2-40B4-BE49-F238E27FC236}">
                <a16:creationId xmlns:a16="http://schemas.microsoft.com/office/drawing/2014/main" id="{ECF947D3-2F11-4F1D-9657-8B186E01D8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0999" b="-1"/>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0065B11-B8E1-43FF-BD04-675DB7647B9D}"/>
              </a:ext>
            </a:extLst>
          </p:cNvPr>
          <p:cNvSpPr/>
          <p:nvPr/>
        </p:nvSpPr>
        <p:spPr>
          <a:xfrm>
            <a:off x="0" y="266700"/>
            <a:ext cx="3495675" cy="943256"/>
          </a:xfrm>
          <a:prstGeom prst="rect">
            <a:avLst/>
          </a:prstGeom>
          <a:solidFill>
            <a:schemeClr val="bg1"/>
          </a:solidFill>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2800" u="none" strike="noStrike" kern="1200" cap="none" spc="0" normalizeH="0" baseline="0" noProof="0" dirty="0">
                <a:ln>
                  <a:noFill/>
                </a:ln>
                <a:solidFill>
                  <a:prstClr val="black"/>
                </a:solidFill>
                <a:effectLst/>
                <a:uLnTx/>
                <a:uFill>
                  <a:solidFill>
                    <a:srgbClr val="000000"/>
                  </a:solidFill>
                </a:uFill>
                <a:latin typeface="Arial" panose="020B0604020202020204" pitchFamily="34" charset="0"/>
                <a:cs typeface="Arial" panose="020B0604020202020204" pitchFamily="34" charset="0"/>
              </a:rPr>
              <a:t>صلوا من أجل         اهتداءات الإنجيل</a:t>
            </a:r>
            <a:endParaRPr kumimoji="0" lang="en-US" sz="2800" u="none" strike="noStrike" kern="1200" cap="none" spc="0" normalizeH="0" baseline="0" noProof="0" dirty="0">
              <a:ln>
                <a:noFill/>
              </a:ln>
              <a:solidFill>
                <a:prstClr val="black"/>
              </a:solidFill>
              <a:effectLst/>
              <a:uLnTx/>
              <a:uFill>
                <a:solidFill>
                  <a:srgbClr val="000000"/>
                </a:solidFill>
              </a:u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3162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6" name="Picture 4" descr="feature praying-hands-with-faith-in-religion-and-belief-in-god-on ...">
            <a:extLst>
              <a:ext uri="{FF2B5EF4-FFF2-40B4-BE49-F238E27FC236}">
                <a16:creationId xmlns:a16="http://schemas.microsoft.com/office/drawing/2014/main" id="{ABB18C09-8487-42AA-A05A-4C3FC5BD79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153"/>
          <a:stretch/>
        </p:blipFill>
        <p:spPr bwMode="auto">
          <a:xfrm>
            <a:off x="20" y="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F27B61F-C23C-4959-B344-35E64F314F05}"/>
              </a:ext>
            </a:extLst>
          </p:cNvPr>
          <p:cNvSpPr/>
          <p:nvPr/>
        </p:nvSpPr>
        <p:spPr>
          <a:xfrm>
            <a:off x="228599" y="476935"/>
            <a:ext cx="8677275"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طلبات وصلوات وابتهالات وتشكرات</a:t>
            </a:r>
            <a:endParaRPr kumimoji="0" lang="en-US" sz="32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257928D4-73BD-4523-8568-437F02F31576}"/>
              </a:ext>
            </a:extLst>
          </p:cNvPr>
          <p:cNvSpPr/>
          <p:nvPr/>
        </p:nvSpPr>
        <p:spPr>
          <a:xfrm>
            <a:off x="314324" y="2143125"/>
            <a:ext cx="8277225" cy="2341988"/>
          </a:xfrm>
          <a:prstGeom prst="rect">
            <a:avLst/>
          </a:prstGeom>
          <a:solidFill>
            <a:schemeClr val="tx1"/>
          </a:solidFill>
        </p:spPr>
        <p:txBody>
          <a:bodyPr wrap="square">
            <a:spAutoFit/>
          </a:bodyPr>
          <a:lstStyle/>
          <a:p>
            <a:pPr marL="342900" lvl="0" indent="-342900" algn="r" defTabSz="457200" rtl="1" fontAlgn="auto">
              <a:lnSpc>
                <a:spcPct val="115000"/>
              </a:lnSpc>
              <a:spcBef>
                <a:spcPts val="1200"/>
              </a:spcBef>
              <a:spcAft>
                <a:spcPts val="0"/>
              </a:spcAft>
              <a:buFont typeface="Symbol" panose="05050102010706020507" pitchFamily="18" charset="2"/>
              <a:buChar char=""/>
              <a:defRPr/>
            </a:pPr>
            <a:r>
              <a:rPr lang="ar-JO" sz="2800" dirty="0">
                <a:solidFill>
                  <a:prstClr val="white"/>
                </a:solidFill>
                <a:uFill>
                  <a:solidFill>
                    <a:srgbClr val="000000"/>
                  </a:solidFill>
                </a:uFill>
                <a:latin typeface="Arial" panose="020B0604020202020204" pitchFamily="34" charset="0"/>
                <a:ea typeface="Arial Unicode MS"/>
                <a:cs typeface="Arial" panose="020B0604020202020204" pitchFamily="34" charset="0"/>
              </a:rPr>
              <a:t>تتضمن الصلاة التشفع المجتهد والعاطفي والتوسل الجاد إلى الله.</a:t>
            </a:r>
            <a:endParaRPr kumimoji="0" lang="en-US"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a:p>
            <a:pPr marL="342900" lvl="0" indent="-342900" algn="r" defTabSz="457200" rtl="1" fontAlgn="auto">
              <a:lnSpc>
                <a:spcPct val="115000"/>
              </a:lnSpc>
              <a:spcBef>
                <a:spcPts val="1200"/>
              </a:spcBef>
              <a:spcAft>
                <a:spcPts val="0"/>
              </a:spcAft>
              <a:buFont typeface="Symbol" panose="05050102010706020507" pitchFamily="18" charset="2"/>
              <a:buChar char=""/>
              <a:defRPr/>
            </a:pPr>
            <a:r>
              <a:rPr lang="ar-JO" sz="2800" dirty="0">
                <a:solidFill>
                  <a:prstClr val="white"/>
                </a:solidFill>
                <a:uFill>
                  <a:solidFill>
                    <a:srgbClr val="000000"/>
                  </a:solidFill>
                </a:uFill>
                <a:latin typeface="Arial" panose="020B0604020202020204" pitchFamily="34" charset="0"/>
                <a:ea typeface="Arial Unicode MS"/>
                <a:cs typeface="Arial" panose="020B0604020202020204" pitchFamily="34" charset="0"/>
              </a:rPr>
              <a:t>تتضمن الصلاة عبارات واضحة ومدروسة تتوافق مع المبادئ الكتابية الصحيحة.</a:t>
            </a:r>
            <a:endParaRPr kumimoji="0" lang="en-US"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lang="ar-JO" sz="2800" dirty="0">
                <a:solidFill>
                  <a:prstClr val="white"/>
                </a:solidFill>
                <a:uFill>
                  <a:solidFill>
                    <a:srgbClr val="000000"/>
                  </a:solidFill>
                </a:uFill>
                <a:latin typeface="Arial" panose="020B0604020202020204" pitchFamily="34" charset="0"/>
                <a:ea typeface="Arial Unicode MS"/>
                <a:cs typeface="Arial" panose="020B0604020202020204" pitchFamily="34" charset="0"/>
              </a:rPr>
              <a:t>تتضمن الصلاة الفرح والإمتنان للرب بسبب استجابة طلباتنا.</a:t>
            </a:r>
            <a:endParaRPr kumimoji="0" lang="en-US"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Tree>
    <p:extLst>
      <p:ext uri="{BB962C8B-B14F-4D97-AF65-F5344CB8AC3E}">
        <p14:creationId xmlns:p14="http://schemas.microsoft.com/office/powerpoint/2010/main" val="3131547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 name="Picture 10" descr="How Do I Pray For a Miracle? | CBN.com">
            <a:extLst>
              <a:ext uri="{FF2B5EF4-FFF2-40B4-BE49-F238E27FC236}">
                <a16:creationId xmlns:a16="http://schemas.microsoft.com/office/drawing/2014/main" id="{D0C05D57-1BC6-4594-AB88-82F4D0AEAC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8775" y="1152525"/>
            <a:ext cx="7353300" cy="5514975"/>
          </a:xfrm>
          <a:prstGeom prst="rect">
            <a:avLst/>
          </a:prstGeom>
          <a:noFill/>
          <a:ln w="38100">
            <a:solidFill>
              <a:schemeClr val="accent4">
                <a:lumMod val="50000"/>
              </a:schemeClr>
            </a:solidFill>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B625375-48F3-49E6-9351-4E3E3F9264CD}"/>
              </a:ext>
            </a:extLst>
          </p:cNvPr>
          <p:cNvSpPr/>
          <p:nvPr/>
        </p:nvSpPr>
        <p:spPr>
          <a:xfrm>
            <a:off x="257175" y="594901"/>
            <a:ext cx="8886825" cy="548099"/>
          </a:xfrm>
          <a:prstGeom prst="rect">
            <a:avLst/>
          </a:prstGeom>
          <a:solidFill>
            <a:schemeClr val="tx1"/>
          </a:solidFill>
          <a:ln>
            <a:solidFill>
              <a:schemeClr val="accent1"/>
            </a:solidFill>
          </a:ln>
        </p:spPr>
        <p:txBody>
          <a:bodyPr wrap="square">
            <a:spAutoFit/>
          </a:bodyPr>
          <a:lstStyle/>
          <a:p>
            <a:pPr lvl="0" algn="ctr" defTabSz="457200" fontAlgn="auto">
              <a:lnSpc>
                <a:spcPct val="115000"/>
              </a:lnSpc>
              <a:spcBef>
                <a:spcPts val="1200"/>
              </a:spcBef>
              <a:spcAft>
                <a:spcPts val="0"/>
              </a:spcAft>
              <a:defRPr/>
            </a:pPr>
            <a:r>
              <a:rPr lang="ar-JO" sz="2800" dirty="0">
                <a:solidFill>
                  <a:prstClr val="white"/>
                </a:solidFill>
                <a:uFill>
                  <a:solidFill>
                    <a:srgbClr val="000000"/>
                  </a:solidFill>
                </a:uFill>
                <a:latin typeface="Arial" panose="020B0604020202020204" pitchFamily="34" charset="0"/>
                <a:ea typeface="Arial Unicode MS"/>
                <a:cs typeface="Arial" panose="020B0604020202020204" pitchFamily="34" charset="0"/>
              </a:rPr>
              <a:t>صلاة الإنجيل الشاملة: الصلاة من أجل الجميع (2: 1-4)</a:t>
            </a:r>
            <a:endParaRPr kumimoji="0" lang="en-US"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8" name="Rectangle 7">
            <a:extLst>
              <a:ext uri="{FF2B5EF4-FFF2-40B4-BE49-F238E27FC236}">
                <a16:creationId xmlns:a16="http://schemas.microsoft.com/office/drawing/2014/main" id="{BE102D8D-522D-45EE-BA29-F7FEF3B891E7}"/>
              </a:ext>
            </a:extLst>
          </p:cNvPr>
          <p:cNvSpPr/>
          <p:nvPr/>
        </p:nvSpPr>
        <p:spPr>
          <a:xfrm>
            <a:off x="990600" y="1371600"/>
            <a:ext cx="5638800" cy="547650"/>
          </a:xfrm>
          <a:prstGeom prst="rect">
            <a:avLst/>
          </a:prstGeom>
          <a:solidFill>
            <a:schemeClr val="accent4">
              <a:lumMod val="20000"/>
              <a:lumOff val="80000"/>
            </a:schemeClr>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lang="ar-JO" sz="2800" dirty="0">
                <a:solidFill>
                  <a:srgbClr val="000000"/>
                </a:solidFill>
                <a:uFill>
                  <a:solidFill>
                    <a:srgbClr val="000000"/>
                  </a:solidFill>
                </a:uFill>
                <a:latin typeface="Arial" panose="020B0604020202020204" pitchFamily="34" charset="0"/>
                <a:ea typeface="Arial Unicode MS"/>
                <a:cs typeface="Arial" panose="020B0604020202020204" pitchFamily="34" charset="0"/>
              </a:rPr>
              <a:t>هذا يؤثر على القادة المحليين (ع 1)</a:t>
            </a:r>
            <a:endParaRPr kumimoji="0" lang="en-US" sz="28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9" name="Rectangle 8">
            <a:extLst>
              <a:ext uri="{FF2B5EF4-FFF2-40B4-BE49-F238E27FC236}">
                <a16:creationId xmlns:a16="http://schemas.microsoft.com/office/drawing/2014/main" id="{01A3BA32-75C7-4D3D-A283-F242AECEB28F}"/>
              </a:ext>
            </a:extLst>
          </p:cNvPr>
          <p:cNvSpPr/>
          <p:nvPr/>
        </p:nvSpPr>
        <p:spPr>
          <a:xfrm>
            <a:off x="990600" y="2148299"/>
            <a:ext cx="5638800" cy="547650"/>
          </a:xfrm>
          <a:prstGeom prst="rect">
            <a:avLst/>
          </a:prstGeom>
          <a:solidFill>
            <a:schemeClr val="accent4">
              <a:lumMod val="20000"/>
              <a:lumOff val="80000"/>
            </a:schemeClr>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lang="ar-JO" sz="2800" dirty="0">
                <a:solidFill>
                  <a:srgbClr val="000000"/>
                </a:solidFill>
                <a:uFill>
                  <a:solidFill>
                    <a:srgbClr val="000000"/>
                  </a:solidFill>
                </a:uFill>
                <a:latin typeface="Arial" panose="020B0604020202020204" pitchFamily="34" charset="0"/>
                <a:ea typeface="Arial Unicode MS"/>
                <a:cs typeface="Arial" panose="020B0604020202020204" pitchFamily="34" charset="0"/>
              </a:rPr>
              <a:t>هذا يسر الله (ع 3)</a:t>
            </a:r>
            <a:endParaRPr kumimoji="0" lang="en-US" sz="28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10" name="Rectangle 9">
            <a:extLst>
              <a:ext uri="{FF2B5EF4-FFF2-40B4-BE49-F238E27FC236}">
                <a16:creationId xmlns:a16="http://schemas.microsoft.com/office/drawing/2014/main" id="{8225B86D-3BC9-4777-A21F-CFF79916EFE7}"/>
              </a:ext>
            </a:extLst>
          </p:cNvPr>
          <p:cNvSpPr/>
          <p:nvPr/>
        </p:nvSpPr>
        <p:spPr>
          <a:xfrm>
            <a:off x="990600" y="2924998"/>
            <a:ext cx="5638800" cy="547650"/>
          </a:xfrm>
          <a:prstGeom prst="rect">
            <a:avLst/>
          </a:prstGeom>
          <a:solidFill>
            <a:schemeClr val="accent4">
              <a:lumMod val="20000"/>
              <a:lumOff val="80000"/>
            </a:schemeClr>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lang="ar-JO" sz="2800" dirty="0">
                <a:solidFill>
                  <a:srgbClr val="000000"/>
                </a:solidFill>
                <a:uFill>
                  <a:solidFill>
                    <a:srgbClr val="000000"/>
                  </a:solidFill>
                </a:uFill>
                <a:latin typeface="Arial" panose="020B0604020202020204" pitchFamily="34" charset="0"/>
                <a:ea typeface="Arial Unicode MS"/>
                <a:cs typeface="Arial" panose="020B0604020202020204" pitchFamily="34" charset="0"/>
              </a:rPr>
              <a:t>هذا يأتي بالناس إلى الحق (ع 4)</a:t>
            </a:r>
            <a:endParaRPr kumimoji="0" lang="en-US" sz="28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Tree>
    <p:extLst>
      <p:ext uri="{BB962C8B-B14F-4D97-AF65-F5344CB8AC3E}">
        <p14:creationId xmlns:p14="http://schemas.microsoft.com/office/powerpoint/2010/main" val="364660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0"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 name="Picture 10" descr="How Do I Pray For a Miracle? | CBN.com">
            <a:extLst>
              <a:ext uri="{FF2B5EF4-FFF2-40B4-BE49-F238E27FC236}">
                <a16:creationId xmlns:a16="http://schemas.microsoft.com/office/drawing/2014/main" id="{D0C05D57-1BC6-4594-AB88-82F4D0AEAC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8775" y="1152525"/>
            <a:ext cx="7353300" cy="5514975"/>
          </a:xfrm>
          <a:prstGeom prst="rect">
            <a:avLst/>
          </a:prstGeom>
          <a:noFill/>
          <a:ln w="38100">
            <a:solidFill>
              <a:schemeClr val="accent4">
                <a:lumMod val="50000"/>
              </a:schemeClr>
            </a:solidFill>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B625375-48F3-49E6-9351-4E3E3F9264CD}"/>
              </a:ext>
            </a:extLst>
          </p:cNvPr>
          <p:cNvSpPr/>
          <p:nvPr/>
        </p:nvSpPr>
        <p:spPr>
          <a:xfrm>
            <a:off x="257175" y="594901"/>
            <a:ext cx="8886825" cy="548099"/>
          </a:xfrm>
          <a:prstGeom prst="rect">
            <a:avLst/>
          </a:prstGeom>
          <a:solidFill>
            <a:schemeClr val="tx1"/>
          </a:solidFill>
          <a:ln>
            <a:solidFill>
              <a:schemeClr val="accent1"/>
            </a:solidFill>
          </a:ln>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صلاة الإنجيل الشاملة: الصلاة من أجل الجميع ( 2: 1-4)</a:t>
            </a:r>
          </a:p>
        </p:txBody>
      </p:sp>
      <p:sp>
        <p:nvSpPr>
          <p:cNvPr id="2" name="Rectangle 1">
            <a:extLst>
              <a:ext uri="{FF2B5EF4-FFF2-40B4-BE49-F238E27FC236}">
                <a16:creationId xmlns:a16="http://schemas.microsoft.com/office/drawing/2014/main" id="{1B61CEE1-E197-40AC-8FB2-001FA7F63080}"/>
              </a:ext>
            </a:extLst>
          </p:cNvPr>
          <p:cNvSpPr/>
          <p:nvPr/>
        </p:nvSpPr>
        <p:spPr>
          <a:xfrm>
            <a:off x="0" y="1381125"/>
            <a:ext cx="9143999" cy="523220"/>
          </a:xfrm>
          <a:prstGeom prst="rect">
            <a:avLst/>
          </a:prstGeom>
          <a:solidFill>
            <a:schemeClr val="tx1"/>
          </a:solidFill>
          <a:ln>
            <a:solidFill>
              <a:schemeClr val="accent1"/>
            </a:solidFill>
          </a:ln>
        </p:spPr>
        <p:txBody>
          <a:bodyPr wrap="square">
            <a:spAutoFit/>
          </a:bodyPr>
          <a:lstStyle/>
          <a:p>
            <a:pPr lvl="0" defTabSz="457200" fontAlgn="auto">
              <a:spcBef>
                <a:spcPts val="1200"/>
              </a:spcBef>
              <a:spcAft>
                <a:spcPts val="0"/>
              </a:spcAft>
              <a:defRPr/>
            </a:pPr>
            <a:r>
              <a:rPr lang="ar-JO" sz="2800" dirty="0">
                <a:solidFill>
                  <a:prstClr val="white"/>
                </a:solidFill>
                <a:uFill>
                  <a:solidFill>
                    <a:srgbClr val="000000"/>
                  </a:solidFill>
                </a:uFill>
                <a:latin typeface="Arial" panose="020B0604020202020204" pitchFamily="34" charset="0"/>
                <a:ea typeface="Arial Unicode MS"/>
                <a:cs typeface="Arial" panose="020B0604020202020204" pitchFamily="34" charset="0"/>
              </a:rPr>
              <a:t>صلاة الإنجيل الحصرية: صلِّ لأجل الناس أن يعتنقوا الإنجيل الضيق (2: 5-7)</a:t>
            </a:r>
            <a:endParaRPr kumimoji="0" lang="en-US"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4" name="Rectangle 3">
            <a:extLst>
              <a:ext uri="{FF2B5EF4-FFF2-40B4-BE49-F238E27FC236}">
                <a16:creationId xmlns:a16="http://schemas.microsoft.com/office/drawing/2014/main" id="{BFB2D49D-011E-4122-9503-5C1B9DA022FA}"/>
              </a:ext>
            </a:extLst>
          </p:cNvPr>
          <p:cNvSpPr/>
          <p:nvPr/>
        </p:nvSpPr>
        <p:spPr>
          <a:xfrm>
            <a:off x="994780" y="2653344"/>
            <a:ext cx="5998852" cy="545727"/>
          </a:xfrm>
          <a:prstGeom prst="rect">
            <a:avLst/>
          </a:prstGeom>
          <a:solidFill>
            <a:schemeClr val="accent4">
              <a:lumMod val="20000"/>
              <a:lumOff val="80000"/>
            </a:schemeClr>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lang="ar-JO" sz="2800" dirty="0">
                <a:solidFill>
                  <a:srgbClr val="000000"/>
                </a:solidFill>
                <a:uFill>
                  <a:solidFill>
                    <a:srgbClr val="000000"/>
                  </a:solidFill>
                </a:uFill>
                <a:latin typeface="Arial" panose="020B0604020202020204" pitchFamily="34" charset="0"/>
                <a:ea typeface="Arial Unicode MS"/>
                <a:cs typeface="Arial" panose="020B0604020202020204" pitchFamily="34" charset="0"/>
              </a:rPr>
              <a:t>هناك إله واحد (ع 5أ)</a:t>
            </a:r>
            <a:endParaRPr kumimoji="0" lang="en-US" sz="28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5" name="Rectangle 4">
            <a:extLst>
              <a:ext uri="{FF2B5EF4-FFF2-40B4-BE49-F238E27FC236}">
                <a16:creationId xmlns:a16="http://schemas.microsoft.com/office/drawing/2014/main" id="{072A27BE-A9D1-49BD-A899-54FE9AFC2B12}"/>
              </a:ext>
            </a:extLst>
          </p:cNvPr>
          <p:cNvSpPr/>
          <p:nvPr/>
        </p:nvSpPr>
        <p:spPr>
          <a:xfrm>
            <a:off x="994780" y="3382508"/>
            <a:ext cx="5998852" cy="545727"/>
          </a:xfrm>
          <a:prstGeom prst="rect">
            <a:avLst/>
          </a:prstGeom>
          <a:solidFill>
            <a:schemeClr val="accent4">
              <a:lumMod val="20000"/>
              <a:lumOff val="80000"/>
            </a:schemeClr>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lang="ar-JO" sz="2800" dirty="0">
                <a:solidFill>
                  <a:srgbClr val="000000"/>
                </a:solidFill>
                <a:uFill>
                  <a:solidFill>
                    <a:srgbClr val="000000"/>
                  </a:solidFill>
                </a:uFill>
                <a:latin typeface="Arial" panose="020B0604020202020204" pitchFamily="34" charset="0"/>
                <a:ea typeface="Arial Unicode MS"/>
                <a:cs typeface="Arial" panose="020B0604020202020204" pitchFamily="34" charset="0"/>
              </a:rPr>
              <a:t>هناك وسيط واحد مع الله (ع 5ب)</a:t>
            </a:r>
            <a:endParaRPr kumimoji="0" lang="en-US" sz="28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Tree>
    <p:extLst>
      <p:ext uri="{BB962C8B-B14F-4D97-AF65-F5344CB8AC3E}">
        <p14:creationId xmlns:p14="http://schemas.microsoft.com/office/powerpoint/2010/main" val="3665437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descr="What is the True Cross? (with pictures)">
            <a:extLst>
              <a:ext uri="{FF2B5EF4-FFF2-40B4-BE49-F238E27FC236}">
                <a16:creationId xmlns:a16="http://schemas.microsoft.com/office/drawing/2014/main" id="{0026A033-1EF1-4A66-AABE-C51ABAED83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120" t="9091" r="9917" b="-1"/>
          <a:stretch/>
        </p:blipFill>
        <p:spPr bwMode="auto">
          <a:xfrm>
            <a:off x="2642616" y="10"/>
            <a:ext cx="6501384"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004404"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DA57BA08-8EB6-4432-ACE1-EC09F35DFC02}"/>
              </a:ext>
            </a:extLst>
          </p:cNvPr>
          <p:cNvSpPr/>
          <p:nvPr/>
        </p:nvSpPr>
        <p:spPr>
          <a:xfrm>
            <a:off x="291809" y="95249"/>
            <a:ext cx="5537491" cy="3831783"/>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lang="ar-JO" sz="3200" dirty="0">
                <a:solidFill>
                  <a:prstClr val="white"/>
                </a:solidFill>
                <a:latin typeface="Arial" panose="020B0604020202020204" pitchFamily="34" charset="0"/>
                <a:cs typeface="Arial" panose="020B0604020202020204" pitchFamily="34" charset="0"/>
              </a:rPr>
              <a:t>يناقش بولس أنه بسبب وجود إله واحد، فيجب أن يكون جميع الناس هم موضوع الصلاة، حتى يخلصوا فقط من خلال إله واحد ووسيط واحد</a:t>
            </a:r>
            <a:endParaRPr kumimoji="0" lang="en-US" sz="32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ar-JO" sz="32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وليم مونس</a:t>
            </a:r>
            <a:endParaRPr kumimoji="0" lang="en-US" sz="32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21568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descr="What is the True Cross? (with pictures)">
            <a:extLst>
              <a:ext uri="{FF2B5EF4-FFF2-40B4-BE49-F238E27FC236}">
                <a16:creationId xmlns:a16="http://schemas.microsoft.com/office/drawing/2014/main" id="{0026A033-1EF1-4A66-AABE-C51ABAED83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120" t="9091" r="9917" b="-1"/>
          <a:stretch/>
        </p:blipFill>
        <p:spPr bwMode="auto">
          <a:xfrm>
            <a:off x="2642616" y="10"/>
            <a:ext cx="6501384"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004404"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DA57BA08-8EB6-4432-ACE1-EC09F35DFC02}"/>
              </a:ext>
            </a:extLst>
          </p:cNvPr>
          <p:cNvSpPr/>
          <p:nvPr/>
        </p:nvSpPr>
        <p:spPr>
          <a:xfrm>
            <a:off x="624805" y="338236"/>
            <a:ext cx="4640230" cy="3831783"/>
          </a:xfrm>
          <a:prstGeom prst="rect">
            <a:avLst/>
          </a:prstGeom>
        </p:spPr>
        <p:txBody>
          <a:bodyPr vert="horz" lIns="91440" tIns="45720" rIns="91440" bIns="45720" rtlCol="0" anchor="b">
            <a:normAutofit lnSpcReduction="10000"/>
          </a:bodyPr>
          <a:lstStyle/>
          <a:p>
            <a:pPr lvl="0" algn="r" fontAlgn="auto">
              <a:lnSpc>
                <a:spcPct val="90000"/>
              </a:lnSpc>
              <a:spcAft>
                <a:spcPts val="600"/>
              </a:spcAft>
              <a:defRPr/>
            </a:pPr>
            <a:r>
              <a:rPr lang="ar-SA" sz="3200" dirty="0">
                <a:solidFill>
                  <a:prstClr val="white"/>
                </a:solidFill>
                <a:latin typeface="Arial" panose="020B0604020202020204" pitchFamily="34" charset="0"/>
                <a:cs typeface="Arial" panose="020B0604020202020204" pitchFamily="34" charset="0"/>
              </a:rPr>
              <a:t>متى ٧ : ١٣-١٤</a:t>
            </a:r>
          </a:p>
          <a:p>
            <a:pPr lvl="0" algn="r" fontAlgn="auto">
              <a:lnSpc>
                <a:spcPct val="90000"/>
              </a:lnSpc>
              <a:spcAft>
                <a:spcPts val="600"/>
              </a:spcAft>
              <a:defRPr/>
            </a:pPr>
            <a:endParaRPr lang="en-US" sz="3200" dirty="0">
              <a:solidFill>
                <a:prstClr val="white"/>
              </a:solidFill>
              <a:latin typeface="Arial" panose="020B0604020202020204" pitchFamily="34" charset="0"/>
              <a:cs typeface="Arial" panose="020B0604020202020204" pitchFamily="34" charset="0"/>
            </a:endParaRPr>
          </a:p>
          <a:p>
            <a:pPr lvl="0" algn="r" fontAlgn="auto">
              <a:lnSpc>
                <a:spcPct val="90000"/>
              </a:lnSpc>
              <a:spcAft>
                <a:spcPts val="600"/>
              </a:spcAft>
              <a:defRPr/>
            </a:pPr>
            <a:r>
              <a:rPr lang="ar-SA" sz="3200" dirty="0">
                <a:solidFill>
                  <a:prstClr val="white"/>
                </a:solidFill>
                <a:latin typeface="Arial" panose="020B0604020202020204" pitchFamily="34" charset="0"/>
                <a:cs typeface="Arial" panose="020B0604020202020204" pitchFamily="34" charset="0"/>
              </a:rPr>
              <a:t>13 ادخلوا من الباب الضيق، لأنه واسع الباب ورحب الطريق الذي يؤدي إلى الهلاك، وكثيرون هم الذين يدخلون منه</a:t>
            </a:r>
            <a:r>
              <a:rPr lang="ar-JO" sz="3200" dirty="0">
                <a:solidFill>
                  <a:prstClr val="white"/>
                </a:solidFill>
                <a:latin typeface="Arial" panose="020B0604020202020204" pitchFamily="34" charset="0"/>
                <a:cs typeface="Arial" panose="020B0604020202020204" pitchFamily="34" charset="0"/>
              </a:rPr>
              <a:t> 14 </a:t>
            </a:r>
            <a:r>
              <a:rPr lang="ar-SA" sz="3200" dirty="0">
                <a:solidFill>
                  <a:prstClr val="white"/>
                </a:solidFill>
                <a:latin typeface="Arial" panose="020B0604020202020204" pitchFamily="34" charset="0"/>
                <a:cs typeface="Arial" panose="020B0604020202020204" pitchFamily="34" charset="0"/>
              </a:rPr>
              <a:t>ما أضيق الباب وأكرب الطريق الذي يؤدي إلى الحياة، وقليلون هم الذين يجدونه</a:t>
            </a:r>
            <a:r>
              <a:rPr lang="ar-JO" sz="3200" dirty="0">
                <a:solidFill>
                  <a:prstClr val="white"/>
                </a:solidFill>
                <a:latin typeface="Arial" panose="020B0604020202020204" pitchFamily="34" charset="0"/>
                <a:cs typeface="Arial" panose="020B0604020202020204" pitchFamily="34" charset="0"/>
              </a:rPr>
              <a:t>.</a:t>
            </a:r>
            <a:endParaRPr lang="ar-SA" sz="3200" dirty="0">
              <a:solidFill>
                <a:prstClr val="white"/>
              </a:solidFill>
              <a:latin typeface="Arial" panose="020B0604020202020204" pitchFamily="34" charset="0"/>
              <a:cs typeface="Arial" panose="020B0604020202020204" pitchFamily="34" charset="0"/>
            </a:endParaRPr>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81799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00098-1F5A-A903-3CED-2F32A39FD776}"/>
            </a:ext>
          </a:extLst>
        </p:cNvPr>
        <p:cNvGrpSpPr/>
        <p:nvPr/>
      </p:nvGrpSpPr>
      <p:grpSpPr>
        <a:xfrm>
          <a:off x="0" y="0"/>
          <a:ext cx="0" cy="0"/>
          <a:chOff x="0" y="0"/>
          <a:chExt cx="0" cy="0"/>
        </a:xfrm>
      </p:grpSpPr>
      <p:pic>
        <p:nvPicPr>
          <p:cNvPr id="4106" name="Picture 10" descr="How Do I Pray For a Miracle? | CBN.com">
            <a:extLst>
              <a:ext uri="{FF2B5EF4-FFF2-40B4-BE49-F238E27FC236}">
                <a16:creationId xmlns:a16="http://schemas.microsoft.com/office/drawing/2014/main" id="{B0F69681-755B-D82A-9D7A-B106DEB303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8775" y="1152525"/>
            <a:ext cx="7353300" cy="5514975"/>
          </a:xfrm>
          <a:prstGeom prst="rect">
            <a:avLst/>
          </a:prstGeom>
          <a:noFill/>
          <a:ln w="38100">
            <a:solidFill>
              <a:schemeClr val="accent4">
                <a:lumMod val="50000"/>
              </a:schemeClr>
            </a:solidFill>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F7C56C1-4226-91FB-C339-18DB66DFB2D7}"/>
              </a:ext>
            </a:extLst>
          </p:cNvPr>
          <p:cNvSpPr/>
          <p:nvPr/>
        </p:nvSpPr>
        <p:spPr>
          <a:xfrm>
            <a:off x="257175" y="594901"/>
            <a:ext cx="8886825" cy="548099"/>
          </a:xfrm>
          <a:prstGeom prst="rect">
            <a:avLst/>
          </a:prstGeom>
          <a:solidFill>
            <a:schemeClr val="tx1"/>
          </a:solidFill>
          <a:ln>
            <a:solidFill>
              <a:schemeClr val="accent1"/>
            </a:solidFill>
          </a:ln>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صلاة الإنجيل الشاملة: الصلاة من أجل الجميع ( 2: 1-4)</a:t>
            </a:r>
          </a:p>
        </p:txBody>
      </p:sp>
      <p:sp>
        <p:nvSpPr>
          <p:cNvPr id="2" name="Rectangle 1">
            <a:extLst>
              <a:ext uri="{FF2B5EF4-FFF2-40B4-BE49-F238E27FC236}">
                <a16:creationId xmlns:a16="http://schemas.microsoft.com/office/drawing/2014/main" id="{F47077C1-8108-4ECA-AF7A-52F0816890CF}"/>
              </a:ext>
            </a:extLst>
          </p:cNvPr>
          <p:cNvSpPr/>
          <p:nvPr/>
        </p:nvSpPr>
        <p:spPr>
          <a:xfrm>
            <a:off x="0" y="1381125"/>
            <a:ext cx="9143999" cy="523220"/>
          </a:xfrm>
          <a:prstGeom prst="rect">
            <a:avLst/>
          </a:prstGeom>
          <a:solidFill>
            <a:schemeClr val="tx1"/>
          </a:solidFill>
          <a:ln>
            <a:solidFill>
              <a:schemeClr val="accent1"/>
            </a:solidFill>
          </a:ln>
        </p:spPr>
        <p:txBody>
          <a:bodyPr wrap="square">
            <a:spAutoFit/>
          </a:body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صلاة الإنجيل الحصرية: صلِّ لأجل الناس أن يعتنقوا الإنجيل الضيق (2: 5-7)</a:t>
            </a:r>
            <a:endParaRPr kumimoji="0" lang="en-US"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4" name="Rectangle 3">
            <a:extLst>
              <a:ext uri="{FF2B5EF4-FFF2-40B4-BE49-F238E27FC236}">
                <a16:creationId xmlns:a16="http://schemas.microsoft.com/office/drawing/2014/main" id="{2259FCF7-1009-694E-1423-EF20839C8E6F}"/>
              </a:ext>
            </a:extLst>
          </p:cNvPr>
          <p:cNvSpPr/>
          <p:nvPr/>
        </p:nvSpPr>
        <p:spPr>
          <a:xfrm>
            <a:off x="994780" y="2653344"/>
            <a:ext cx="5998852" cy="545727"/>
          </a:xfrm>
          <a:prstGeom prst="rect">
            <a:avLst/>
          </a:prstGeom>
          <a:solidFill>
            <a:schemeClr val="accent4">
              <a:lumMod val="20000"/>
              <a:lumOff val="80000"/>
            </a:schemeClr>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ar-JO" sz="28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rPr>
              <a:t>هناك إله واحد (ع 5أ)</a:t>
            </a:r>
            <a:endParaRPr kumimoji="0" lang="en-US" sz="28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5" name="Rectangle 4">
            <a:extLst>
              <a:ext uri="{FF2B5EF4-FFF2-40B4-BE49-F238E27FC236}">
                <a16:creationId xmlns:a16="http://schemas.microsoft.com/office/drawing/2014/main" id="{C60AFBD0-5F98-5176-A76C-3C9CEA8DC110}"/>
              </a:ext>
            </a:extLst>
          </p:cNvPr>
          <p:cNvSpPr/>
          <p:nvPr/>
        </p:nvSpPr>
        <p:spPr>
          <a:xfrm>
            <a:off x="994780" y="3382508"/>
            <a:ext cx="5998852" cy="545727"/>
          </a:xfrm>
          <a:prstGeom prst="rect">
            <a:avLst/>
          </a:prstGeom>
          <a:solidFill>
            <a:schemeClr val="accent4">
              <a:lumMod val="20000"/>
              <a:lumOff val="80000"/>
            </a:schemeClr>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ar-JO" sz="28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rPr>
              <a:t>هناك وسيط واحد مع الله (ع 5ب)</a:t>
            </a:r>
            <a:endParaRPr kumimoji="0" lang="en-US" sz="28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6" name="Rectangle 5">
            <a:extLst>
              <a:ext uri="{FF2B5EF4-FFF2-40B4-BE49-F238E27FC236}">
                <a16:creationId xmlns:a16="http://schemas.microsoft.com/office/drawing/2014/main" id="{7FDF5B5C-C6D0-9BB6-A867-22BDDE9ED845}"/>
              </a:ext>
            </a:extLst>
          </p:cNvPr>
          <p:cNvSpPr/>
          <p:nvPr/>
        </p:nvSpPr>
        <p:spPr>
          <a:xfrm>
            <a:off x="994780" y="4159207"/>
            <a:ext cx="5998852" cy="547650"/>
          </a:xfrm>
          <a:prstGeom prst="rect">
            <a:avLst/>
          </a:prstGeom>
          <a:solidFill>
            <a:schemeClr val="accent4">
              <a:lumMod val="20000"/>
              <a:lumOff val="80000"/>
            </a:schemeClr>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lang="ar-JO" sz="2800" dirty="0">
                <a:solidFill>
                  <a:srgbClr val="000000"/>
                </a:solidFill>
                <a:uFill>
                  <a:solidFill>
                    <a:srgbClr val="000000"/>
                  </a:solidFill>
                </a:uFill>
                <a:latin typeface="Arial" panose="020B0604020202020204" pitchFamily="34" charset="0"/>
                <a:ea typeface="Arial Unicode MS"/>
                <a:cs typeface="Arial" panose="020B0604020202020204" pitchFamily="34" charset="0"/>
              </a:rPr>
              <a:t>هناك فدية واحدة لخطايانا (ع 6ـ)</a:t>
            </a:r>
            <a:endParaRPr kumimoji="0" lang="en-US" sz="2800" i="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Tree>
    <p:extLst>
      <p:ext uri="{BB962C8B-B14F-4D97-AF65-F5344CB8AC3E}">
        <p14:creationId xmlns:p14="http://schemas.microsoft.com/office/powerpoint/2010/main" val="1703280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descr="What is the True Cross? (with pictures)">
            <a:extLst>
              <a:ext uri="{FF2B5EF4-FFF2-40B4-BE49-F238E27FC236}">
                <a16:creationId xmlns:a16="http://schemas.microsoft.com/office/drawing/2014/main" id="{0026A033-1EF1-4A66-AABE-C51ABAED83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120" t="9091" r="9917" b="-1"/>
          <a:stretch/>
        </p:blipFill>
        <p:spPr bwMode="auto">
          <a:xfrm>
            <a:off x="2642616" y="10"/>
            <a:ext cx="6501384"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004404"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DA57BA08-8EB6-4432-ACE1-EC09F35DFC02}"/>
              </a:ext>
            </a:extLst>
          </p:cNvPr>
          <p:cNvSpPr/>
          <p:nvPr/>
        </p:nvSpPr>
        <p:spPr>
          <a:xfrm>
            <a:off x="291810" y="-9526"/>
            <a:ext cx="5413666" cy="3831783"/>
          </a:xfrm>
          <a:prstGeom prst="rect">
            <a:avLst/>
          </a:prstGeom>
        </p:spPr>
        <p:txBody>
          <a:bodyPr vert="horz" lIns="91440" tIns="45720" rIns="91440" bIns="45720" rtlCol="0" anchor="b">
            <a:normAutofit/>
          </a:bodyPr>
          <a:lstStyle/>
          <a:p>
            <a:pPr lvl="0" algn="r" fontAlgn="auto">
              <a:lnSpc>
                <a:spcPct val="90000"/>
              </a:lnSpc>
              <a:spcAft>
                <a:spcPts val="600"/>
              </a:spcAft>
              <a:defRPr/>
            </a:pPr>
            <a:r>
              <a:rPr lang="ar-SA" sz="3200" dirty="0">
                <a:solidFill>
                  <a:prstClr val="white"/>
                </a:solidFill>
                <a:latin typeface="Arial" panose="020B0604020202020204" pitchFamily="34" charset="0"/>
                <a:cs typeface="Arial" panose="020B0604020202020204" pitchFamily="34" charset="0"/>
              </a:rPr>
              <a:t>مرقس ١٠ : ٤٥</a:t>
            </a:r>
          </a:p>
          <a:p>
            <a:pPr lvl="0" algn="r" fontAlgn="auto">
              <a:lnSpc>
                <a:spcPct val="90000"/>
              </a:lnSpc>
              <a:spcAft>
                <a:spcPts val="600"/>
              </a:spcAft>
              <a:defRPr/>
            </a:pPr>
            <a:endParaRPr lang="en-US" sz="3200" dirty="0">
              <a:solidFill>
                <a:prstClr val="white"/>
              </a:solidFill>
              <a:latin typeface="Arial" panose="020B0604020202020204" pitchFamily="34" charset="0"/>
              <a:cs typeface="Arial" panose="020B0604020202020204" pitchFamily="34" charset="0"/>
            </a:endParaRPr>
          </a:p>
          <a:p>
            <a:pPr lvl="0" algn="r" fontAlgn="auto">
              <a:lnSpc>
                <a:spcPct val="90000"/>
              </a:lnSpc>
              <a:spcAft>
                <a:spcPts val="600"/>
              </a:spcAft>
              <a:defRPr/>
            </a:pPr>
            <a:r>
              <a:rPr lang="ar-SA" sz="3200" dirty="0">
                <a:solidFill>
                  <a:prstClr val="white"/>
                </a:solidFill>
                <a:latin typeface="Arial" panose="020B0604020202020204" pitchFamily="34" charset="0"/>
                <a:cs typeface="Arial" panose="020B0604020202020204" pitchFamily="34" charset="0"/>
              </a:rPr>
              <a:t>ل</a:t>
            </a:r>
            <a:r>
              <a:rPr lang="ar-JO" sz="3200" dirty="0">
                <a:solidFill>
                  <a:prstClr val="white"/>
                </a:solidFill>
                <a:latin typeface="Arial" panose="020B0604020202020204" pitchFamily="34" charset="0"/>
                <a:cs typeface="Arial" panose="020B0604020202020204" pitchFamily="34" charset="0"/>
              </a:rPr>
              <a:t>لأن ابن الإنيان لم يأتِ ليُخدم بل ليخدم وليبذل نفسه فدية عن كثيرين.</a:t>
            </a:r>
            <a:r>
              <a:rPr lang="ar-SA" sz="3200" dirty="0">
                <a:solidFill>
                  <a:prstClr val="white"/>
                </a:solidFill>
                <a:latin typeface="Arial" panose="020B0604020202020204" pitchFamily="34" charset="0"/>
                <a:cs typeface="Arial" panose="020B0604020202020204" pitchFamily="34" charset="0"/>
              </a:rPr>
              <a:t> </a:t>
            </a:r>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78323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FD071-2944-64AC-6513-FFE5820698E7}"/>
            </a:ext>
          </a:extLst>
        </p:cNvPr>
        <p:cNvGrpSpPr/>
        <p:nvPr/>
      </p:nvGrpSpPr>
      <p:grpSpPr>
        <a:xfrm>
          <a:off x="0" y="0"/>
          <a:ext cx="0" cy="0"/>
          <a:chOff x="0" y="0"/>
          <a:chExt cx="0" cy="0"/>
        </a:xfrm>
      </p:grpSpPr>
      <p:pic>
        <p:nvPicPr>
          <p:cNvPr id="4106" name="Picture 10" descr="How Do I Pray For a Miracle? | CBN.com">
            <a:extLst>
              <a:ext uri="{FF2B5EF4-FFF2-40B4-BE49-F238E27FC236}">
                <a16:creationId xmlns:a16="http://schemas.microsoft.com/office/drawing/2014/main" id="{3828CB84-C3BE-A3AE-911B-3F31D673DA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8775" y="1152525"/>
            <a:ext cx="7353300" cy="5514975"/>
          </a:xfrm>
          <a:prstGeom prst="rect">
            <a:avLst/>
          </a:prstGeom>
          <a:noFill/>
          <a:ln w="38100">
            <a:solidFill>
              <a:schemeClr val="accent4">
                <a:lumMod val="50000"/>
              </a:schemeClr>
            </a:solidFill>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574C933C-76CB-8DBD-638A-C92DAF599D5F}"/>
              </a:ext>
            </a:extLst>
          </p:cNvPr>
          <p:cNvSpPr/>
          <p:nvPr/>
        </p:nvSpPr>
        <p:spPr>
          <a:xfrm>
            <a:off x="257175" y="594901"/>
            <a:ext cx="8886825" cy="548099"/>
          </a:xfrm>
          <a:prstGeom prst="rect">
            <a:avLst/>
          </a:prstGeom>
          <a:solidFill>
            <a:schemeClr val="tx1"/>
          </a:solidFill>
          <a:ln>
            <a:solidFill>
              <a:schemeClr val="accent1"/>
            </a:solidFill>
          </a:ln>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صلاة الإنجيل الشاملة: الصلاة من أجل الجميع ( 2: 1-4)</a:t>
            </a:r>
          </a:p>
        </p:txBody>
      </p:sp>
      <p:sp>
        <p:nvSpPr>
          <p:cNvPr id="2" name="Rectangle 1">
            <a:extLst>
              <a:ext uri="{FF2B5EF4-FFF2-40B4-BE49-F238E27FC236}">
                <a16:creationId xmlns:a16="http://schemas.microsoft.com/office/drawing/2014/main" id="{ED2995EA-AECF-EDB2-B6A6-7158EC950843}"/>
              </a:ext>
            </a:extLst>
          </p:cNvPr>
          <p:cNvSpPr/>
          <p:nvPr/>
        </p:nvSpPr>
        <p:spPr>
          <a:xfrm>
            <a:off x="0" y="1381125"/>
            <a:ext cx="9143999" cy="523220"/>
          </a:xfrm>
          <a:prstGeom prst="rect">
            <a:avLst/>
          </a:prstGeom>
          <a:solidFill>
            <a:schemeClr val="tx1"/>
          </a:solidFill>
          <a:ln>
            <a:solidFill>
              <a:schemeClr val="accent1"/>
            </a:solidFill>
          </a:ln>
        </p:spPr>
        <p:txBody>
          <a:bodyPr wrap="square">
            <a:spAutoFit/>
          </a:body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صلاة الإنجيل الحصرية: صلِّ لأجل الناس أن يعتنقوا الإنجيل الضيق (2: 5-7)</a:t>
            </a:r>
            <a:endParaRPr kumimoji="0" lang="en-US"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4" name="Rectangle 3">
            <a:extLst>
              <a:ext uri="{FF2B5EF4-FFF2-40B4-BE49-F238E27FC236}">
                <a16:creationId xmlns:a16="http://schemas.microsoft.com/office/drawing/2014/main" id="{0A5B630F-5963-4150-6B74-DD7B5CF61769}"/>
              </a:ext>
            </a:extLst>
          </p:cNvPr>
          <p:cNvSpPr/>
          <p:nvPr/>
        </p:nvSpPr>
        <p:spPr>
          <a:xfrm>
            <a:off x="257175" y="2653344"/>
            <a:ext cx="6736457" cy="545727"/>
          </a:xfrm>
          <a:prstGeom prst="rect">
            <a:avLst/>
          </a:prstGeom>
          <a:solidFill>
            <a:schemeClr val="accent4">
              <a:lumMod val="20000"/>
              <a:lumOff val="80000"/>
            </a:schemeClr>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ar-JO" sz="28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rPr>
              <a:t>هناك إله واحد (ع 5أ)</a:t>
            </a:r>
            <a:endParaRPr kumimoji="0" lang="en-US" sz="28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5" name="Rectangle 4">
            <a:extLst>
              <a:ext uri="{FF2B5EF4-FFF2-40B4-BE49-F238E27FC236}">
                <a16:creationId xmlns:a16="http://schemas.microsoft.com/office/drawing/2014/main" id="{1374F75D-FACD-E658-2782-97F3B452978A}"/>
              </a:ext>
            </a:extLst>
          </p:cNvPr>
          <p:cNvSpPr/>
          <p:nvPr/>
        </p:nvSpPr>
        <p:spPr>
          <a:xfrm>
            <a:off x="257175" y="3382508"/>
            <a:ext cx="6736457" cy="545727"/>
          </a:xfrm>
          <a:prstGeom prst="rect">
            <a:avLst/>
          </a:prstGeom>
          <a:solidFill>
            <a:schemeClr val="accent4">
              <a:lumMod val="20000"/>
              <a:lumOff val="80000"/>
            </a:schemeClr>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ar-JO" sz="28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rPr>
              <a:t>هناك وسيط واحد مع الله (ع 5ب)</a:t>
            </a:r>
            <a:endParaRPr kumimoji="0" lang="en-US" sz="28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6" name="Rectangle 5">
            <a:extLst>
              <a:ext uri="{FF2B5EF4-FFF2-40B4-BE49-F238E27FC236}">
                <a16:creationId xmlns:a16="http://schemas.microsoft.com/office/drawing/2014/main" id="{A513E0D8-B167-0BB0-58E3-410BEC060D9A}"/>
              </a:ext>
            </a:extLst>
          </p:cNvPr>
          <p:cNvSpPr/>
          <p:nvPr/>
        </p:nvSpPr>
        <p:spPr>
          <a:xfrm>
            <a:off x="257175" y="4159207"/>
            <a:ext cx="6736457" cy="547650"/>
          </a:xfrm>
          <a:prstGeom prst="rect">
            <a:avLst/>
          </a:prstGeom>
          <a:solidFill>
            <a:schemeClr val="accent4">
              <a:lumMod val="20000"/>
              <a:lumOff val="80000"/>
            </a:schemeClr>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ar-JO" sz="2800" i="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rPr>
              <a:t>هناك فدية واحدة لخطايانا (ع 6ـ)</a:t>
            </a:r>
            <a:endParaRPr kumimoji="0" lang="en-US" sz="2800" i="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7" name="Rectangle 6">
            <a:extLst>
              <a:ext uri="{FF2B5EF4-FFF2-40B4-BE49-F238E27FC236}">
                <a16:creationId xmlns:a16="http://schemas.microsoft.com/office/drawing/2014/main" id="{D0D30477-21F1-F846-1FEC-58E50297722C}"/>
              </a:ext>
            </a:extLst>
          </p:cNvPr>
          <p:cNvSpPr/>
          <p:nvPr/>
        </p:nvSpPr>
        <p:spPr>
          <a:xfrm>
            <a:off x="257175" y="4935906"/>
            <a:ext cx="6736457" cy="547650"/>
          </a:xfrm>
          <a:prstGeom prst="rect">
            <a:avLst/>
          </a:prstGeom>
          <a:solidFill>
            <a:schemeClr val="accent4">
              <a:lumMod val="20000"/>
              <a:lumOff val="80000"/>
            </a:schemeClr>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lang="ar-JO" sz="2800" dirty="0">
                <a:solidFill>
                  <a:srgbClr val="000000"/>
                </a:solidFill>
                <a:uFill>
                  <a:solidFill>
                    <a:srgbClr val="000000"/>
                  </a:solidFill>
                </a:uFill>
                <a:latin typeface="Arial" panose="020B0604020202020204" pitchFamily="34" charset="0"/>
                <a:ea typeface="Arial Unicode MS"/>
                <a:cs typeface="Arial" panose="020B0604020202020204" pitchFamily="34" charset="0"/>
              </a:rPr>
              <a:t>هناك وقت واحد تم فيه دفع الفدية (ع 6ب)</a:t>
            </a:r>
            <a:endParaRPr kumimoji="0" lang="en-US" sz="2800" i="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Tree>
    <p:extLst>
      <p:ext uri="{BB962C8B-B14F-4D97-AF65-F5344CB8AC3E}">
        <p14:creationId xmlns:p14="http://schemas.microsoft.com/office/powerpoint/2010/main" val="1647713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s://www.ebony.com/wp-content/uploads/2016/10/Libra-thinkstock.jpg">
            <a:extLst>
              <a:ext uri="{FF2B5EF4-FFF2-40B4-BE49-F238E27FC236}">
                <a16:creationId xmlns:a16="http://schemas.microsoft.com/office/drawing/2014/main" id="{E48AC1B4-5D9B-2B41-8830-8719ADBE25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55" y="-12700"/>
            <a:ext cx="9202011" cy="574595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932040" y="49784"/>
            <a:ext cx="4211960" cy="5683472"/>
          </a:xfrm>
          <a:effectLst>
            <a:outerShdw blurRad="63500" dist="35921" dir="2700000" algn="ctr" rotWithShape="0">
              <a:schemeClr val="tx2">
                <a:alpha val="74998"/>
              </a:schemeClr>
            </a:outerShdw>
          </a:effectLst>
        </p:spPr>
        <p:txBody>
          <a:bodyPr anchor="t"/>
          <a:lstStyle/>
          <a:p>
            <a:pPr marL="685800" indent="-685800" algn="r" rtl="1">
              <a:defRPr/>
            </a:pPr>
            <a:r>
              <a:rPr lang="ar-JO" sz="4800" dirty="0">
                <a:effectLst>
                  <a:glow rad="127000">
                    <a:schemeClr val="tx1"/>
                  </a:glow>
                </a:effectLst>
                <a:ea typeface="ＭＳ Ｐゴシック" charset="0"/>
              </a:rPr>
              <a:t>١. وازن بين الناموس و</a:t>
            </a:r>
            <a:r>
              <a:rPr lang="ar-JO" sz="4800" dirty="0">
                <a:solidFill>
                  <a:srgbClr val="FFFF00"/>
                </a:solidFill>
                <a:effectLst>
                  <a:glow rad="127000">
                    <a:schemeClr val="tx1"/>
                  </a:glow>
                </a:effectLst>
                <a:ea typeface="ＭＳ Ｐゴシック" charset="0"/>
              </a:rPr>
              <a:t>النعمة</a:t>
            </a:r>
            <a:r>
              <a:rPr lang="ar-JO" sz="4800" dirty="0">
                <a:effectLst>
                  <a:glow rad="127000">
                    <a:schemeClr val="tx1"/>
                  </a:glow>
                </a:effectLst>
                <a:ea typeface="ＭＳ Ｐゴシック" charset="0"/>
              </a:rPr>
              <a:t> في حياتك (الإصحاح ١)</a:t>
            </a:r>
            <a:endParaRPr lang="en-US" sz="48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03DC1931-488A-1549-83CB-F3969E0956A6}"/>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١ تيموثاوس</a:t>
            </a:r>
          </a:p>
        </p:txBody>
      </p:sp>
    </p:spTree>
    <p:extLst>
      <p:ext uri="{BB962C8B-B14F-4D97-AF65-F5344CB8AC3E}">
        <p14:creationId xmlns:p14="http://schemas.microsoft.com/office/powerpoint/2010/main" val="26376841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descr="What is the True Cross? (with pictures)">
            <a:extLst>
              <a:ext uri="{FF2B5EF4-FFF2-40B4-BE49-F238E27FC236}">
                <a16:creationId xmlns:a16="http://schemas.microsoft.com/office/drawing/2014/main" id="{0026A033-1EF1-4A66-AABE-C51ABAED83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120" t="9091" r="9917" b="-1"/>
          <a:stretch/>
        </p:blipFill>
        <p:spPr bwMode="auto">
          <a:xfrm>
            <a:off x="2642616" y="10"/>
            <a:ext cx="6501384"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004404"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DA57BA08-8EB6-4432-ACE1-EC09F35DFC02}"/>
              </a:ext>
            </a:extLst>
          </p:cNvPr>
          <p:cNvSpPr/>
          <p:nvPr/>
        </p:nvSpPr>
        <p:spPr>
          <a:xfrm>
            <a:off x="291810" y="-9526"/>
            <a:ext cx="5413666" cy="3831783"/>
          </a:xfrm>
          <a:prstGeom prst="rect">
            <a:avLst/>
          </a:prstGeom>
        </p:spPr>
        <p:txBody>
          <a:bodyPr vert="horz" lIns="91440" tIns="45720" rIns="91440" bIns="45720" rtlCol="0" anchor="b">
            <a:normAutofit/>
          </a:bodyPr>
          <a:lstStyle/>
          <a:p>
            <a:pPr algn="r" fontAlgn="auto">
              <a:lnSpc>
                <a:spcPct val="90000"/>
              </a:lnSpc>
              <a:spcAft>
                <a:spcPts val="600"/>
              </a:spcAft>
            </a:pPr>
            <a:r>
              <a:rPr lang="ar-SA" sz="3200" dirty="0">
                <a:solidFill>
                  <a:prstClr val="white"/>
                </a:solidFill>
                <a:latin typeface="Arial" panose="020B0604020202020204" pitchFamily="34" charset="0"/>
                <a:cs typeface="Arial" panose="020B0604020202020204" pitchFamily="34" charset="0"/>
              </a:rPr>
              <a:t>غلاطية ٤ : ٤</a:t>
            </a:r>
          </a:p>
          <a:p>
            <a:pPr algn="r" fontAlgn="auto">
              <a:lnSpc>
                <a:spcPct val="90000"/>
              </a:lnSpc>
              <a:spcAft>
                <a:spcPts val="600"/>
              </a:spcAft>
            </a:pPr>
            <a:endParaRPr lang="en-US" sz="3200" dirty="0">
              <a:solidFill>
                <a:prstClr val="white"/>
              </a:solidFill>
              <a:latin typeface="Arial" panose="020B0604020202020204" pitchFamily="34" charset="0"/>
              <a:cs typeface="Arial" panose="020B0604020202020204" pitchFamily="34" charset="0"/>
            </a:endParaRPr>
          </a:p>
          <a:p>
            <a:pPr algn="r" fontAlgn="auto">
              <a:lnSpc>
                <a:spcPct val="90000"/>
              </a:lnSpc>
              <a:spcAft>
                <a:spcPts val="600"/>
              </a:spcAft>
            </a:pPr>
            <a:r>
              <a:rPr lang="ar-JO" sz="3200" dirty="0">
                <a:solidFill>
                  <a:prstClr val="white"/>
                </a:solidFill>
                <a:latin typeface="Arial" panose="020B0604020202020204" pitchFamily="34" charset="0"/>
                <a:cs typeface="Arial" panose="020B0604020202020204" pitchFamily="34" charset="0"/>
              </a:rPr>
              <a:t>ولكن لما جاء ملء الزمان أرسل الله ابنه مولوداً من امرأة مولوداً تحت الناموس.</a:t>
            </a:r>
            <a:endParaRPr lang="ar-SA" sz="3200" dirty="0">
              <a:solidFill>
                <a:prstClr val="white"/>
              </a:solidFill>
              <a:latin typeface="Arial" panose="020B0604020202020204" pitchFamily="34" charset="0"/>
              <a:cs typeface="Arial" panose="020B0604020202020204" pitchFamily="34" charset="0"/>
            </a:endParaRPr>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7002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8EA0E7-71B2-CA82-E16B-5348B47AC663}"/>
            </a:ext>
          </a:extLst>
        </p:cNvPr>
        <p:cNvGrpSpPr/>
        <p:nvPr/>
      </p:nvGrpSpPr>
      <p:grpSpPr>
        <a:xfrm>
          <a:off x="0" y="0"/>
          <a:ext cx="0" cy="0"/>
          <a:chOff x="0" y="0"/>
          <a:chExt cx="0" cy="0"/>
        </a:xfrm>
      </p:grpSpPr>
      <p:pic>
        <p:nvPicPr>
          <p:cNvPr id="4106" name="Picture 10" descr="How Do I Pray For a Miracle? | CBN.com">
            <a:extLst>
              <a:ext uri="{FF2B5EF4-FFF2-40B4-BE49-F238E27FC236}">
                <a16:creationId xmlns:a16="http://schemas.microsoft.com/office/drawing/2014/main" id="{A85271E6-1B3B-1ED2-BB05-6924190DDF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8775" y="1152525"/>
            <a:ext cx="7353300" cy="5514975"/>
          </a:xfrm>
          <a:prstGeom prst="rect">
            <a:avLst/>
          </a:prstGeom>
          <a:noFill/>
          <a:ln w="38100">
            <a:solidFill>
              <a:schemeClr val="accent4">
                <a:lumMod val="50000"/>
              </a:schemeClr>
            </a:solidFill>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EA2C037-2422-90B3-B594-FC37E7C1762E}"/>
              </a:ext>
            </a:extLst>
          </p:cNvPr>
          <p:cNvSpPr/>
          <p:nvPr/>
        </p:nvSpPr>
        <p:spPr>
          <a:xfrm>
            <a:off x="257175" y="594901"/>
            <a:ext cx="8886825" cy="548099"/>
          </a:xfrm>
          <a:prstGeom prst="rect">
            <a:avLst/>
          </a:prstGeom>
          <a:solidFill>
            <a:schemeClr val="tx1"/>
          </a:solidFill>
          <a:ln>
            <a:solidFill>
              <a:schemeClr val="accent1"/>
            </a:solidFill>
          </a:ln>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صلاة الإنجيل الشاملة: الصلاة من أجل الجميع ( 2: 1-4)</a:t>
            </a:r>
          </a:p>
        </p:txBody>
      </p:sp>
      <p:sp>
        <p:nvSpPr>
          <p:cNvPr id="2" name="Rectangle 1">
            <a:extLst>
              <a:ext uri="{FF2B5EF4-FFF2-40B4-BE49-F238E27FC236}">
                <a16:creationId xmlns:a16="http://schemas.microsoft.com/office/drawing/2014/main" id="{E3A28221-B138-F4B0-A4A0-31C34E062387}"/>
              </a:ext>
            </a:extLst>
          </p:cNvPr>
          <p:cNvSpPr/>
          <p:nvPr/>
        </p:nvSpPr>
        <p:spPr>
          <a:xfrm>
            <a:off x="0" y="1381125"/>
            <a:ext cx="9143999" cy="523220"/>
          </a:xfrm>
          <a:prstGeom prst="rect">
            <a:avLst/>
          </a:prstGeom>
          <a:solidFill>
            <a:schemeClr val="tx1"/>
          </a:solidFill>
          <a:ln>
            <a:solidFill>
              <a:schemeClr val="accent1"/>
            </a:solidFill>
          </a:ln>
        </p:spPr>
        <p:txBody>
          <a:bodyPr wrap="square">
            <a:spAutoFit/>
          </a:body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صلاة الإنجيل الحصرية: صلِّ لأجل الناس أن يعتنقوا الإنجيل الضيق (2: 5-7)</a:t>
            </a:r>
            <a:endParaRPr kumimoji="0" lang="en-US"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4" name="Rectangle 3">
            <a:extLst>
              <a:ext uri="{FF2B5EF4-FFF2-40B4-BE49-F238E27FC236}">
                <a16:creationId xmlns:a16="http://schemas.microsoft.com/office/drawing/2014/main" id="{EB16E0D3-0B98-0936-B202-73CBBD98C41B}"/>
              </a:ext>
            </a:extLst>
          </p:cNvPr>
          <p:cNvSpPr/>
          <p:nvPr/>
        </p:nvSpPr>
        <p:spPr>
          <a:xfrm>
            <a:off x="539552" y="2653344"/>
            <a:ext cx="6454080" cy="545727"/>
          </a:xfrm>
          <a:prstGeom prst="rect">
            <a:avLst/>
          </a:prstGeom>
          <a:solidFill>
            <a:schemeClr val="accent4">
              <a:lumMod val="20000"/>
              <a:lumOff val="80000"/>
            </a:schemeClr>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ar-JO" sz="28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rPr>
              <a:t>هناك إله واحد (ع 5أ)</a:t>
            </a:r>
            <a:endParaRPr kumimoji="0" lang="en-US" sz="28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5" name="Rectangle 4">
            <a:extLst>
              <a:ext uri="{FF2B5EF4-FFF2-40B4-BE49-F238E27FC236}">
                <a16:creationId xmlns:a16="http://schemas.microsoft.com/office/drawing/2014/main" id="{76A3A960-827E-CA13-9111-E42B6863A3F0}"/>
              </a:ext>
            </a:extLst>
          </p:cNvPr>
          <p:cNvSpPr/>
          <p:nvPr/>
        </p:nvSpPr>
        <p:spPr>
          <a:xfrm>
            <a:off x="539552" y="3382508"/>
            <a:ext cx="6454080" cy="545727"/>
          </a:xfrm>
          <a:prstGeom prst="rect">
            <a:avLst/>
          </a:prstGeom>
          <a:solidFill>
            <a:schemeClr val="accent4">
              <a:lumMod val="20000"/>
              <a:lumOff val="80000"/>
            </a:schemeClr>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ar-JO" sz="28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rPr>
              <a:t>هناك وسيط واحد مع الله (ع 5ب)</a:t>
            </a:r>
            <a:endParaRPr kumimoji="0" lang="en-US" sz="28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6" name="Rectangle 5">
            <a:extLst>
              <a:ext uri="{FF2B5EF4-FFF2-40B4-BE49-F238E27FC236}">
                <a16:creationId xmlns:a16="http://schemas.microsoft.com/office/drawing/2014/main" id="{3A6F5BF0-BB6F-D0EA-E903-F3D14DA81BD6}"/>
              </a:ext>
            </a:extLst>
          </p:cNvPr>
          <p:cNvSpPr/>
          <p:nvPr/>
        </p:nvSpPr>
        <p:spPr>
          <a:xfrm>
            <a:off x="539552" y="4159207"/>
            <a:ext cx="6454080" cy="547650"/>
          </a:xfrm>
          <a:prstGeom prst="rect">
            <a:avLst/>
          </a:prstGeom>
          <a:solidFill>
            <a:schemeClr val="accent4">
              <a:lumMod val="20000"/>
              <a:lumOff val="80000"/>
            </a:schemeClr>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ar-JO" sz="2800" i="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rPr>
              <a:t>هناك فدية واحدة لخطايانا (ع 6ـ)</a:t>
            </a:r>
            <a:endParaRPr kumimoji="0" lang="en-US" sz="2800" i="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7" name="Rectangle 6">
            <a:extLst>
              <a:ext uri="{FF2B5EF4-FFF2-40B4-BE49-F238E27FC236}">
                <a16:creationId xmlns:a16="http://schemas.microsoft.com/office/drawing/2014/main" id="{7A671493-7436-E3E2-9DE6-B30B275ACD32}"/>
              </a:ext>
            </a:extLst>
          </p:cNvPr>
          <p:cNvSpPr/>
          <p:nvPr/>
        </p:nvSpPr>
        <p:spPr>
          <a:xfrm>
            <a:off x="539552" y="4935906"/>
            <a:ext cx="6454080" cy="547650"/>
          </a:xfrm>
          <a:prstGeom prst="rect">
            <a:avLst/>
          </a:prstGeom>
          <a:solidFill>
            <a:schemeClr val="accent4">
              <a:lumMod val="20000"/>
              <a:lumOff val="80000"/>
            </a:schemeClr>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ar-JO" sz="2800" i="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rPr>
              <a:t>هناك وقت واحد تم فيه دفع الفدية (ع 6ب)</a:t>
            </a:r>
            <a:endParaRPr kumimoji="0" lang="en-US" sz="2800" i="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8" name="Rectangle 7">
            <a:extLst>
              <a:ext uri="{FF2B5EF4-FFF2-40B4-BE49-F238E27FC236}">
                <a16:creationId xmlns:a16="http://schemas.microsoft.com/office/drawing/2014/main" id="{917B1276-342F-5D31-0EBE-F725832E738F}"/>
              </a:ext>
            </a:extLst>
          </p:cNvPr>
          <p:cNvSpPr/>
          <p:nvPr/>
        </p:nvSpPr>
        <p:spPr>
          <a:xfrm>
            <a:off x="539553" y="5714413"/>
            <a:ext cx="6454079" cy="523220"/>
          </a:xfrm>
          <a:prstGeom prst="rect">
            <a:avLst/>
          </a:prstGeom>
          <a:solidFill>
            <a:schemeClr val="accent4">
              <a:lumMod val="20000"/>
              <a:lumOff val="80000"/>
            </a:schemeClr>
          </a:solidFill>
        </p:spPr>
        <p:txBody>
          <a:bodyPr wrap="square">
            <a:spAutoFit/>
          </a:bodyPr>
          <a:lstStyle/>
          <a:p>
            <a:pPr marL="342900" marR="0" lvl="0" indent="-342900" algn="r" defTabSz="457200" rtl="1" eaLnBrk="1" fontAlgn="auto" latinLnBrk="0" hangingPunct="1">
              <a:lnSpc>
                <a:spcPct val="100000"/>
              </a:lnSpc>
              <a:spcBef>
                <a:spcPts val="1200"/>
              </a:spcBef>
              <a:spcAft>
                <a:spcPts val="0"/>
              </a:spcAft>
              <a:buClrTx/>
              <a:buSzTx/>
              <a:buFont typeface="Symbol" panose="05050102010706020507" pitchFamily="18" charset="2"/>
              <a:buChar char=""/>
              <a:tabLst/>
              <a:defRPr/>
            </a:pPr>
            <a:r>
              <a:rPr lang="ar-JO" sz="2800" dirty="0">
                <a:solidFill>
                  <a:srgbClr val="000000"/>
                </a:solidFill>
                <a:uFill>
                  <a:solidFill>
                    <a:srgbClr val="000000"/>
                  </a:solidFill>
                </a:uFill>
                <a:latin typeface="Arial" panose="020B0604020202020204" pitchFamily="34" charset="0"/>
                <a:ea typeface="Arial Unicode MS"/>
                <a:cs typeface="Arial" panose="020B0604020202020204" pitchFamily="34" charset="0"/>
              </a:rPr>
              <a:t>هناك مرسلين مكلفين بإعلان الحق (ع 7)</a:t>
            </a:r>
            <a:endParaRPr kumimoji="0" lang="en-US" sz="2800" i="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Tree>
    <p:extLst>
      <p:ext uri="{BB962C8B-B14F-4D97-AF65-F5344CB8AC3E}">
        <p14:creationId xmlns:p14="http://schemas.microsoft.com/office/powerpoint/2010/main" val="3039839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2"/>
          <p:cNvSpPr>
            <a:spLocks noGrp="1" noChangeArrowheads="1"/>
          </p:cNvSpPr>
          <p:nvPr>
            <p:ph type="ctrTitle"/>
          </p:nvPr>
        </p:nvSpPr>
        <p:spPr>
          <a:xfrm>
            <a:off x="1692275" y="2133600"/>
            <a:ext cx="7315200" cy="1600200"/>
          </a:xfrm>
        </p:spPr>
        <p:txBody>
          <a:bodyPr/>
          <a:lstStyle/>
          <a:p>
            <a:pPr eaLnBrk="1" hangingPunct="1"/>
            <a:r>
              <a:rPr lang="ar-JO" sz="6000" b="1" dirty="0">
                <a:latin typeface="Arial" panose="020B0604020202020204" pitchFamily="34" charset="0"/>
                <a:ea typeface="ＭＳ Ｐゴシック" charset="0"/>
                <a:cs typeface="Arial" panose="020B0604020202020204" pitchFamily="34" charset="0"/>
              </a:rPr>
              <a:t>1 تيموثاوس 2</a:t>
            </a:r>
            <a:endParaRPr lang="en-US" sz="6000" b="1" dirty="0">
              <a:latin typeface="Arial" panose="020B0604020202020204" pitchFamily="34" charset="0"/>
              <a:ea typeface="ＭＳ Ｐゴシック" charset="0"/>
              <a:cs typeface="Arial" panose="020B0604020202020204" pitchFamily="34" charset="0"/>
            </a:endParaRPr>
          </a:p>
        </p:txBody>
      </p:sp>
      <p:sp>
        <p:nvSpPr>
          <p:cNvPr id="265218" name="Rectangle 3"/>
          <p:cNvSpPr>
            <a:spLocks noGrp="1" noChangeArrowheads="1"/>
          </p:cNvSpPr>
          <p:nvPr>
            <p:ph type="subTitle" idx="1"/>
          </p:nvPr>
        </p:nvSpPr>
        <p:spPr>
          <a:xfrm>
            <a:off x="1447800" y="4114800"/>
            <a:ext cx="5105400" cy="1752600"/>
          </a:xfrm>
        </p:spPr>
        <p:txBody>
          <a:bodyPr/>
          <a:lstStyle/>
          <a:p>
            <a:pPr algn="r" eaLnBrk="1" hangingPunct="1"/>
            <a:r>
              <a:rPr lang="ar-JO" sz="4000" dirty="0">
                <a:ea typeface="ＭＳ Ｐゴシック" charset="0"/>
                <a:cs typeface="Arial" panose="020B0604020202020204" pitchFamily="34" charset="0"/>
              </a:rPr>
              <a:t>موضوع جدلي :</a:t>
            </a:r>
            <a:endParaRPr lang="en-US" sz="4000" dirty="0">
              <a:ea typeface="ＭＳ Ｐゴシック" charset="0"/>
              <a:cs typeface="Arial" panose="020B0604020202020204" pitchFamily="34" charset="0"/>
            </a:endParaRPr>
          </a:p>
          <a:p>
            <a:pPr algn="r" eaLnBrk="1" hangingPunct="1"/>
            <a:r>
              <a:rPr lang="ar-JO" sz="4000" dirty="0">
                <a:ea typeface="ＭＳ Ｐゴシック" charset="0"/>
                <a:cs typeface="Arial" panose="020B0604020202020204" pitchFamily="34" charset="0"/>
              </a:rPr>
              <a:t>دور المرأة في العبادة العامة</a:t>
            </a:r>
            <a:endParaRPr lang="en-US" sz="4000" dirty="0">
              <a:ea typeface="ＭＳ Ｐゴシック" charset="0"/>
              <a:cs typeface="Arial" panose="020B0604020202020204" pitchFamily="34" charset="0"/>
            </a:endParaRPr>
          </a:p>
        </p:txBody>
      </p:sp>
      <p:pic>
        <p:nvPicPr>
          <p:cNvPr id="265219" name="Picture 4" descr="AG00163_"/>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6553200" y="4038600"/>
            <a:ext cx="2286000" cy="2105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 Box 4"/>
          <p:cNvSpPr txBox="1">
            <a:spLocks noChangeArrowheads="1"/>
          </p:cNvSpPr>
          <p:nvPr/>
        </p:nvSpPr>
        <p:spPr bwMode="auto">
          <a:xfrm>
            <a:off x="8184595" y="50155"/>
            <a:ext cx="902811" cy="461665"/>
          </a:xfrm>
          <a:prstGeom prst="rect">
            <a:avLst/>
          </a:prstGeom>
          <a:noFill/>
          <a:ln w="9525">
            <a:noFill/>
            <a:miter lim="800000"/>
            <a:headEnd/>
            <a:tailEnd/>
          </a:ln>
          <a:effec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cs typeface="Arial" panose="020B0604020202020204" pitchFamily="34" charset="0"/>
              </a:rPr>
              <a:t>222ي</a:t>
            </a:r>
            <a:endParaRPr kumimoji="0" lang="en-US" sz="2800" u="none" strike="noStrike" kern="1200" cap="none" spc="0" normalizeH="0" baseline="0" noProof="0" dirty="0">
              <a:ln>
                <a:noFill/>
              </a:ln>
              <a:solidFill>
                <a:srgbClr val="006600"/>
              </a:solidFill>
              <a:effectLst>
                <a:outerShdw blurRad="38100" dist="38100" dir="2700000" algn="tl">
                  <a:srgbClr val="DDDDDD"/>
                </a:outerShdw>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Title 3"/>
          <p:cNvSpPr>
            <a:spLocks noGrp="1"/>
          </p:cNvSpPr>
          <p:nvPr>
            <p:ph type="ctrTitle"/>
          </p:nvPr>
        </p:nvSpPr>
        <p:spPr>
          <a:xfrm>
            <a:off x="36834" y="288032"/>
            <a:ext cx="8998646" cy="548680"/>
          </a:xfrm>
        </p:spPr>
        <p:txBody>
          <a:bodyPr anchor="t"/>
          <a:lstStyle/>
          <a:p>
            <a:pPr marL="360363" lvl="1" indent="-360363" algn="r"/>
            <a:r>
              <a:rPr lang="ar-JO" sz="2000" b="1" dirty="0">
                <a:solidFill>
                  <a:schemeClr val="bg1"/>
                </a:solidFill>
                <a:latin typeface="Arial" panose="020B0604020202020204" pitchFamily="34" charset="0"/>
                <a:cs typeface="Arial" panose="020B0604020202020204" pitchFamily="34" charset="0"/>
              </a:rPr>
              <a:t>أ. لا يجب أن تخدم المرأة كراعي – معلم مع وجود سلطة على الكنيسة كلها</a:t>
            </a:r>
            <a:endParaRPr lang="en-SG" sz="2000" b="1" dirty="0">
              <a:solidFill>
                <a:schemeClr val="bg1"/>
              </a:solidFill>
              <a:latin typeface="Arial" panose="020B0604020202020204" pitchFamily="34" charset="0"/>
              <a:cs typeface="Arial" panose="020B0604020202020204" pitchFamily="34" charset="0"/>
            </a:endParaRPr>
          </a:p>
        </p:txBody>
      </p:sp>
      <p:sp>
        <p:nvSpPr>
          <p:cNvPr id="3" name="Title 3"/>
          <p:cNvSpPr txBox="1">
            <a:spLocks/>
          </p:cNvSpPr>
          <p:nvPr/>
        </p:nvSpPr>
        <p:spPr bwMode="auto">
          <a:xfrm>
            <a:off x="36834" y="1061054"/>
            <a:ext cx="8998646" cy="5486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1" indent="0" algn="r" defTabSz="914400" rtl="0" eaLnBrk="0" fontAlgn="base" latinLnBrk="0" hangingPunct="0">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ب. لا يجب أن تخدم المرأة كشيخ ( أو أي دور في مجلس الحكم الأعلى) في الكنيسة.</a:t>
            </a:r>
            <a:br>
              <a:rPr kumimoji="0" lang="en-SG" sz="200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br>
            <a:endParaRPr kumimoji="0" lang="en-SG" sz="200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4" name="Title 3"/>
          <p:cNvSpPr txBox="1">
            <a:spLocks/>
          </p:cNvSpPr>
          <p:nvPr/>
        </p:nvSpPr>
        <p:spPr bwMode="auto">
          <a:xfrm>
            <a:off x="758" y="6381328"/>
            <a:ext cx="9034722" cy="4320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1" indent="0" algn="r" defTabSz="914400" rtl="0" eaLnBrk="0" fontAlgn="base" latinLnBrk="0" hangingPunct="0">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ذ. لا يجب أن تعلم المرأة في مساق دراسات غير كتابية مختلط في معهد أو كلية لاهوت.</a:t>
            </a:r>
            <a:endParaRPr kumimoji="0" lang="en-SG" sz="200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5" name="Title 3"/>
          <p:cNvSpPr txBox="1">
            <a:spLocks/>
          </p:cNvSpPr>
          <p:nvPr/>
        </p:nvSpPr>
        <p:spPr bwMode="auto">
          <a:xfrm>
            <a:off x="36834" y="1834076"/>
            <a:ext cx="8998646" cy="545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1" indent="0" algn="r" defTabSz="914400" rtl="0" eaLnBrk="0" fontAlgn="base" latinLnBrk="0" hangingPunct="0">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ت. لا يجب أن تكون المرأة قائد التسبيح الرئيسي في خدمات الكنيسة التعبدية.</a:t>
            </a:r>
            <a:br>
              <a:rPr kumimoji="0" lang="en-SG" sz="200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br>
            <a:endParaRPr kumimoji="0" lang="en-SG" sz="200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6" name="Title 3"/>
          <p:cNvSpPr txBox="1">
            <a:spLocks/>
          </p:cNvSpPr>
          <p:nvPr/>
        </p:nvSpPr>
        <p:spPr bwMode="auto">
          <a:xfrm>
            <a:off x="72910" y="2603426"/>
            <a:ext cx="8962570" cy="545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1" indent="0" algn="r" defTabSz="914400" rtl="0" eaLnBrk="0" fontAlgn="base" latinLnBrk="0" hangingPunct="0">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ث. لا يجب أن تكون المرأة مسؤولة التعليم المسيحي للبالغين مع وجود سلطة على المعلمين الذكور.</a:t>
            </a:r>
            <a:br>
              <a:rPr kumimoji="0" lang="en-SG" sz="200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br>
            <a:endParaRPr kumimoji="0" lang="en-SG" sz="200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7" name="Title 3"/>
          <p:cNvSpPr txBox="1">
            <a:spLocks/>
          </p:cNvSpPr>
          <p:nvPr/>
        </p:nvSpPr>
        <p:spPr bwMode="auto">
          <a:xfrm>
            <a:off x="36834" y="3372776"/>
            <a:ext cx="8998646" cy="545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1" indent="0" algn="r" defTabSz="914400" rtl="0" eaLnBrk="0" fontAlgn="base" latinLnBrk="0" hangingPunct="0">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ج. لا يجب أن تكون المرأة مسؤولة خدمة أطفال مدارس الأحد مع وجود سلطة على المعلمين الذكور.</a:t>
            </a:r>
            <a:br>
              <a:rPr kumimoji="0" lang="en-SG" sz="200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br>
            <a:endParaRPr kumimoji="0" lang="en-SG" sz="200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8" name="Title 3"/>
          <p:cNvSpPr txBox="1">
            <a:spLocks/>
          </p:cNvSpPr>
          <p:nvPr/>
        </p:nvSpPr>
        <p:spPr bwMode="auto">
          <a:xfrm>
            <a:off x="36834" y="4142126"/>
            <a:ext cx="8998646" cy="558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1" indent="0" algn="r" defTabSz="914400" rtl="0" eaLnBrk="0" fontAlgn="base" latinLnBrk="0" hangingPunct="0">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ح. لا يجب أن تعلم المرأة صف مدارس أحد مختلط للبالغين في مبنى الكنيسة.</a:t>
            </a:r>
            <a:endParaRPr kumimoji="0" lang="en-SG" sz="200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9" name="Title 3"/>
          <p:cNvSpPr txBox="1">
            <a:spLocks/>
          </p:cNvSpPr>
          <p:nvPr/>
        </p:nvSpPr>
        <p:spPr bwMode="auto">
          <a:xfrm>
            <a:off x="36834" y="4924530"/>
            <a:ext cx="8998646" cy="5040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1" indent="0" algn="r" defTabSz="914400" rtl="0" eaLnBrk="0" fontAlgn="base" latinLnBrk="0" hangingPunct="0">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خ. لا يجب أن تعلم المرأة مجموعة بيتية مختلطة للبالغين في بيت خاص.</a:t>
            </a:r>
            <a:endParaRPr kumimoji="0" lang="en-SG" sz="200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10" name="Title 3"/>
          <p:cNvSpPr txBox="1">
            <a:spLocks/>
          </p:cNvSpPr>
          <p:nvPr/>
        </p:nvSpPr>
        <p:spPr bwMode="auto">
          <a:xfrm>
            <a:off x="758" y="5652928"/>
            <a:ext cx="9034722" cy="5040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1" indent="0" algn="r" defTabSz="914400" rtl="0" eaLnBrk="0" fontAlgn="base" latinLnBrk="0" hangingPunct="0">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د. لا يجب أن تعلم المرأة في مساق دراسات كتابية مختلط في معهد أو كلية لاهوت.</a:t>
            </a:r>
            <a:br>
              <a:rPr kumimoji="0" lang="en-SG" sz="200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br>
            <a:endParaRPr kumimoji="0" lang="en-SG" sz="200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11" name="Text Box 4"/>
          <p:cNvSpPr txBox="1">
            <a:spLocks noChangeArrowheads="1"/>
          </p:cNvSpPr>
          <p:nvPr/>
        </p:nvSpPr>
        <p:spPr bwMode="auto">
          <a:xfrm>
            <a:off x="36834" y="118585"/>
            <a:ext cx="809838" cy="461665"/>
          </a:xfrm>
          <a:prstGeom prst="rect">
            <a:avLst/>
          </a:prstGeom>
          <a:noFill/>
          <a:ln w="9525">
            <a:noFill/>
            <a:miter lim="800000"/>
            <a:headEnd/>
            <a:tailEnd/>
          </a:ln>
          <a:effec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222ذ</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84781857"/>
      </p:ext>
    </p:extLst>
  </p:cSld>
  <p:clrMapOvr>
    <a:masterClrMapping/>
  </p:clrMapOvr>
  <p:transition>
    <p:fade/>
  </p:transition>
</p:sld>
</file>

<file path=ppt/slides/slide1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41" name="WordArt 4"/>
          <p:cNvSpPr>
            <a:spLocks noChangeArrowheads="1" noChangeShapeType="1" noTextEdit="1"/>
          </p:cNvSpPr>
          <p:nvPr/>
        </p:nvSpPr>
        <p:spPr bwMode="auto">
          <a:xfrm>
            <a:off x="1691680" y="533400"/>
            <a:ext cx="5852120" cy="9144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0" cap="none" spc="0" normalizeH="0" baseline="0" noProof="0" dirty="0">
                <a:ln w="9525">
                  <a:round/>
                  <a:headEnd/>
                  <a:tailEnd/>
                </a:ln>
                <a:gradFill rotWithShape="1">
                  <a:gsLst>
                    <a:gs pos="0">
                      <a:srgbClr val="006600"/>
                    </a:gs>
                    <a:gs pos="100000">
                      <a:srgbClr val="83B583"/>
                    </a:gs>
                  </a:gsLst>
                  <a:lin ang="5400000" scaled="1"/>
                </a:gradFill>
                <a:effectLst/>
                <a:uLnTx/>
                <a:uFillTx/>
                <a:latin typeface="Times New Roman"/>
                <a:ea typeface="Times New Roman"/>
                <a:cs typeface="Times New Roman"/>
              </a:rPr>
              <a:t>تجنب النقيضين</a:t>
            </a:r>
            <a:endParaRPr kumimoji="0" lang="en-US" sz="3600" b="1" i="0" u="none" strike="noStrike" kern="10" cap="none" spc="0" normalizeH="0" baseline="0" noProof="0" dirty="0">
              <a:ln w="9525">
                <a:round/>
                <a:headEnd/>
                <a:tailEnd/>
              </a:ln>
              <a:gradFill rotWithShape="1">
                <a:gsLst>
                  <a:gs pos="0">
                    <a:srgbClr val="006600"/>
                  </a:gs>
                  <a:gs pos="100000">
                    <a:srgbClr val="83B583"/>
                  </a:gs>
                </a:gsLst>
                <a:lin ang="5400000" scaled="1"/>
              </a:gradFill>
              <a:effectLst/>
              <a:uLnTx/>
              <a:uFillTx/>
              <a:latin typeface="Times New Roman"/>
              <a:ea typeface="Times New Roman"/>
              <a:cs typeface="Times New Roman"/>
            </a:endParaRPr>
          </a:p>
        </p:txBody>
      </p:sp>
      <p:sp>
        <p:nvSpPr>
          <p:cNvPr id="183301" name="Rectangle 5"/>
          <p:cNvSpPr>
            <a:spLocks noGrp="1" noChangeArrowheads="1"/>
          </p:cNvSpPr>
          <p:nvPr>
            <p:ph type="body" sz="half" idx="1"/>
          </p:nvPr>
        </p:nvSpPr>
        <p:spPr>
          <a:xfrm>
            <a:off x="611560" y="1600200"/>
            <a:ext cx="4265240" cy="5257800"/>
          </a:xfrm>
        </p:spPr>
        <p:txBody>
          <a:bodyPr/>
          <a:lstStyle/>
          <a:p>
            <a:pPr algn="ctr" eaLnBrk="1" hangingPunct="1">
              <a:lnSpc>
                <a:spcPct val="90000"/>
              </a:lnSpc>
              <a:buFontTx/>
              <a:buNone/>
              <a:defRPr/>
            </a:pPr>
            <a:r>
              <a:rPr lang="ar-JO" u="sng" dirty="0">
                <a:effectLst>
                  <a:outerShdw blurRad="38100" dist="38100" dir="2700000" algn="tl">
                    <a:srgbClr val="DDDDDD"/>
                  </a:outerShdw>
                </a:effectLst>
                <a:ea typeface="ＭＳ Ｐゴシック" charset="0"/>
                <a:cs typeface="Arial" panose="020B0604020202020204" pitchFamily="34" charset="0"/>
              </a:rPr>
              <a:t>الحرفية</a:t>
            </a:r>
            <a:r>
              <a:rPr lang="en-US" dirty="0">
                <a:ea typeface="ＭＳ Ｐゴシック" charset="0"/>
                <a:cs typeface="Arial" panose="020B0604020202020204" pitchFamily="34" charset="0"/>
              </a:rPr>
              <a:t> </a:t>
            </a:r>
          </a:p>
          <a:p>
            <a:pPr algn="ctr" eaLnBrk="1" hangingPunct="1">
              <a:lnSpc>
                <a:spcPct val="90000"/>
              </a:lnSpc>
              <a:buFontTx/>
              <a:buNone/>
              <a:defRPr/>
            </a:pPr>
            <a:r>
              <a:rPr lang="ar-JO" dirty="0">
                <a:solidFill>
                  <a:srgbClr val="FF3300"/>
                </a:solidFill>
                <a:ea typeface="ＭＳ Ｐゴシック" charset="0"/>
                <a:cs typeface="Arial" panose="020B0604020202020204" pitchFamily="34" charset="0"/>
              </a:rPr>
              <a:t>تنصيب </a:t>
            </a:r>
            <a:r>
              <a:rPr lang="ar-JO" dirty="0">
                <a:ea typeface="ＭＳ Ｐゴシック" charset="0"/>
                <a:cs typeface="Arial" panose="020B0604020202020204" pitchFamily="34" charset="0"/>
              </a:rPr>
              <a:t>الحق + الثقافة</a:t>
            </a:r>
            <a:endParaRPr lang="en-US" dirty="0">
              <a:ea typeface="ＭＳ Ｐゴシック" charset="0"/>
              <a:cs typeface="Arial" panose="020B0604020202020204" pitchFamily="34" charset="0"/>
            </a:endParaRPr>
          </a:p>
          <a:p>
            <a:pPr algn="r" eaLnBrk="1" hangingPunct="1">
              <a:lnSpc>
                <a:spcPct val="90000"/>
              </a:lnSpc>
              <a:buFontTx/>
              <a:buNone/>
              <a:defRPr/>
            </a:pPr>
            <a:r>
              <a:rPr lang="ar-JO" dirty="0">
                <a:ea typeface="ＭＳ Ｐゴシック" charset="0"/>
                <a:cs typeface="Arial" panose="020B0604020202020204" pitchFamily="34" charset="0"/>
              </a:rPr>
              <a:t>2: 8 يجب أن يصلي الرجال </a:t>
            </a:r>
            <a:r>
              <a:rPr lang="ar-JO" dirty="0">
                <a:solidFill>
                  <a:srgbClr val="FF0000"/>
                </a:solidFill>
                <a:ea typeface="ＭＳ Ｐゴシック" charset="0"/>
                <a:cs typeface="Arial" panose="020B0604020202020204" pitchFamily="34" charset="0"/>
              </a:rPr>
              <a:t>دائماً</a:t>
            </a:r>
            <a:r>
              <a:rPr lang="ar-JO" dirty="0">
                <a:ea typeface="ＭＳ Ｐゴシック" charset="0"/>
                <a:cs typeface="Arial" panose="020B0604020202020204" pitchFamily="34" charset="0"/>
              </a:rPr>
              <a:t> </a:t>
            </a:r>
          </a:p>
          <a:p>
            <a:pPr algn="r" eaLnBrk="1" hangingPunct="1">
              <a:lnSpc>
                <a:spcPct val="90000"/>
              </a:lnSpc>
              <a:buFontTx/>
              <a:buNone/>
              <a:defRPr/>
            </a:pPr>
            <a:r>
              <a:rPr lang="ar-JO" dirty="0">
                <a:ea typeface="ＭＳ Ｐゴシック" charset="0"/>
                <a:cs typeface="Arial" panose="020B0604020202020204" pitchFamily="34" charset="0"/>
              </a:rPr>
              <a:t>       في كل مكان رافعين أيادي  </a:t>
            </a:r>
          </a:p>
          <a:p>
            <a:pPr algn="r" eaLnBrk="1" hangingPunct="1">
              <a:lnSpc>
                <a:spcPct val="90000"/>
              </a:lnSpc>
              <a:buFontTx/>
              <a:buNone/>
              <a:defRPr/>
            </a:pPr>
            <a:r>
              <a:rPr lang="ar-JO" dirty="0">
                <a:ea typeface="ＭＳ Ｐゴシック" charset="0"/>
                <a:cs typeface="Arial" panose="020B0604020202020204" pitchFamily="34" charset="0"/>
              </a:rPr>
              <a:t>       طاهرة</a:t>
            </a:r>
            <a:endParaRPr lang="en-US" dirty="0">
              <a:ea typeface="ＭＳ Ｐゴシック" charset="0"/>
              <a:cs typeface="Arial" panose="020B0604020202020204" pitchFamily="34" charset="0"/>
            </a:endParaRPr>
          </a:p>
          <a:p>
            <a:pPr algn="r" eaLnBrk="1" hangingPunct="1">
              <a:lnSpc>
                <a:spcPct val="90000"/>
              </a:lnSpc>
              <a:buFontTx/>
              <a:buNone/>
              <a:defRPr/>
            </a:pPr>
            <a:r>
              <a:rPr lang="en-US" dirty="0">
                <a:ea typeface="ＭＳ Ｐゴシック" charset="0"/>
                <a:cs typeface="Arial" panose="020B0604020202020204" pitchFamily="34" charset="0"/>
              </a:rPr>
              <a:t> </a:t>
            </a:r>
            <a:r>
              <a:rPr lang="ar-JO" dirty="0">
                <a:cs typeface="Arial" panose="020B0604020202020204" pitchFamily="34" charset="0"/>
              </a:rPr>
              <a:t>2: 9-10 يجب ألا تضفر النساء </a:t>
            </a:r>
          </a:p>
          <a:p>
            <a:pPr algn="r" eaLnBrk="1" hangingPunct="1">
              <a:lnSpc>
                <a:spcPct val="90000"/>
              </a:lnSpc>
              <a:buFontTx/>
              <a:buNone/>
              <a:defRPr/>
            </a:pPr>
            <a:r>
              <a:rPr lang="ar-JO" dirty="0">
                <a:cs typeface="Arial" panose="020B0604020202020204" pitchFamily="34" charset="0"/>
              </a:rPr>
              <a:t>             شعرهن أو ترتدي </a:t>
            </a:r>
          </a:p>
          <a:p>
            <a:pPr algn="r" eaLnBrk="1" hangingPunct="1">
              <a:lnSpc>
                <a:spcPct val="90000"/>
              </a:lnSpc>
              <a:buFontTx/>
              <a:buNone/>
              <a:defRPr/>
            </a:pPr>
            <a:r>
              <a:rPr lang="ar-JO" dirty="0">
                <a:cs typeface="Arial" panose="020B0604020202020204" pitchFamily="34" charset="0"/>
              </a:rPr>
              <a:t>             المجوهرات </a:t>
            </a:r>
            <a:r>
              <a:rPr lang="ar-JO" dirty="0">
                <a:solidFill>
                  <a:srgbClr val="FF0000"/>
                </a:solidFill>
                <a:cs typeface="Arial" panose="020B0604020202020204" pitchFamily="34" charset="0"/>
              </a:rPr>
              <a:t>أبداً</a:t>
            </a:r>
            <a:r>
              <a:rPr lang="ar-JO" dirty="0">
                <a:cs typeface="Arial" panose="020B0604020202020204" pitchFamily="34" charset="0"/>
              </a:rPr>
              <a:t>.</a:t>
            </a:r>
            <a:endParaRPr lang="en-US" dirty="0">
              <a:ea typeface="ＭＳ Ｐゴシック" charset="0"/>
              <a:cs typeface="Arial" panose="020B0604020202020204" pitchFamily="34" charset="0"/>
            </a:endParaRPr>
          </a:p>
          <a:p>
            <a:pPr algn="r" eaLnBrk="1" hangingPunct="1">
              <a:lnSpc>
                <a:spcPct val="90000"/>
              </a:lnSpc>
              <a:buFontTx/>
              <a:buNone/>
              <a:defRPr/>
            </a:pPr>
            <a:r>
              <a:rPr lang="ar-JO" dirty="0">
                <a:cs typeface="Arial" panose="020B0604020202020204" pitchFamily="34" charset="0"/>
              </a:rPr>
              <a:t>2: 11-12 لا يجوز للمرأة </a:t>
            </a:r>
            <a:r>
              <a:rPr lang="ar-JO" dirty="0">
                <a:solidFill>
                  <a:srgbClr val="FF0000"/>
                </a:solidFill>
                <a:cs typeface="Arial" panose="020B0604020202020204" pitchFamily="34" charset="0"/>
              </a:rPr>
              <a:t>بأي </a:t>
            </a:r>
          </a:p>
          <a:p>
            <a:pPr algn="r" eaLnBrk="1" hangingPunct="1">
              <a:lnSpc>
                <a:spcPct val="90000"/>
              </a:lnSpc>
              <a:buFontTx/>
              <a:buNone/>
              <a:defRPr/>
            </a:pPr>
            <a:r>
              <a:rPr lang="ar-JO" dirty="0">
                <a:solidFill>
                  <a:srgbClr val="FF0000"/>
                </a:solidFill>
                <a:cs typeface="Arial" panose="020B0604020202020204" pitchFamily="34" charset="0"/>
              </a:rPr>
              <a:t>               حال من الأحوال</a:t>
            </a:r>
            <a:r>
              <a:rPr lang="ar-JO" dirty="0">
                <a:cs typeface="Arial" panose="020B0604020202020204" pitchFamily="34" charset="0"/>
              </a:rPr>
              <a:t> تعليم </a:t>
            </a:r>
          </a:p>
          <a:p>
            <a:pPr algn="r" eaLnBrk="1" hangingPunct="1">
              <a:lnSpc>
                <a:spcPct val="90000"/>
              </a:lnSpc>
              <a:buFontTx/>
              <a:buNone/>
              <a:defRPr/>
            </a:pPr>
            <a:r>
              <a:rPr lang="ar-JO" dirty="0">
                <a:cs typeface="Arial" panose="020B0604020202020204" pitchFamily="34" charset="0"/>
              </a:rPr>
              <a:t>               الرجل.</a:t>
            </a:r>
          </a:p>
          <a:p>
            <a:pPr algn="r" eaLnBrk="1" hangingPunct="1">
              <a:lnSpc>
                <a:spcPct val="90000"/>
              </a:lnSpc>
              <a:buFontTx/>
              <a:buNone/>
              <a:defRPr/>
            </a:pPr>
            <a:r>
              <a:rPr lang="ar-JO" dirty="0">
                <a:ea typeface="ＭＳ Ｐゴシック" charset="0"/>
                <a:cs typeface="Arial" panose="020B0604020202020204" pitchFamily="34" charset="0"/>
              </a:rPr>
              <a:t> </a:t>
            </a:r>
            <a:endParaRPr lang="en-US" dirty="0">
              <a:ea typeface="ＭＳ Ｐゴシック" charset="0"/>
              <a:cs typeface="Arial" panose="020B0604020202020204" pitchFamily="34" charset="0"/>
            </a:endParaRPr>
          </a:p>
        </p:txBody>
      </p:sp>
      <p:sp>
        <p:nvSpPr>
          <p:cNvPr id="183302" name="Rectangle 6"/>
          <p:cNvSpPr>
            <a:spLocks noGrp="1" noChangeArrowheads="1"/>
          </p:cNvSpPr>
          <p:nvPr>
            <p:ph type="body" sz="half" idx="2"/>
          </p:nvPr>
        </p:nvSpPr>
        <p:spPr>
          <a:xfrm>
            <a:off x="4876800" y="1600200"/>
            <a:ext cx="3962400" cy="4876800"/>
          </a:xfrm>
        </p:spPr>
        <p:txBody>
          <a:bodyPr/>
          <a:lstStyle/>
          <a:p>
            <a:pPr marL="0" indent="0" algn="ctr" eaLnBrk="1" hangingPunct="1">
              <a:buFontTx/>
              <a:buNone/>
              <a:defRPr/>
            </a:pPr>
            <a:r>
              <a:rPr lang="ar-JO" sz="3200" u="sng" dirty="0">
                <a:effectLst>
                  <a:outerShdw blurRad="38100" dist="38100" dir="2700000" algn="tl">
                    <a:srgbClr val="DDDDDD"/>
                  </a:outerShdw>
                </a:effectLst>
                <a:ea typeface="+mn-ea"/>
                <a:cs typeface="Arial" panose="020B0604020202020204" pitchFamily="34" charset="0"/>
              </a:rPr>
              <a:t>الليبرالية</a:t>
            </a:r>
            <a:r>
              <a:rPr lang="en-US" sz="3200" dirty="0">
                <a:ea typeface="+mn-ea"/>
                <a:cs typeface="Arial" panose="020B0604020202020204" pitchFamily="34" charset="0"/>
              </a:rPr>
              <a:t> </a:t>
            </a:r>
          </a:p>
          <a:p>
            <a:pPr marL="0" indent="0" algn="ctr" eaLnBrk="1" hangingPunct="1">
              <a:buFontTx/>
              <a:buNone/>
              <a:defRPr/>
            </a:pPr>
            <a:r>
              <a:rPr lang="ar-JO" sz="2400" dirty="0">
                <a:solidFill>
                  <a:srgbClr val="0066FF"/>
                </a:solidFill>
                <a:ea typeface="+mn-ea"/>
                <a:cs typeface="Arial" panose="020B0604020202020204" pitchFamily="34" charset="0"/>
              </a:rPr>
              <a:t>نبذ </a:t>
            </a:r>
            <a:r>
              <a:rPr lang="ar-JO" sz="2400" dirty="0">
                <a:ea typeface="+mn-ea"/>
                <a:cs typeface="Arial" panose="020B0604020202020204" pitchFamily="34" charset="0"/>
              </a:rPr>
              <a:t>الحق والثقافة</a:t>
            </a:r>
            <a:endParaRPr lang="en-US" sz="3200" dirty="0">
              <a:ea typeface="+mn-ea"/>
              <a:cs typeface="Arial" panose="020B0604020202020204" pitchFamily="34" charset="0"/>
            </a:endParaRPr>
          </a:p>
          <a:p>
            <a:pPr marL="0" indent="0" algn="ctr" eaLnBrk="1" hangingPunct="1">
              <a:buFontTx/>
              <a:buNone/>
              <a:defRPr/>
            </a:pPr>
            <a:r>
              <a:rPr lang="ar-JO" dirty="0">
                <a:cs typeface="Arial" panose="020B0604020202020204" pitchFamily="34" charset="0"/>
              </a:rPr>
              <a:t>كل الأشياء الواردة في هذا الإصحاح قديمة وغير ذات صلة </a:t>
            </a:r>
          </a:p>
          <a:p>
            <a:pPr marL="0" indent="0" algn="ctr" eaLnBrk="1" hangingPunct="1">
              <a:buFontTx/>
              <a:buNone/>
              <a:defRPr/>
            </a:pPr>
            <a:r>
              <a:rPr lang="ar-JO" dirty="0">
                <a:cs typeface="Arial" panose="020B0604020202020204" pitchFamily="34" charset="0"/>
              </a:rPr>
              <a:t>إنها </a:t>
            </a:r>
            <a:r>
              <a:rPr lang="ar-JO" dirty="0">
                <a:solidFill>
                  <a:srgbClr val="0070C0"/>
                </a:solidFill>
                <a:cs typeface="Arial" panose="020B0604020202020204" pitchFamily="34" charset="0"/>
              </a:rPr>
              <a:t>مجرد لوائح مؤقتة </a:t>
            </a:r>
            <a:r>
              <a:rPr lang="ar-JO" dirty="0">
                <a:cs typeface="Arial" panose="020B0604020202020204" pitchFamily="34" charset="0"/>
              </a:rPr>
              <a:t>لمواجهة حالة معينة.</a:t>
            </a:r>
            <a:endParaRPr lang="en-US" dirty="0">
              <a:ea typeface="+mn-ea"/>
              <a:cs typeface="Arial" panose="020B0604020202020204" pitchFamily="34" charset="0"/>
            </a:endParaRPr>
          </a:p>
        </p:txBody>
      </p:sp>
      <p:sp>
        <p:nvSpPr>
          <p:cNvPr id="266244" name="Rectangle 9"/>
          <p:cNvSpPr>
            <a:spLocks noGrp="1" noChangeArrowheads="1"/>
          </p:cNvSpPr>
          <p:nvPr>
            <p:ph type="title"/>
          </p:nvPr>
        </p:nvSpPr>
        <p:spPr>
          <a:xfrm>
            <a:off x="0" y="-762000"/>
            <a:ext cx="9144000" cy="838200"/>
          </a:xfrm>
        </p:spPr>
        <p:txBody>
          <a:bodyPr/>
          <a:lstStyle/>
          <a:p>
            <a:pPr eaLnBrk="1" hangingPunct="1"/>
            <a:r>
              <a:rPr lang="en-US" sz="4000" b="1" dirty="0">
                <a:latin typeface="Arial" panose="020B0604020202020204" pitchFamily="34" charset="0"/>
                <a:ea typeface="ＭＳ Ｐゴシック" charset="0"/>
                <a:cs typeface="Arial" panose="020B0604020202020204" pitchFamily="34" charset="0"/>
              </a:rPr>
              <a:t>Avoid the 2 Extremes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7265" name="Rectangle 2"/>
          <p:cNvSpPr>
            <a:spLocks noGrp="1" noChangeArrowheads="1"/>
          </p:cNvSpPr>
          <p:nvPr>
            <p:ph type="title"/>
          </p:nvPr>
        </p:nvSpPr>
        <p:spPr>
          <a:xfrm>
            <a:off x="0" y="-571500"/>
            <a:ext cx="9144000" cy="800100"/>
          </a:xfrm>
        </p:spPr>
        <p:txBody>
          <a:bodyPr/>
          <a:lstStyle/>
          <a:p>
            <a:pPr eaLnBrk="1" hangingPunct="1"/>
            <a:r>
              <a:rPr lang="ar-JO" sz="2000" b="1" dirty="0">
                <a:latin typeface="Arial" panose="020B0604020202020204" pitchFamily="34" charset="0"/>
                <a:ea typeface="ＭＳ Ｐゴシック" charset="0"/>
                <a:cs typeface="Arial" panose="020B0604020202020204" pitchFamily="34" charset="0"/>
              </a:rPr>
              <a:t>التمييز بين الثقافة والحق</a:t>
            </a:r>
            <a:endParaRPr lang="en-US" sz="2000" b="1" dirty="0">
              <a:latin typeface="Arial" panose="020B0604020202020204" pitchFamily="34" charset="0"/>
              <a:ea typeface="ＭＳ Ｐゴシック" charset="0"/>
              <a:cs typeface="Arial" panose="020B0604020202020204" pitchFamily="34" charset="0"/>
            </a:endParaRPr>
          </a:p>
        </p:txBody>
      </p:sp>
      <p:sp>
        <p:nvSpPr>
          <p:cNvPr id="185347" name="Rectangle 3"/>
          <p:cNvSpPr>
            <a:spLocks noGrp="1" noChangeArrowheads="1"/>
          </p:cNvSpPr>
          <p:nvPr>
            <p:ph type="body" sz="half" idx="1"/>
          </p:nvPr>
        </p:nvSpPr>
        <p:spPr>
          <a:xfrm>
            <a:off x="0" y="1752600"/>
            <a:ext cx="4857752" cy="5105400"/>
          </a:xfrm>
        </p:spPr>
        <p:txBody>
          <a:bodyPr/>
          <a:lstStyle/>
          <a:p>
            <a:pPr algn="ctr" eaLnBrk="1" hangingPunct="1">
              <a:buFontTx/>
              <a:buNone/>
            </a:pPr>
            <a:r>
              <a:rPr lang="ar-JO" sz="3200" u="sng" dirty="0">
                <a:solidFill>
                  <a:srgbClr val="FF0000"/>
                </a:solidFill>
                <a:ea typeface="ＭＳ Ｐゴシック" charset="0"/>
                <a:cs typeface="Arial" panose="020B0604020202020204" pitchFamily="34" charset="0"/>
              </a:rPr>
              <a:t>الثقافة</a:t>
            </a:r>
            <a:endParaRPr lang="en-US" sz="3200" u="sng" dirty="0">
              <a:solidFill>
                <a:srgbClr val="FF0000"/>
              </a:solidFill>
              <a:ea typeface="ＭＳ Ｐゴシック" charset="0"/>
              <a:cs typeface="Arial" panose="020B0604020202020204" pitchFamily="34" charset="0"/>
            </a:endParaRPr>
          </a:p>
          <a:p>
            <a:pPr algn="r" rtl="1" eaLnBrk="1" hangingPunct="1"/>
            <a:r>
              <a:rPr lang="ar-JO" sz="3200" dirty="0">
                <a:ea typeface="ＭＳ Ｐゴシック" charset="0"/>
                <a:cs typeface="Arial" panose="020B0604020202020204" pitchFamily="34" charset="0"/>
              </a:rPr>
              <a:t>متغيرة</a:t>
            </a:r>
            <a:endParaRPr lang="en-US" sz="3200" dirty="0">
              <a:ea typeface="ＭＳ Ｐゴシック" charset="0"/>
              <a:cs typeface="Arial" panose="020B0604020202020204" pitchFamily="34" charset="0"/>
            </a:endParaRPr>
          </a:p>
          <a:p>
            <a:pPr algn="r" rtl="1" eaLnBrk="1" hangingPunct="1"/>
            <a:r>
              <a:rPr lang="ar-JO" sz="3200" dirty="0">
                <a:ea typeface="ＭＳ Ｐゴシック" charset="0"/>
                <a:cs typeface="Arial" panose="020B0604020202020204" pitchFamily="34" charset="0"/>
              </a:rPr>
              <a:t>مرتبطة بوقت المؤلف والجمهور</a:t>
            </a:r>
            <a:endParaRPr lang="en-US" sz="3200" dirty="0">
              <a:ea typeface="ＭＳ Ｐゴシック" charset="0"/>
              <a:cs typeface="Arial" panose="020B0604020202020204" pitchFamily="34" charset="0"/>
            </a:endParaRPr>
          </a:p>
          <a:p>
            <a:pPr algn="r" rtl="1" eaLnBrk="1" hangingPunct="1"/>
            <a:r>
              <a:rPr lang="ar-JO" sz="3200" dirty="0">
                <a:ea typeface="ＭＳ Ｐゴシック" charset="0"/>
                <a:cs typeface="Arial" panose="020B0604020202020204" pitchFamily="34" charset="0"/>
              </a:rPr>
              <a:t>تقدم تفاصيل تحليلية</a:t>
            </a:r>
            <a:endParaRPr lang="en-US" sz="3200" dirty="0">
              <a:ea typeface="ＭＳ Ｐゴシック" charset="0"/>
              <a:cs typeface="Arial" panose="020B0604020202020204" pitchFamily="34" charset="0"/>
            </a:endParaRPr>
          </a:p>
          <a:p>
            <a:pPr algn="r" rtl="1" eaLnBrk="1" hangingPunct="1"/>
            <a:r>
              <a:rPr lang="ar-JO" sz="3200" dirty="0">
                <a:ea typeface="ＭＳ Ｐゴシック" charset="0"/>
                <a:cs typeface="Arial" panose="020B0604020202020204" pitchFamily="34" charset="0"/>
              </a:rPr>
              <a:t>صلبة ومحددة</a:t>
            </a:r>
            <a:endParaRPr lang="en-US" sz="3200" dirty="0">
              <a:ea typeface="ＭＳ Ｐゴシック" charset="0"/>
              <a:cs typeface="Arial" panose="020B0604020202020204" pitchFamily="34" charset="0"/>
            </a:endParaRPr>
          </a:p>
        </p:txBody>
      </p:sp>
      <p:sp>
        <p:nvSpPr>
          <p:cNvPr id="185348" name="Rectangle 4"/>
          <p:cNvSpPr>
            <a:spLocks noGrp="1" noChangeArrowheads="1"/>
          </p:cNvSpPr>
          <p:nvPr>
            <p:ph type="body" sz="half" idx="2"/>
          </p:nvPr>
        </p:nvSpPr>
        <p:spPr>
          <a:xfrm>
            <a:off x="4806950" y="1752600"/>
            <a:ext cx="4337050" cy="4953000"/>
          </a:xfrm>
        </p:spPr>
        <p:txBody>
          <a:bodyPr/>
          <a:lstStyle/>
          <a:p>
            <a:pPr algn="ctr" eaLnBrk="1" hangingPunct="1">
              <a:buFontTx/>
              <a:buNone/>
            </a:pPr>
            <a:r>
              <a:rPr lang="ar-JO" sz="3200" u="sng" dirty="0">
                <a:solidFill>
                  <a:srgbClr val="0066FF"/>
                </a:solidFill>
                <a:ea typeface="ＭＳ Ｐゴシック" charset="0"/>
                <a:cs typeface="Arial" panose="020B0604020202020204" pitchFamily="34" charset="0"/>
              </a:rPr>
              <a:t>الحق</a:t>
            </a:r>
            <a:endParaRPr lang="en-US" sz="3200" u="sng" dirty="0">
              <a:solidFill>
                <a:srgbClr val="0066FF"/>
              </a:solidFill>
              <a:ea typeface="ＭＳ Ｐゴシック" charset="0"/>
              <a:cs typeface="Arial" panose="020B0604020202020204" pitchFamily="34" charset="0"/>
            </a:endParaRPr>
          </a:p>
          <a:p>
            <a:pPr algn="r" rtl="1" eaLnBrk="1" hangingPunct="1"/>
            <a:r>
              <a:rPr lang="ar-JO" sz="3200" dirty="0">
                <a:ea typeface="ＭＳ Ｐゴシック" charset="0"/>
                <a:cs typeface="Arial" panose="020B0604020202020204" pitchFamily="34" charset="0"/>
              </a:rPr>
              <a:t>ثابت</a:t>
            </a:r>
            <a:endParaRPr lang="en-US" sz="3200" dirty="0">
              <a:ea typeface="ＭＳ Ｐゴシック" charset="0"/>
              <a:cs typeface="Arial" panose="020B0604020202020204" pitchFamily="34" charset="0"/>
            </a:endParaRPr>
          </a:p>
          <a:p>
            <a:pPr algn="r" rtl="1" eaLnBrk="1" hangingPunct="1"/>
            <a:r>
              <a:rPr lang="ar-JO" sz="3200" dirty="0">
                <a:ea typeface="ＭＳ Ｐゴシック" charset="0"/>
                <a:cs typeface="Arial" panose="020B0604020202020204" pitchFamily="34" charset="0"/>
              </a:rPr>
              <a:t>أبدي</a:t>
            </a:r>
            <a:endParaRPr lang="en-US" sz="4800" dirty="0">
              <a:ea typeface="ＭＳ Ｐゴシック" charset="0"/>
              <a:cs typeface="Arial" panose="020B0604020202020204" pitchFamily="34" charset="0"/>
            </a:endParaRPr>
          </a:p>
          <a:p>
            <a:pPr algn="r" rtl="1" eaLnBrk="1" hangingPunct="1"/>
            <a:r>
              <a:rPr lang="ar-JO" sz="3200" dirty="0">
                <a:ea typeface="ＭＳ Ｐゴシック" charset="0"/>
                <a:cs typeface="Arial" panose="020B0604020202020204" pitchFamily="34" charset="0"/>
              </a:rPr>
              <a:t>يقدم حقيقة متكاملة</a:t>
            </a:r>
            <a:endParaRPr lang="en-US" sz="3200" dirty="0">
              <a:ea typeface="ＭＳ Ｐゴシック" charset="0"/>
              <a:cs typeface="Arial" panose="020B0604020202020204" pitchFamily="34" charset="0"/>
            </a:endParaRPr>
          </a:p>
          <a:p>
            <a:pPr algn="r" rtl="1" eaLnBrk="1" hangingPunct="1"/>
            <a:r>
              <a:rPr lang="ar-JO" sz="3200" dirty="0">
                <a:ea typeface="ＭＳ Ｐゴシック" charset="0"/>
                <a:cs typeface="Arial" panose="020B0604020202020204" pitchFamily="34" charset="0"/>
              </a:rPr>
              <a:t>عالمي وعام</a:t>
            </a:r>
            <a:endParaRPr lang="en-US" sz="3200" dirty="0">
              <a:ea typeface="ＭＳ Ｐゴシック" charset="0"/>
              <a:cs typeface="Arial" panose="020B0604020202020204" pitchFamily="34" charset="0"/>
            </a:endParaRPr>
          </a:p>
        </p:txBody>
      </p:sp>
      <p:sp>
        <p:nvSpPr>
          <p:cNvPr id="267268" name="WordArt 5"/>
          <p:cNvSpPr>
            <a:spLocks noChangeArrowheads="1" noChangeShapeType="1" noTextEdit="1"/>
          </p:cNvSpPr>
          <p:nvPr/>
        </p:nvSpPr>
        <p:spPr bwMode="auto">
          <a:xfrm>
            <a:off x="0" y="609600"/>
            <a:ext cx="9144000" cy="9525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0" cap="none" spc="0" normalizeH="0" baseline="0" noProof="0" dirty="0">
                <a:ln>
                  <a:noFill/>
                </a:ln>
                <a:solidFill>
                  <a:srgbClr val="000000"/>
                </a:solidFill>
                <a:effectLst>
                  <a:outerShdw blurRad="63500" dist="38099" dir="2700000" algn="ctr" rotWithShape="0">
                    <a:srgbClr val="C0C0C0">
                      <a:alpha val="74997"/>
                    </a:srgbClr>
                  </a:outerShdw>
                </a:effectLst>
                <a:uLnTx/>
                <a:uFillTx/>
                <a:latin typeface="Haettenschweiler"/>
                <a:ea typeface="Haettenschweiler"/>
                <a:cs typeface="Haettenschweiler"/>
              </a:rPr>
              <a:t>التمييز بين الثقافة والحق</a:t>
            </a:r>
            <a:endParaRPr kumimoji="0" lang="en-US" sz="3600" b="1" i="0" u="none" strike="noStrike" kern="10" cap="none" spc="0" normalizeH="0" baseline="0" noProof="0" dirty="0">
              <a:ln>
                <a:noFill/>
              </a:ln>
              <a:solidFill>
                <a:srgbClr val="000000"/>
              </a:solidFill>
              <a:effectLst>
                <a:outerShdw blurRad="63500" dist="38099" dir="2700000" algn="ctr" rotWithShape="0">
                  <a:srgbClr val="C0C0C0">
                    <a:alpha val="74997"/>
                  </a:srgbClr>
                </a:outerShdw>
              </a:effectLst>
              <a:uLnTx/>
              <a:uFillTx/>
              <a:latin typeface="Haettenschweiler"/>
              <a:ea typeface="Haettenschweiler"/>
              <a:cs typeface="Haettenschweiler"/>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5347"/>
                                        </p:tgtEl>
                                        <p:attrNameLst>
                                          <p:attrName>style.visibility</p:attrName>
                                        </p:attrNameLst>
                                      </p:cBhvr>
                                      <p:to>
                                        <p:strVal val="visible"/>
                                      </p:to>
                                    </p:set>
                                    <p:anim calcmode="lin" valueType="num">
                                      <p:cBhvr additive="base">
                                        <p:cTn id="7" dur="500" fill="hold"/>
                                        <p:tgtEl>
                                          <p:spTgt spid="185347"/>
                                        </p:tgtEl>
                                        <p:attrNameLst>
                                          <p:attrName>ppt_x</p:attrName>
                                        </p:attrNameLst>
                                      </p:cBhvr>
                                      <p:tavLst>
                                        <p:tav tm="0">
                                          <p:val>
                                            <p:strVal val="0-#ppt_w/2"/>
                                          </p:val>
                                        </p:tav>
                                        <p:tav tm="100000">
                                          <p:val>
                                            <p:strVal val="#ppt_x"/>
                                          </p:val>
                                        </p:tav>
                                      </p:tavLst>
                                    </p:anim>
                                    <p:anim calcmode="lin" valueType="num">
                                      <p:cBhvr additive="base">
                                        <p:cTn id="8" dur="500" fill="hold"/>
                                        <p:tgtEl>
                                          <p:spTgt spid="185347"/>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85347"/>
                                        </p:tgtEl>
                                        <p:attrNameLst>
                                          <p:attrName>ppt_c</p:attrName>
                                        </p:attrNameLst>
                                      </p:cBhvr>
                                      <p:to>
                                        <a:srgbClr val="33CC33"/>
                                      </p:to>
                                    </p:animClr>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85348"/>
                                        </p:tgtEl>
                                        <p:attrNameLst>
                                          <p:attrName>style.visibility</p:attrName>
                                        </p:attrNameLst>
                                      </p:cBhvr>
                                      <p:to>
                                        <p:strVal val="visible"/>
                                      </p:to>
                                    </p:set>
                                    <p:anim calcmode="lin" valueType="num">
                                      <p:cBhvr additive="base">
                                        <p:cTn id="13" dur="500" fill="hold"/>
                                        <p:tgtEl>
                                          <p:spTgt spid="185348"/>
                                        </p:tgtEl>
                                        <p:attrNameLst>
                                          <p:attrName>ppt_x</p:attrName>
                                        </p:attrNameLst>
                                      </p:cBhvr>
                                      <p:tavLst>
                                        <p:tav tm="0">
                                          <p:val>
                                            <p:strVal val="1+#ppt_w/2"/>
                                          </p:val>
                                        </p:tav>
                                        <p:tav tm="100000">
                                          <p:val>
                                            <p:strVal val="#ppt_x"/>
                                          </p:val>
                                        </p:tav>
                                      </p:tavLst>
                                    </p:anim>
                                    <p:anim calcmode="lin" valueType="num">
                                      <p:cBhvr additive="base">
                                        <p:cTn id="14" dur="500" fill="hold"/>
                                        <p:tgtEl>
                                          <p:spTgt spid="185348"/>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85348"/>
                                        </p:tgtEl>
                                        <p:attrNameLst>
                                          <p:attrName>ppt_c</p:attrName>
                                        </p:attrNameLst>
                                      </p:cBhvr>
                                      <p:to>
                                        <a:srgbClr val="FF330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47" grpId="0" autoUpdateAnimBg="0"/>
      <p:bldP spid="185348" grpId="0" autoUpdateAnimBg="0"/>
    </p:bldLst>
  </p:timing>
</p:sld>
</file>

<file path=ppt/slides/slide1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a:xfrm>
            <a:off x="107504" y="609600"/>
            <a:ext cx="8960296" cy="990600"/>
          </a:xfrm>
        </p:spPr>
        <p:txBody>
          <a:bodyPr/>
          <a:lstStyle/>
          <a:p>
            <a:pPr eaLnBrk="1" hangingPunct="1">
              <a:defRPr/>
            </a:pPr>
            <a:r>
              <a:rPr lang="ar-JO" sz="4000" b="1" dirty="0">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rPr>
              <a:t>صلاة الرجال 2: 8</a:t>
            </a:r>
            <a:endParaRPr lang="en-US" sz="6000" b="1" dirty="0">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endParaRPr>
          </a:p>
        </p:txBody>
      </p:sp>
      <p:sp>
        <p:nvSpPr>
          <p:cNvPr id="186371" name="Rectangle 3"/>
          <p:cNvSpPr>
            <a:spLocks noGrp="1" noChangeArrowheads="1"/>
          </p:cNvSpPr>
          <p:nvPr>
            <p:ph type="body" sz="half" idx="2"/>
          </p:nvPr>
        </p:nvSpPr>
        <p:spPr/>
        <p:txBody>
          <a:bodyPr/>
          <a:lstStyle/>
          <a:p>
            <a:pPr marL="0" indent="0" algn="ctr" eaLnBrk="1" hangingPunct="1">
              <a:buFontTx/>
              <a:buNone/>
              <a:defRPr/>
            </a:pPr>
            <a:r>
              <a:rPr lang="ar-JO" sz="4000" dirty="0">
                <a:effectLst>
                  <a:outerShdw blurRad="38100" dist="38100" dir="2700000" algn="tl">
                    <a:srgbClr val="DDDDDD"/>
                  </a:outerShdw>
                </a:effectLst>
                <a:ea typeface="ＭＳ Ｐゴシック" charset="0"/>
                <a:cs typeface="Arial" panose="020B0604020202020204" pitchFamily="34" charset="0"/>
              </a:rPr>
              <a:t>واجبات الرجال بالنسبة للصلاة</a:t>
            </a:r>
            <a:endParaRPr lang="en-US" sz="4000" dirty="0">
              <a:effectLst>
                <a:outerShdw blurRad="38100" dist="38100" dir="2700000" algn="tl">
                  <a:srgbClr val="DDDDDD"/>
                </a:outerShdw>
              </a:effectLst>
              <a:ea typeface="ＭＳ Ｐゴシック" charset="0"/>
              <a:cs typeface="Arial" panose="020B0604020202020204" pitchFamily="34" charset="0"/>
            </a:endParaRPr>
          </a:p>
        </p:txBody>
      </p:sp>
      <p:pic>
        <p:nvPicPr>
          <p:cNvPr id="268291" name="Picture 4" descr="j0177811"/>
          <p:cNvPicPr>
            <a:picLocks noGrp="1" noChangeAspect="1" noChangeArrowheads="1"/>
          </p:cNvPicPr>
          <p:nvPr>
            <p:ph type="clipArt" sz="half" idx="1"/>
          </p:nvPr>
        </p:nvPicPr>
        <p:blipFill>
          <a:blip r:embed="rId2">
            <a:extLst>
              <a:ext uri="{28A0092B-C50C-407E-A947-70E740481C1C}">
                <a14:useLocalDpi xmlns:a14="http://schemas.microsoft.com/office/drawing/2010/main"/>
              </a:ext>
            </a:extLst>
          </a:blip>
          <a:srcRect/>
          <a:stretch>
            <a:fillRect/>
          </a:stretch>
        </p:blipFill>
        <p:spPr>
          <a:xfrm>
            <a:off x="1295400" y="1981200"/>
            <a:ext cx="2749550" cy="4191000"/>
          </a:xfrm>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a:xfrm>
            <a:off x="107504" y="609600"/>
            <a:ext cx="8884096" cy="1143000"/>
          </a:xfrm>
        </p:spPr>
        <p:txBody>
          <a:bodyPr/>
          <a:lstStyle/>
          <a:p>
            <a:pPr eaLnBrk="1" hangingPunct="1">
              <a:defRPr/>
            </a:pPr>
            <a:r>
              <a:rPr lang="ar-JO" sz="4000" b="1" dirty="0">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rPr>
              <a:t>صلاة الرجال 2: 8</a:t>
            </a:r>
            <a:endParaRPr lang="en-US" b="1" dirty="0">
              <a:latin typeface="Arial" panose="020B0604020202020204" pitchFamily="34" charset="0"/>
              <a:ea typeface="ＭＳ Ｐゴシック" charset="0"/>
              <a:cs typeface="Arial" panose="020B0604020202020204" pitchFamily="34" charset="0"/>
            </a:endParaRPr>
          </a:p>
        </p:txBody>
      </p:sp>
      <p:sp>
        <p:nvSpPr>
          <p:cNvPr id="187395" name="Rectangle 3"/>
          <p:cNvSpPr>
            <a:spLocks noGrp="1" noChangeArrowheads="1"/>
          </p:cNvSpPr>
          <p:nvPr>
            <p:ph type="body" sz="half" idx="1"/>
          </p:nvPr>
        </p:nvSpPr>
        <p:spPr>
          <a:xfrm>
            <a:off x="304800" y="1981200"/>
            <a:ext cx="4343400" cy="4114800"/>
          </a:xfrm>
        </p:spPr>
        <p:txBody>
          <a:bodyPr/>
          <a:lstStyle/>
          <a:p>
            <a:pPr algn="ctr" eaLnBrk="1" hangingPunct="1">
              <a:buFontTx/>
              <a:buNone/>
            </a:pPr>
            <a:r>
              <a:rPr lang="ar-JO" sz="4000" u="sng" dirty="0">
                <a:solidFill>
                  <a:srgbClr val="FF9900"/>
                </a:solidFill>
                <a:ea typeface="ＭＳ Ｐゴシック" charset="0"/>
                <a:cs typeface="Arial" panose="020B0604020202020204" pitchFamily="34" charset="0"/>
              </a:rPr>
              <a:t>الثقافة</a:t>
            </a:r>
            <a:r>
              <a:rPr lang="en-US" sz="4000" dirty="0">
                <a:ea typeface="ＭＳ Ｐゴシック" charset="0"/>
                <a:cs typeface="Arial" panose="020B0604020202020204" pitchFamily="34" charset="0"/>
              </a:rPr>
              <a:t> </a:t>
            </a:r>
          </a:p>
          <a:p>
            <a:pPr algn="ctr" eaLnBrk="1" hangingPunct="1">
              <a:buFontTx/>
              <a:buNone/>
            </a:pPr>
            <a:r>
              <a:rPr lang="ar-JO" sz="3200" dirty="0">
                <a:solidFill>
                  <a:srgbClr val="FF0000"/>
                </a:solidFill>
                <a:ea typeface="ＭＳ Ｐゴシック" charset="0"/>
                <a:cs typeface="Arial" panose="020B0604020202020204" pitchFamily="34" charset="0"/>
              </a:rPr>
              <a:t>وضعياتهم الجسدية </a:t>
            </a:r>
            <a:r>
              <a:rPr lang="ar-JO" sz="3200" dirty="0">
                <a:ea typeface="ＭＳ Ｐゴシック" charset="0"/>
                <a:cs typeface="Arial" panose="020B0604020202020204" pitchFamily="34" charset="0"/>
              </a:rPr>
              <a:t>أثناء الصلاة:</a:t>
            </a:r>
          </a:p>
          <a:p>
            <a:pPr algn="ctr" eaLnBrk="1" hangingPunct="1">
              <a:buFontTx/>
              <a:buNone/>
            </a:pPr>
            <a:r>
              <a:rPr lang="ar-JO" sz="3200" dirty="0">
                <a:ea typeface="ＭＳ Ｐゴシック" charset="0"/>
                <a:cs typeface="Arial" panose="020B0604020202020204" pitchFamily="34" charset="0"/>
              </a:rPr>
              <a:t>الوقوف أو الركوع أو الجلوس أو التصفيق باليدين أو رفع الذراعين</a:t>
            </a:r>
            <a:endParaRPr lang="en-US" sz="3200" dirty="0">
              <a:ea typeface="ＭＳ Ｐゴシック" charset="0"/>
              <a:cs typeface="Arial" panose="020B0604020202020204" pitchFamily="34" charset="0"/>
            </a:endParaRPr>
          </a:p>
        </p:txBody>
      </p:sp>
      <p:sp>
        <p:nvSpPr>
          <p:cNvPr id="187396" name="Rectangle 4"/>
          <p:cNvSpPr>
            <a:spLocks noGrp="1" noChangeArrowheads="1"/>
          </p:cNvSpPr>
          <p:nvPr>
            <p:ph type="body" sz="half" idx="2"/>
          </p:nvPr>
        </p:nvSpPr>
        <p:spPr/>
        <p:txBody>
          <a:bodyPr/>
          <a:lstStyle/>
          <a:p>
            <a:pPr algn="ctr" eaLnBrk="1" hangingPunct="1">
              <a:buFontTx/>
              <a:buNone/>
            </a:pPr>
            <a:r>
              <a:rPr lang="ar-JO" sz="4000" u="sng" dirty="0">
                <a:solidFill>
                  <a:srgbClr val="0066FF"/>
                </a:solidFill>
                <a:ea typeface="ＭＳ Ｐゴシック" charset="0"/>
                <a:cs typeface="Arial" panose="020B0604020202020204" pitchFamily="34" charset="0"/>
              </a:rPr>
              <a:t>الحق</a:t>
            </a:r>
            <a:r>
              <a:rPr lang="en-US" sz="4000" dirty="0">
                <a:ea typeface="ＭＳ Ｐゴシック" charset="0"/>
                <a:cs typeface="Arial" panose="020B0604020202020204" pitchFamily="34" charset="0"/>
              </a:rPr>
              <a:t> </a:t>
            </a:r>
            <a:endParaRPr lang="en-US" sz="3200" dirty="0">
              <a:ea typeface="ＭＳ Ｐゴシック" charset="0"/>
              <a:cs typeface="Arial" panose="020B0604020202020204" pitchFamily="34" charset="0"/>
            </a:endParaRPr>
          </a:p>
          <a:p>
            <a:pPr algn="ctr" eaLnBrk="1" hangingPunct="1">
              <a:buFontTx/>
              <a:buNone/>
            </a:pPr>
            <a:r>
              <a:rPr lang="ar-JO" sz="3200" dirty="0">
                <a:ea typeface="ＭＳ Ｐゴシック" charset="0"/>
                <a:cs typeface="Arial" panose="020B0604020202020204" pitchFamily="34" charset="0"/>
              </a:rPr>
              <a:t>دائماً وفي كل مكان على الرجال أن يصلوا في </a:t>
            </a:r>
            <a:r>
              <a:rPr lang="ar-JO" sz="3200" dirty="0">
                <a:solidFill>
                  <a:srgbClr val="0066FF"/>
                </a:solidFill>
                <a:ea typeface="ＭＳ Ｐゴシック" charset="0"/>
                <a:cs typeface="Arial" panose="020B0604020202020204" pitchFamily="34" charset="0"/>
              </a:rPr>
              <a:t>قداسة </a:t>
            </a:r>
            <a:r>
              <a:rPr lang="ar-JO" sz="3200" dirty="0">
                <a:ea typeface="ＭＳ Ｐゴシック" charset="0"/>
                <a:cs typeface="Arial" panose="020B0604020202020204" pitchFamily="34" charset="0"/>
              </a:rPr>
              <a:t>و</a:t>
            </a:r>
            <a:r>
              <a:rPr lang="ar-JO" sz="3200" dirty="0">
                <a:solidFill>
                  <a:srgbClr val="0066FF"/>
                </a:solidFill>
                <a:ea typeface="ＭＳ Ｐゴシック" charset="0"/>
                <a:cs typeface="Arial" panose="020B0604020202020204" pitchFamily="34" charset="0"/>
              </a:rPr>
              <a:t>محبة</a:t>
            </a:r>
            <a:endParaRPr lang="en-US" sz="3600" dirty="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D960FA90-1A6B-84B6-8873-AD088FF0A3E3}"/>
              </a:ext>
            </a:extLst>
          </p:cNvPr>
          <p:cNvSpPr/>
          <p:nvPr/>
        </p:nvSpPr>
        <p:spPr bwMode="auto">
          <a:xfrm>
            <a:off x="381000" y="0"/>
            <a:ext cx="2724150" cy="476672"/>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40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التطبيق الأول</a:t>
            </a:r>
            <a:endParaRPr kumimoji="0" lang="en-US" sz="440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7395"/>
                                        </p:tgtEl>
                                        <p:attrNameLst>
                                          <p:attrName>style.visibility</p:attrName>
                                        </p:attrNameLst>
                                      </p:cBhvr>
                                      <p:to>
                                        <p:strVal val="visible"/>
                                      </p:to>
                                    </p:set>
                                    <p:animEffect transition="in" filter="randombar(horizontal)">
                                      <p:cBhvr>
                                        <p:cTn id="7" dur="500"/>
                                        <p:tgtEl>
                                          <p:spTgt spid="187395"/>
                                        </p:tgtEl>
                                      </p:cBhvr>
                                    </p:animEffect>
                                  </p:childTnLst>
                                  <p:subTnLst>
                                    <p:animClr clrSpc="rgb" dir="cw">
                                      <p:cBhvr override="childStyle">
                                        <p:cTn dur="1" fill="hold" display="0" masterRel="nextClick" afterEffect="1"/>
                                        <p:tgtEl>
                                          <p:spTgt spid="187395"/>
                                        </p:tgtEl>
                                        <p:attrNameLst>
                                          <p:attrName>ppt_c</p:attrName>
                                        </p:attrNameLst>
                                      </p:cBhvr>
                                      <p:to>
                                        <a:srgbClr val="33CC33"/>
                                      </p:to>
                                    </p:animClr>
                                  </p:sub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87396"/>
                                        </p:tgtEl>
                                        <p:attrNameLst>
                                          <p:attrName>style.visibility</p:attrName>
                                        </p:attrNameLst>
                                      </p:cBhvr>
                                      <p:to>
                                        <p:strVal val="visible"/>
                                      </p:to>
                                    </p:set>
                                    <p:animEffect transition="in" filter="randombar(horizontal)">
                                      <p:cBhvr>
                                        <p:cTn id="12" dur="500"/>
                                        <p:tgtEl>
                                          <p:spTgt spid="187396"/>
                                        </p:tgtEl>
                                      </p:cBhvr>
                                    </p:animEffect>
                                  </p:childTnLst>
                                  <p:subTnLst>
                                    <p:animClr clrSpc="rgb" dir="cw">
                                      <p:cBhvr override="childStyle">
                                        <p:cTn dur="1" fill="hold" display="0" masterRel="nextClick" afterEffect="1"/>
                                        <p:tgtEl>
                                          <p:spTgt spid="187396"/>
                                        </p:tgtEl>
                                        <p:attrNameLst>
                                          <p:attrName>ppt_c</p:attrName>
                                        </p:attrNameLst>
                                      </p:cBhvr>
                                      <p:to>
                                        <a:srgbClr val="FF330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395" grpId="0" autoUpdateAnimBg="0"/>
      <p:bldP spid="187396" grpId="0" autoUpdateAnimBg="0"/>
    </p:bldLst>
  </p:timing>
</p:sld>
</file>

<file path=ppt/slides/slide14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270337" name="Picture 2" descr="so01862_"/>
          <p:cNvPicPr>
            <a:picLocks noGrp="1" noChangeAspect="1" noChangeArrowheads="1"/>
          </p:cNvPicPr>
          <p:nvPr>
            <p:ph type="clipArt" sz="half" idx="2"/>
          </p:nvPr>
        </p:nvPicPr>
        <p:blipFill>
          <a:blip r:embed="rId2">
            <a:extLst>
              <a:ext uri="{28A0092B-C50C-407E-A947-70E740481C1C}">
                <a14:useLocalDpi xmlns:a14="http://schemas.microsoft.com/office/drawing/2010/main"/>
              </a:ext>
            </a:extLst>
          </a:blip>
          <a:srcRect/>
          <a:stretch>
            <a:fillRect/>
          </a:stretch>
        </p:blipFill>
        <p:spPr>
          <a:xfrm>
            <a:off x="228600" y="228600"/>
            <a:ext cx="8763000" cy="6629400"/>
          </a:xfrm>
        </p:spPr>
      </p:pic>
      <p:sp>
        <p:nvSpPr>
          <p:cNvPr id="270338" name="Rectangle 4"/>
          <p:cNvSpPr>
            <a:spLocks noGrp="1" noChangeArrowheads="1"/>
          </p:cNvSpPr>
          <p:nvPr>
            <p:ph type="body" sz="half" idx="1"/>
          </p:nvPr>
        </p:nvSpPr>
        <p:spPr>
          <a:xfrm>
            <a:off x="2438400" y="3200400"/>
            <a:ext cx="3810000" cy="2971800"/>
          </a:xfrm>
        </p:spPr>
        <p:txBody>
          <a:bodyPr/>
          <a:lstStyle/>
          <a:p>
            <a:pPr algn="ctr" eaLnBrk="1" hangingPunct="1">
              <a:buFontTx/>
              <a:buNone/>
            </a:pPr>
            <a:r>
              <a:rPr lang="ar-JO" sz="4400" dirty="0">
                <a:ea typeface="ＭＳ Ｐゴシック" charset="0"/>
                <a:cs typeface="Arial" panose="020B0604020202020204" pitchFamily="34" charset="0"/>
              </a:rPr>
              <a:t>الملابس</a:t>
            </a:r>
            <a:endParaRPr lang="en-US" sz="4400" dirty="0">
              <a:ea typeface="ＭＳ Ｐゴシック" charset="0"/>
              <a:cs typeface="Arial" panose="020B0604020202020204" pitchFamily="34" charset="0"/>
            </a:endParaRPr>
          </a:p>
          <a:p>
            <a:pPr algn="ctr" eaLnBrk="1" hangingPunct="1">
              <a:buFontTx/>
              <a:buNone/>
            </a:pPr>
            <a:r>
              <a:rPr lang="ar-JO" sz="4400" dirty="0">
                <a:ea typeface="ＭＳ Ｐゴシック" charset="0"/>
                <a:cs typeface="Arial" panose="020B0604020202020204" pitchFamily="34" charset="0"/>
              </a:rPr>
              <a:t>تصفيف الشعر</a:t>
            </a:r>
            <a:endParaRPr lang="en-US" sz="4400" dirty="0">
              <a:ea typeface="ＭＳ Ｐゴシック" charset="0"/>
              <a:cs typeface="Arial" panose="020B0604020202020204" pitchFamily="34" charset="0"/>
            </a:endParaRPr>
          </a:p>
          <a:p>
            <a:pPr algn="ctr" eaLnBrk="1" hangingPunct="1">
              <a:buFontTx/>
              <a:buNone/>
            </a:pPr>
            <a:r>
              <a:rPr lang="ar-JO" sz="4400" dirty="0">
                <a:ea typeface="ＭＳ Ｐゴシック" charset="0"/>
                <a:cs typeface="Arial" panose="020B0604020202020204" pitchFamily="34" charset="0"/>
              </a:rPr>
              <a:t>المجوهرات</a:t>
            </a:r>
            <a:endParaRPr lang="en-US" sz="2800" dirty="0">
              <a:ea typeface="ＭＳ Ｐゴシック" charset="0"/>
              <a:cs typeface="Arial" panose="020B0604020202020204" pitchFamily="34" charset="0"/>
            </a:endParaRPr>
          </a:p>
        </p:txBody>
      </p:sp>
      <p:sp>
        <p:nvSpPr>
          <p:cNvPr id="270339" name="Rectangle 5"/>
          <p:cNvSpPr>
            <a:spLocks noGrp="1" noChangeArrowheads="1"/>
          </p:cNvSpPr>
          <p:nvPr>
            <p:ph type="title"/>
          </p:nvPr>
        </p:nvSpPr>
        <p:spPr>
          <a:xfrm>
            <a:off x="1219200" y="914400"/>
            <a:ext cx="6313488" cy="2514600"/>
          </a:xfrm>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زينة</a:t>
            </a:r>
            <a:br>
              <a:rPr lang="ar-JO" b="1" dirty="0">
                <a:latin typeface="Arial" panose="020B0604020202020204" pitchFamily="34" charset="0"/>
                <a:ea typeface="ＭＳ Ｐゴシック" charset="0"/>
                <a:cs typeface="Arial" panose="020B0604020202020204" pitchFamily="34" charset="0"/>
              </a:rPr>
            </a:br>
            <a:r>
              <a:rPr lang="ar-JO" b="1" dirty="0">
                <a:latin typeface="Arial" panose="020B0604020202020204" pitchFamily="34" charset="0"/>
                <a:ea typeface="ＭＳ Ｐゴシック" charset="0"/>
                <a:cs typeface="Arial" panose="020B0604020202020204" pitchFamily="34" charset="0"/>
              </a:rPr>
              <a:t>النساء</a:t>
            </a:r>
            <a:br>
              <a:rPr lang="ar-JO" b="1" dirty="0">
                <a:latin typeface="Arial" panose="020B0604020202020204" pitchFamily="34" charset="0"/>
                <a:ea typeface="ＭＳ Ｐゴシック" charset="0"/>
                <a:cs typeface="Arial" panose="020B0604020202020204" pitchFamily="34" charset="0"/>
              </a:rPr>
            </a:br>
            <a:r>
              <a:rPr lang="en-US" altLang="ja-JP" b="1" dirty="0">
                <a:latin typeface="Arial" panose="020B0604020202020204" pitchFamily="34" charset="0"/>
                <a:ea typeface="ＭＳ Ｐゴシック" charset="0"/>
                <a:cs typeface="Arial" panose="020B0604020202020204" pitchFamily="34" charset="0"/>
              </a:rPr>
              <a:t>(</a:t>
            </a:r>
            <a:r>
              <a:rPr lang="ar-JO" altLang="ja-JP" b="1" dirty="0">
                <a:latin typeface="Arial" panose="020B0604020202020204" pitchFamily="34" charset="0"/>
                <a:ea typeface="ＭＳ Ｐゴシック" charset="0"/>
                <a:cs typeface="Arial" panose="020B0604020202020204" pitchFamily="34" charset="0"/>
              </a:rPr>
              <a:t>2: 9-10</a:t>
            </a:r>
            <a:r>
              <a:rPr lang="en-US" altLang="ja-JP" b="1" dirty="0">
                <a:latin typeface="Arial" panose="020B0604020202020204" pitchFamily="34" charset="0"/>
                <a:ea typeface="ＭＳ Ｐゴシック" charset="0"/>
                <a:cs typeface="Arial" panose="020B0604020202020204" pitchFamily="34" charset="0"/>
              </a:rPr>
              <a:t>)</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a:xfrm>
            <a:off x="107504" y="609600"/>
            <a:ext cx="8960296" cy="838200"/>
          </a:xfrm>
        </p:spPr>
        <p:txBody>
          <a:bodyPr/>
          <a:lstStyle/>
          <a:p>
            <a:pPr eaLnBrk="1" hangingPunct="1">
              <a:defRPr/>
            </a:pPr>
            <a:r>
              <a:rPr lang="ar-JO" sz="3600" b="1" dirty="0">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rPr>
              <a:t>زينة النساء</a:t>
            </a:r>
            <a:br>
              <a:rPr lang="ar-JO" sz="3600" b="1" dirty="0">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rPr>
            </a:br>
            <a:r>
              <a:rPr lang="ar-JO" sz="3200" b="1" dirty="0">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rPr>
              <a:t>2: 9-10</a:t>
            </a:r>
            <a:r>
              <a:rPr lang="en-US" sz="3600" b="1" dirty="0">
                <a:latin typeface="Arial" panose="020B0604020202020204" pitchFamily="34" charset="0"/>
                <a:ea typeface="ＭＳ Ｐゴシック" charset="0"/>
                <a:cs typeface="Arial" panose="020B0604020202020204" pitchFamily="34" charset="0"/>
              </a:rPr>
              <a:t> </a:t>
            </a:r>
            <a:endParaRPr lang="en-US" b="1" dirty="0">
              <a:latin typeface="Arial" panose="020B0604020202020204" pitchFamily="34" charset="0"/>
              <a:ea typeface="ＭＳ Ｐゴシック" charset="0"/>
              <a:cs typeface="Arial" panose="020B0604020202020204" pitchFamily="34" charset="0"/>
            </a:endParaRPr>
          </a:p>
        </p:txBody>
      </p:sp>
      <p:sp>
        <p:nvSpPr>
          <p:cNvPr id="189443" name="Rectangle 3"/>
          <p:cNvSpPr>
            <a:spLocks noGrp="1" noChangeArrowheads="1"/>
          </p:cNvSpPr>
          <p:nvPr>
            <p:ph type="body" sz="half" idx="1"/>
          </p:nvPr>
        </p:nvSpPr>
        <p:spPr/>
        <p:txBody>
          <a:bodyPr/>
          <a:lstStyle/>
          <a:p>
            <a:pPr algn="ctr" eaLnBrk="1" hangingPunct="1">
              <a:buFontTx/>
              <a:buNone/>
            </a:pPr>
            <a:r>
              <a:rPr lang="ar-JO" sz="4000" u="sng" dirty="0">
                <a:solidFill>
                  <a:srgbClr val="FF9900"/>
                </a:solidFill>
                <a:ea typeface="ＭＳ Ｐゴシック" charset="0"/>
                <a:cs typeface="Arial" panose="020B0604020202020204" pitchFamily="34" charset="0"/>
              </a:rPr>
              <a:t>الثقافة</a:t>
            </a:r>
            <a:endParaRPr lang="en-US" sz="4000" u="sng" dirty="0">
              <a:solidFill>
                <a:srgbClr val="FF9900"/>
              </a:solidFill>
              <a:ea typeface="ＭＳ Ｐゴシック" charset="0"/>
              <a:cs typeface="Arial" panose="020B0604020202020204" pitchFamily="34" charset="0"/>
            </a:endParaRPr>
          </a:p>
          <a:p>
            <a:pPr algn="ctr" eaLnBrk="1" hangingPunct="1">
              <a:buFontTx/>
              <a:buNone/>
            </a:pPr>
            <a:r>
              <a:rPr lang="ar-JO" sz="3200" dirty="0">
                <a:ea typeface="ＭＳ Ｐゴシック" charset="0"/>
                <a:cs typeface="Arial" panose="020B0604020202020204" pitchFamily="34" charset="0"/>
              </a:rPr>
              <a:t>قد تختلف </a:t>
            </a:r>
            <a:r>
              <a:rPr lang="ar-JO" sz="3200" dirty="0">
                <a:solidFill>
                  <a:srgbClr val="FF0000"/>
                </a:solidFill>
                <a:ea typeface="ＭＳ Ｐゴシック" charset="0"/>
                <a:cs typeface="Arial" panose="020B0604020202020204" pitchFamily="34" charset="0"/>
              </a:rPr>
              <a:t>الملابس وتصفيف الشعر والمجوهرات </a:t>
            </a:r>
            <a:r>
              <a:rPr lang="ar-JO" sz="3200" dirty="0">
                <a:ea typeface="ＭＳ Ｐゴシック" charset="0"/>
                <a:cs typeface="Arial" panose="020B0604020202020204" pitchFamily="34" charset="0"/>
              </a:rPr>
              <a:t>بحسب الثقافة</a:t>
            </a:r>
            <a:endParaRPr lang="en-US" sz="3200" dirty="0">
              <a:ea typeface="ＭＳ Ｐゴシック" charset="0"/>
              <a:cs typeface="Arial" panose="020B0604020202020204" pitchFamily="34" charset="0"/>
            </a:endParaRPr>
          </a:p>
        </p:txBody>
      </p:sp>
      <p:sp>
        <p:nvSpPr>
          <p:cNvPr id="189444" name="Rectangle 4"/>
          <p:cNvSpPr>
            <a:spLocks noGrp="1" noChangeArrowheads="1"/>
          </p:cNvSpPr>
          <p:nvPr>
            <p:ph type="body" sz="half" idx="2"/>
          </p:nvPr>
        </p:nvSpPr>
        <p:spPr>
          <a:xfrm>
            <a:off x="4495800" y="1981200"/>
            <a:ext cx="4343400" cy="4114800"/>
          </a:xfrm>
        </p:spPr>
        <p:txBody>
          <a:bodyPr/>
          <a:lstStyle/>
          <a:p>
            <a:pPr algn="ctr" eaLnBrk="1" hangingPunct="1">
              <a:lnSpc>
                <a:spcPct val="90000"/>
              </a:lnSpc>
              <a:buFontTx/>
              <a:buNone/>
            </a:pPr>
            <a:r>
              <a:rPr lang="ar-JO" sz="3600" u="sng" dirty="0">
                <a:solidFill>
                  <a:srgbClr val="0066FF"/>
                </a:solidFill>
                <a:ea typeface="ＭＳ Ｐゴシック" charset="0"/>
                <a:cs typeface="Arial" panose="020B0604020202020204" pitchFamily="34" charset="0"/>
              </a:rPr>
              <a:t>الحق</a:t>
            </a:r>
            <a:endParaRPr lang="en-US" sz="3600" u="sng" dirty="0">
              <a:solidFill>
                <a:srgbClr val="0066FF"/>
              </a:solidFill>
              <a:ea typeface="ＭＳ Ｐゴシック" charset="0"/>
              <a:cs typeface="Arial" panose="020B0604020202020204" pitchFamily="34" charset="0"/>
            </a:endParaRPr>
          </a:p>
          <a:p>
            <a:pPr algn="ctr" eaLnBrk="1" hangingPunct="1">
              <a:lnSpc>
                <a:spcPct val="90000"/>
              </a:lnSpc>
              <a:buFontTx/>
              <a:buNone/>
            </a:pPr>
            <a:r>
              <a:rPr lang="ar-JO" sz="3200" dirty="0">
                <a:ea typeface="ＭＳ Ｐゴシック" charset="0"/>
                <a:cs typeface="Arial" panose="020B0604020202020204" pitchFamily="34" charset="0"/>
              </a:rPr>
              <a:t>دائماً وفي كل مكان على النساء أن يزينوا أنفسهن </a:t>
            </a:r>
            <a:r>
              <a:rPr lang="ar-JO" sz="3200" dirty="0">
                <a:solidFill>
                  <a:srgbClr val="3E2DF9"/>
                </a:solidFill>
                <a:ea typeface="ＭＳ Ｐゴシック" charset="0"/>
                <a:cs typeface="Arial" panose="020B0604020202020204" pitchFamily="34" charset="0"/>
              </a:rPr>
              <a:t>بالحشمة، الورع، التعقل والأعمال الصالحة </a:t>
            </a:r>
            <a:endParaRPr lang="en-US" sz="3200" dirty="0">
              <a:solidFill>
                <a:srgbClr val="9F93F9"/>
              </a:solidFill>
              <a:ea typeface="ＭＳ Ｐゴシック" charset="0"/>
              <a:cs typeface="Arial" panose="020B0604020202020204" pitchFamily="34" charset="0"/>
            </a:endParaRPr>
          </a:p>
        </p:txBody>
      </p:sp>
      <p:sp>
        <p:nvSpPr>
          <p:cNvPr id="271364" name="WordArt 5"/>
          <p:cNvSpPr>
            <a:spLocks noChangeArrowheads="1" noChangeShapeType="1" noTextEdit="1"/>
          </p:cNvSpPr>
          <p:nvPr/>
        </p:nvSpPr>
        <p:spPr bwMode="auto">
          <a:xfrm>
            <a:off x="0" y="1295400"/>
            <a:ext cx="2628900" cy="5715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0" cap="none" spc="0" normalizeH="0" baseline="0" noProof="0" dirty="0">
                <a:ln w="19050">
                  <a:solidFill>
                    <a:srgbClr val="99CCFF"/>
                  </a:solidFill>
                  <a:round/>
                  <a:headEnd/>
                  <a:tailEnd/>
                </a:ln>
                <a:solidFill>
                  <a:srgbClr val="FFFF00"/>
                </a:solidFill>
                <a:effectLst>
                  <a:outerShdw blurRad="63500" dist="38099" dir="2700000" algn="ctr" rotWithShape="0">
                    <a:srgbClr val="990000">
                      <a:alpha val="74997"/>
                    </a:srgbClr>
                  </a:outerShdw>
                </a:effectLst>
                <a:uLnTx/>
                <a:uFillTx/>
                <a:latin typeface="Impact"/>
                <a:ea typeface="Impact"/>
                <a:cs typeface="Impact"/>
              </a:rPr>
              <a:t>تطبيق 2</a:t>
            </a:r>
            <a:endParaRPr kumimoji="0" lang="en-US" sz="3600" b="1" i="0" u="none" strike="noStrike" kern="10" cap="none" spc="0" normalizeH="0" baseline="0" noProof="0" dirty="0">
              <a:ln w="19050">
                <a:solidFill>
                  <a:srgbClr val="99CCFF"/>
                </a:solidFill>
                <a:round/>
                <a:headEnd/>
                <a:tailEnd/>
              </a:ln>
              <a:solidFill>
                <a:srgbClr val="FFFF00"/>
              </a:solidFill>
              <a:effectLst>
                <a:outerShdw blurRad="63500" dist="38099" dir="2700000" algn="ctr" rotWithShape="0">
                  <a:srgbClr val="990000">
                    <a:alpha val="74997"/>
                  </a:srgbClr>
                </a:outerShdw>
              </a:effectLst>
              <a:uLnTx/>
              <a:uFillTx/>
              <a:latin typeface="Impact"/>
              <a:ea typeface="Impact"/>
              <a:cs typeface="Impac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9443"/>
                                        </p:tgtEl>
                                        <p:attrNameLst>
                                          <p:attrName>style.visibility</p:attrName>
                                        </p:attrNameLst>
                                      </p:cBhvr>
                                      <p:to>
                                        <p:strVal val="visible"/>
                                      </p:to>
                                    </p:set>
                                    <p:animEffect transition="in" filter="randombar(horizontal)">
                                      <p:cBhvr>
                                        <p:cTn id="7" dur="500"/>
                                        <p:tgtEl>
                                          <p:spTgt spid="189443"/>
                                        </p:tgtEl>
                                      </p:cBhvr>
                                    </p:animEffect>
                                  </p:childTnLst>
                                  <p:subTnLst>
                                    <p:animClr clrSpc="rgb" dir="cw">
                                      <p:cBhvr override="childStyle">
                                        <p:cTn dur="1" fill="hold" display="0" masterRel="nextClick" afterEffect="1"/>
                                        <p:tgtEl>
                                          <p:spTgt spid="189443"/>
                                        </p:tgtEl>
                                        <p:attrNameLst>
                                          <p:attrName>ppt_c</p:attrName>
                                        </p:attrNameLst>
                                      </p:cBhvr>
                                      <p:to>
                                        <a:srgbClr val="33CC33"/>
                                      </p:to>
                                    </p:animClr>
                                  </p:sub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89444"/>
                                        </p:tgtEl>
                                        <p:attrNameLst>
                                          <p:attrName>style.visibility</p:attrName>
                                        </p:attrNameLst>
                                      </p:cBhvr>
                                      <p:to>
                                        <p:strVal val="visible"/>
                                      </p:to>
                                    </p:set>
                                    <p:animEffect transition="in" filter="randombar(horizontal)">
                                      <p:cBhvr>
                                        <p:cTn id="12" dur="500"/>
                                        <p:tgtEl>
                                          <p:spTgt spid="189444"/>
                                        </p:tgtEl>
                                      </p:cBhvr>
                                    </p:animEffect>
                                  </p:childTnLst>
                                  <p:subTnLst>
                                    <p:animClr clrSpc="rgb" dir="cw">
                                      <p:cBhvr override="childStyle">
                                        <p:cTn dur="1" fill="hold" display="0" masterRel="nextClick" afterEffect="1"/>
                                        <p:tgtEl>
                                          <p:spTgt spid="189444"/>
                                        </p:tgtEl>
                                        <p:attrNameLst>
                                          <p:attrName>ppt_c</p:attrName>
                                        </p:attrNameLst>
                                      </p:cBhvr>
                                      <p:to>
                                        <a:srgbClr val="FF330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43" grpId="0" autoUpdateAnimBg="0"/>
      <p:bldP spid="189444"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507008"/>
          </a:xfrm>
          <a:effectLst>
            <a:outerShdw blurRad="63500" dist="35921" dir="2700000" algn="ctr" rotWithShape="0">
              <a:schemeClr val="tx2">
                <a:alpha val="74998"/>
              </a:schemeClr>
            </a:outerShdw>
          </a:effectLst>
        </p:spPr>
        <p:txBody>
          <a:bodyPr anchor="t"/>
          <a:lstStyle/>
          <a:p>
            <a:pPr marL="685800" indent="-685800" algn="r" rtl="1">
              <a:defRPr/>
            </a:pPr>
            <a:r>
              <a:rPr lang="ar-JO" sz="4800" dirty="0">
                <a:effectLst>
                  <a:glow rad="127000">
                    <a:schemeClr val="tx1"/>
                  </a:glow>
                </a:effectLst>
                <a:ea typeface="ＭＳ Ｐゴシック" charset="0"/>
              </a:rPr>
              <a:t>٢.</a:t>
            </a:r>
            <a:r>
              <a:rPr lang="en-US" sz="4800" dirty="0">
                <a:effectLst>
                  <a:glow rad="127000">
                    <a:schemeClr val="tx1"/>
                  </a:glow>
                </a:effectLst>
                <a:ea typeface="ＭＳ Ｐゴシック" charset="0"/>
              </a:rPr>
              <a:t> </a:t>
            </a:r>
            <a:r>
              <a:rPr lang="ar-JO" sz="4800" dirty="0">
                <a:effectLst>
                  <a:glow rad="127000">
                    <a:schemeClr val="tx1"/>
                  </a:glow>
                </a:effectLst>
                <a:ea typeface="ＭＳ Ｐゴシック" charset="0"/>
              </a:rPr>
              <a:t>تتطلب عبادة عامة مناسبة بقيادة قادة أتقياء (الإصحاحات ٢-٣). </a:t>
            </a:r>
            <a:endParaRPr lang="en-US" sz="4800" dirty="0">
              <a:effectLst>
                <a:glow rad="127000">
                  <a:schemeClr val="tx1"/>
                </a:glow>
              </a:effectLst>
              <a:ea typeface="ＭＳ Ｐゴシック" charset="0"/>
            </a:endParaRPr>
          </a:p>
        </p:txBody>
      </p:sp>
      <p:pic>
        <p:nvPicPr>
          <p:cNvPr id="20482" name="Picture 2" descr="https://www.renewingworshipnc.org/wp-content/uploads/2018/11/default-image-440x264.jpg">
            <a:extLst>
              <a:ext uri="{FF2B5EF4-FFF2-40B4-BE49-F238E27FC236}">
                <a16:creationId xmlns:a16="http://schemas.microsoft.com/office/drawing/2014/main" id="{57D20AB3-8F3E-1649-9007-79C04118FF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158"/>
          <a:stretch/>
        </p:blipFill>
        <p:spPr bwMode="auto">
          <a:xfrm>
            <a:off x="-11322" y="1700809"/>
            <a:ext cx="9123162" cy="512897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C4A53F84-F0FD-9F43-A0DD-7E65CDB9A5AD}"/>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١ تيموثاوس</a:t>
            </a:r>
          </a:p>
        </p:txBody>
      </p:sp>
    </p:spTree>
    <p:extLst>
      <p:ext uri="{BB962C8B-B14F-4D97-AF65-F5344CB8AC3E}">
        <p14:creationId xmlns:p14="http://schemas.microsoft.com/office/powerpoint/2010/main" val="26761338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a:xfrm>
            <a:off x="107504" y="457200"/>
            <a:ext cx="8960296" cy="1143000"/>
          </a:xfrm>
        </p:spPr>
        <p:txBody>
          <a:bodyPr/>
          <a:lstStyle/>
          <a:p>
            <a:pPr eaLnBrk="1" hangingPunct="1">
              <a:defRPr/>
            </a:pPr>
            <a:r>
              <a:rPr lang="ar-JO" b="1" dirty="0">
                <a:latin typeface="Arial" panose="020B0604020202020204" pitchFamily="34" charset="0"/>
                <a:ea typeface="ＭＳ Ｐゴシック" charset="0"/>
                <a:cs typeface="Arial" panose="020B0604020202020204" pitchFamily="34" charset="0"/>
              </a:rPr>
              <a:t>الخضوع 2: 11-12</a:t>
            </a:r>
            <a:endParaRPr lang="en-US" sz="6000" b="1" dirty="0">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endParaRPr>
          </a:p>
        </p:txBody>
      </p:sp>
      <p:sp>
        <p:nvSpPr>
          <p:cNvPr id="279557" name="Rectangle 5"/>
          <p:cNvSpPr>
            <a:spLocks noGrp="1" noChangeArrowheads="1"/>
          </p:cNvSpPr>
          <p:nvPr>
            <p:ph type="body" sz="half" idx="2"/>
          </p:nvPr>
        </p:nvSpPr>
        <p:spPr>
          <a:xfrm>
            <a:off x="5024438" y="1974850"/>
            <a:ext cx="4114800" cy="4876800"/>
          </a:xfrm>
        </p:spPr>
        <p:txBody>
          <a:bodyPr/>
          <a:lstStyle/>
          <a:p>
            <a:pPr algn="ctr" eaLnBrk="1" hangingPunct="1">
              <a:buFontTx/>
              <a:buNone/>
              <a:defRPr/>
            </a:pPr>
            <a:r>
              <a:rPr lang="ar-JO" sz="4000" dirty="0">
                <a:effectLst>
                  <a:outerShdw blurRad="38100" dist="38100" dir="2700000" algn="tl">
                    <a:srgbClr val="DDDDDD"/>
                  </a:outerShdw>
                </a:effectLst>
                <a:ea typeface="ＭＳ Ｐゴシック" charset="0"/>
                <a:cs typeface="Arial" panose="020B0604020202020204" pitchFamily="34" charset="0"/>
              </a:rPr>
              <a:t>علاقة النساء            مع الرجال</a:t>
            </a:r>
            <a:endParaRPr lang="en-US" sz="4000" dirty="0">
              <a:effectLst>
                <a:outerShdw blurRad="38100" dist="38100" dir="2700000" algn="tl">
                  <a:srgbClr val="DDDDDD"/>
                </a:outerShdw>
              </a:effectLst>
              <a:ea typeface="ＭＳ Ｐゴシック" charset="0"/>
              <a:cs typeface="Arial" panose="020B0604020202020204" pitchFamily="34" charset="0"/>
            </a:endParaRPr>
          </a:p>
        </p:txBody>
      </p:sp>
      <p:pic>
        <p:nvPicPr>
          <p:cNvPr id="272387" name="Picture 6" descr="j0173976"/>
          <p:cNvPicPr>
            <a:picLocks noGrp="1" noChangeAspect="1" noChangeArrowheads="1" noCrop="1"/>
          </p:cNvPicPr>
          <p:nvPr>
            <p:ph type="clipArt" sz="half" idx="1"/>
          </p:nvPr>
        </p:nvPicPr>
        <p:blipFill>
          <a:blip r:embed="rId2">
            <a:extLst>
              <a:ext uri="{28A0092B-C50C-407E-A947-70E740481C1C}">
                <a14:useLocalDpi xmlns:a14="http://schemas.microsoft.com/office/drawing/2010/main"/>
              </a:ext>
            </a:extLst>
          </a:blip>
          <a:srcRect/>
          <a:stretch>
            <a:fillRect/>
          </a:stretch>
        </p:blipFill>
        <p:spPr>
          <a:xfrm>
            <a:off x="2052638" y="1974850"/>
            <a:ext cx="3001962" cy="44196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79557">
                                            <p:txEl>
                                              <p:pRg st="0" end="0"/>
                                            </p:txEl>
                                          </p:spTgt>
                                        </p:tgtEl>
                                        <p:attrNameLst>
                                          <p:attrName>style.visibility</p:attrName>
                                        </p:attrNameLst>
                                      </p:cBhvr>
                                      <p:to>
                                        <p:strVal val="visible"/>
                                      </p:to>
                                    </p:set>
                                    <p:anim calcmode="lin" valueType="num">
                                      <p:cBhvr additive="base">
                                        <p:cTn id="7" dur="500" fill="hold"/>
                                        <p:tgtEl>
                                          <p:spTgt spid="27955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79557">
                                            <p:txEl>
                                              <p:pRg st="0" end="0"/>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279557">
                                            <p:txEl>
                                              <p:pRg st="0" end="0"/>
                                            </p:txEl>
                                          </p:spTgt>
                                        </p:tgtEl>
                                        <p:attrNameLst>
                                          <p:attrName>ppt_c</p:attrName>
                                        </p:attrNameLst>
                                      </p:cBhvr>
                                      <p:to>
                                        <a:srgbClr val="FFCC0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557" grpId="0" build="p" autoUpdateAnimBg="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6"/>
          <p:cNvSpPr>
            <a:spLocks noChangeArrowheads="1"/>
          </p:cNvSpPr>
          <p:nvPr/>
        </p:nvSpPr>
        <p:spPr bwMode="auto">
          <a:xfrm>
            <a:off x="-76200" y="0"/>
            <a:ext cx="9372600" cy="6858000"/>
          </a:xfrm>
          <a:prstGeom prst="rect">
            <a:avLst/>
          </a:prstGeom>
          <a:solidFill>
            <a:srgbClr val="00273B">
              <a:alpha val="1098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115714" name="Picture 5"/>
          <p:cNvPicPr>
            <a:picLocks noChangeAspect="1" noChangeArrowheads="1"/>
          </p:cNvPicPr>
          <p:nvPr/>
        </p:nvPicPr>
        <p:blipFill rotWithShape="1">
          <a:blip r:embed="rId3" cstate="screen">
            <a:lum bright="-12000"/>
            <a:extLst>
              <a:ext uri="{28A0092B-C50C-407E-A947-70E740481C1C}">
                <a14:useLocalDpi xmlns:a14="http://schemas.microsoft.com/office/drawing/2010/main"/>
              </a:ext>
            </a:extLst>
          </a:blip>
          <a:srcRect l="827" b="22078"/>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1258888" y="765175"/>
            <a:ext cx="6781800" cy="2117725"/>
          </a:xfrm>
          <a:effectLst>
            <a:outerShdw blurRad="63500" dist="71842" dir="2700000" algn="ctr" rotWithShape="0">
              <a:schemeClr val="bg2">
                <a:alpha val="74998"/>
              </a:schemeClr>
            </a:outerShdw>
          </a:effectLst>
        </p:spPr>
        <p:txBody>
          <a:bodyPr/>
          <a:lstStyle/>
          <a:p>
            <a:pPr eaLnBrk="1" hangingPunct="1">
              <a:defRPr/>
            </a:pPr>
            <a:r>
              <a:rPr lang="ar-JO" sz="6600" dirty="0">
                <a:effectLst/>
                <a:ea typeface="+mj-ea"/>
                <a:cs typeface="Arial" panose="020B0604020202020204" pitchFamily="34" charset="0"/>
              </a:rPr>
              <a:t>ماذا تعمل المرأة؟</a:t>
            </a:r>
            <a:endParaRPr lang="en-US" sz="6600" dirty="0">
              <a:effectLst/>
              <a:ea typeface="+mj-ea"/>
              <a:cs typeface="Arial" panose="020B0604020202020204" pitchFamily="34" charset="0"/>
            </a:endParaRPr>
          </a:p>
        </p:txBody>
      </p:sp>
      <p:sp>
        <p:nvSpPr>
          <p:cNvPr id="2051" name="Rectangle 3"/>
          <p:cNvSpPr>
            <a:spLocks noGrp="1" noChangeArrowheads="1"/>
          </p:cNvSpPr>
          <p:nvPr>
            <p:ph type="subTitle" idx="1"/>
          </p:nvPr>
        </p:nvSpPr>
        <p:spPr>
          <a:xfrm>
            <a:off x="1563688" y="3117850"/>
            <a:ext cx="6172200" cy="1752600"/>
          </a:xfrm>
          <a:effectLst>
            <a:outerShdw blurRad="63500" dist="71842" dir="2700000" algn="ctr" rotWithShape="0">
              <a:schemeClr val="bg2">
                <a:alpha val="74998"/>
              </a:schemeClr>
            </a:outerShdw>
          </a:effectLst>
        </p:spPr>
        <p:txBody>
          <a:bodyPr/>
          <a:lstStyle/>
          <a:p>
            <a:pPr eaLnBrk="1" hangingPunct="1">
              <a:defRPr/>
            </a:pPr>
            <a:r>
              <a:rPr lang="ar-JO" dirty="0">
                <a:effectLst/>
                <a:ea typeface="+mn-ea"/>
                <a:cs typeface="Arial" panose="020B0604020202020204" pitchFamily="34" charset="0"/>
              </a:rPr>
              <a:t>دور النساء في                          المجتمعات الوثنية والدينية                  قديماً وحديثاً</a:t>
            </a:r>
            <a:endParaRPr lang="en-US" dirty="0">
              <a:effectLst/>
              <a:ea typeface="+mn-ea"/>
              <a:cs typeface="Arial" panose="020B0604020202020204" pitchFamily="34" charset="0"/>
            </a:endParaRPr>
          </a:p>
        </p:txBody>
      </p:sp>
      <p:sp>
        <p:nvSpPr>
          <p:cNvPr id="2" name="Rectangle 1">
            <a:extLst>
              <a:ext uri="{FF2B5EF4-FFF2-40B4-BE49-F238E27FC236}">
                <a16:creationId xmlns:a16="http://schemas.microsoft.com/office/drawing/2014/main" id="{A1112823-2EB4-9F1C-673A-AA865985425D}"/>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ar-JO"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د. ريك جريفيث</a:t>
            </a:r>
            <a: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a:t>
            </a:r>
            <a:r>
              <a:rPr kumimoji="0" lang="ar-JO"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BibleStudyDownloads.org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Title 3"/>
          <p:cNvSpPr>
            <a:spLocks noGrp="1"/>
          </p:cNvSpPr>
          <p:nvPr>
            <p:ph type="ctrTitle"/>
          </p:nvPr>
        </p:nvSpPr>
        <p:spPr>
          <a:xfrm>
            <a:off x="468313" y="836613"/>
            <a:ext cx="8134350" cy="4824412"/>
          </a:xfrm>
        </p:spPr>
        <p:txBody>
          <a:bodyPr/>
          <a:lstStyle/>
          <a:p>
            <a:pPr eaLnBrk="1" hangingPunct="1"/>
            <a:br>
              <a:rPr lang="en-US" b="1" dirty="0">
                <a:solidFill>
                  <a:schemeClr val="bg1"/>
                </a:solidFill>
                <a:latin typeface="Arial" panose="020B0604020202020204" pitchFamily="34" charset="0"/>
                <a:cs typeface="Arial" panose="020B0604020202020204" pitchFamily="34" charset="0"/>
              </a:rPr>
            </a:br>
            <a:r>
              <a:rPr lang="ar-SA" b="1" dirty="0">
                <a:solidFill>
                  <a:schemeClr val="bg1"/>
                </a:solidFill>
                <a:latin typeface="Arial" panose="020B0604020202020204" pitchFamily="34" charset="0"/>
                <a:cs typeface="Arial" panose="020B0604020202020204" pitchFamily="34" charset="0"/>
              </a:rPr>
              <a:t> 11 لتتعلم المرأة بسكوت في كل خضوع.</a:t>
            </a:r>
            <a:br>
              <a:rPr lang="ar-SA" b="1" dirty="0">
                <a:solidFill>
                  <a:schemeClr val="bg1"/>
                </a:solidFill>
                <a:latin typeface="Arial" panose="020B0604020202020204" pitchFamily="34" charset="0"/>
                <a:cs typeface="Arial" panose="020B0604020202020204" pitchFamily="34" charset="0"/>
              </a:rPr>
            </a:br>
            <a:r>
              <a:rPr lang="ar-SA" b="1" dirty="0">
                <a:solidFill>
                  <a:schemeClr val="bg1"/>
                </a:solidFill>
                <a:latin typeface="Arial" panose="020B0604020202020204" pitchFamily="34" charset="0"/>
                <a:cs typeface="Arial" panose="020B0604020202020204" pitchFamily="34" charset="0"/>
              </a:rPr>
              <a:t>12 ولكن لست آذن للمرأة أن تعلم ولا تتسلط على الرجل، بل تكون في سكوت</a:t>
            </a:r>
            <a:r>
              <a:rPr lang="ar-JO" b="1" dirty="0">
                <a:solidFill>
                  <a:schemeClr val="bg1"/>
                </a:solidFill>
                <a:latin typeface="Arial" panose="020B0604020202020204" pitchFamily="34" charset="0"/>
                <a:cs typeface="Arial" panose="020B0604020202020204" pitchFamily="34" charset="0"/>
              </a:rPr>
              <a:t>.</a:t>
            </a:r>
            <a:br>
              <a:rPr lang="en-US" altLang="ja-JP" b="1" dirty="0">
                <a:solidFill>
                  <a:schemeClr val="bg1"/>
                </a:solidFill>
                <a:latin typeface="Arial" panose="020B0604020202020204" pitchFamily="34" charset="0"/>
                <a:cs typeface="Arial" panose="020B0604020202020204" pitchFamily="34" charset="0"/>
              </a:rPr>
            </a:br>
            <a:r>
              <a:rPr lang="ar-JO" altLang="ja-JP" b="1" dirty="0">
                <a:solidFill>
                  <a:schemeClr val="bg1"/>
                </a:solidFill>
                <a:latin typeface="Arial" panose="020B0604020202020204" pitchFamily="34" charset="0"/>
                <a:cs typeface="Arial" panose="020B0604020202020204" pitchFamily="34" charset="0"/>
              </a:rPr>
              <a:t>1 تيموثاوس 2: 11-12</a:t>
            </a:r>
            <a:endParaRPr lang="en-US"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p:fade/>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1"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4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6482" name="Title 3"/>
          <p:cNvSpPr>
            <a:spLocks noGrp="1"/>
          </p:cNvSpPr>
          <p:nvPr>
            <p:ph type="ctrTitle"/>
          </p:nvPr>
        </p:nvSpPr>
        <p:spPr>
          <a:xfrm>
            <a:off x="0" y="0"/>
            <a:ext cx="8675688" cy="504825"/>
          </a:xfrm>
          <a:solidFill>
            <a:srgbClr val="000000"/>
          </a:solidFill>
        </p:spPr>
        <p:txBody>
          <a:bodyPr/>
          <a:lstStyle/>
          <a:p>
            <a:pPr eaLnBrk="1" hangingPunct="1"/>
            <a:r>
              <a:rPr lang="ar-JO" sz="3600" b="1" dirty="0">
                <a:solidFill>
                  <a:schemeClr val="bg1"/>
                </a:solidFill>
                <a:latin typeface="Arial" panose="020B0604020202020204" pitchFamily="34" charset="0"/>
                <a:cs typeface="Arial" panose="020B0604020202020204" pitchFamily="34" charset="0"/>
              </a:rPr>
              <a:t>من يريد أن يعالج هذا؟</a:t>
            </a:r>
            <a:endParaRPr lang="en-US" sz="3600" b="1" dirty="0">
              <a:solidFill>
                <a:schemeClr val="bg1"/>
              </a:solidFill>
              <a:latin typeface="Arial" panose="020B0604020202020204" pitchFamily="34" charset="0"/>
              <a:cs typeface="Arial" panose="020B0604020202020204" pitchFamily="34" charset="0"/>
            </a:endParaRPr>
          </a:p>
        </p:txBody>
      </p:sp>
      <p:sp>
        <p:nvSpPr>
          <p:cNvPr id="276483" name="Title 3"/>
          <p:cNvSpPr txBox="1">
            <a:spLocks/>
          </p:cNvSpPr>
          <p:nvPr/>
        </p:nvSpPr>
        <p:spPr bwMode="auto">
          <a:xfrm>
            <a:off x="-28575" y="5084763"/>
            <a:ext cx="8848725" cy="1747837"/>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سأعظ في عيد الشكر وعيد الميلاد ورأس السنة الجديدة وعيد الفصح. يمكنك الحصول على دور المرأة في الكنيسة، التكلم بألسنة لليوم، عصمة الكتاب المقدس، وأحد جمع الدعم الخاص بنا.</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cSld>
  <p:clrMapOvr>
    <a:masterClrMapping/>
  </p:clrMapOvr>
  <p:transition>
    <p:fade/>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5" name="Picture 8" descr="C:\Users\Adventure\Documents\grass.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23850" y="260350"/>
            <a:ext cx="4186238" cy="1209675"/>
          </a:xfrm>
        </p:spPr>
        <p:txBody>
          <a:bodyPr rtlCol="0">
            <a:noAutofit/>
          </a:bodyPr>
          <a:lstStyle/>
          <a:p>
            <a:pPr eaLnBrk="1" fontAlgn="auto" hangingPunct="1">
              <a:spcAft>
                <a:spcPts val="0"/>
              </a:spcAft>
              <a:defRPr/>
            </a:pPr>
            <a:r>
              <a:rPr lang="ar-JO" sz="4000" b="1" dirty="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المنادون بالمساواة</a:t>
            </a:r>
            <a:endParaRPr lang="en-SG" sz="4000" b="1" dirty="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endParaRPr>
          </a:p>
        </p:txBody>
      </p:sp>
      <p:sp>
        <p:nvSpPr>
          <p:cNvPr id="3" name="Content Placeholder 2"/>
          <p:cNvSpPr>
            <a:spLocks noGrp="1"/>
          </p:cNvSpPr>
          <p:nvPr>
            <p:ph sz="half" idx="1"/>
          </p:nvPr>
        </p:nvSpPr>
        <p:spPr>
          <a:xfrm>
            <a:off x="323850" y="1341438"/>
            <a:ext cx="4038600" cy="4032250"/>
          </a:xfrm>
          <a:solidFill>
            <a:schemeClr val="lt1">
              <a:alpha val="50000"/>
            </a:schemeClr>
          </a:solidFill>
        </p:spPr>
        <p:txBody>
          <a:bodyPr rtlCol="0">
            <a:normAutofit fontScale="92500" lnSpcReduction="10000"/>
          </a:bodyPr>
          <a:lstStyle/>
          <a:p>
            <a:pPr algn="ctr" eaLnBrk="1" fontAlgn="auto" hangingPunct="1">
              <a:spcAft>
                <a:spcPts val="0"/>
              </a:spcAft>
              <a:buFont typeface="Arial" pitchFamily="34" charset="0"/>
              <a:buNone/>
              <a:defRPr/>
            </a:pPr>
            <a:r>
              <a:rPr lang="ar-JO" b="1" dirty="0">
                <a:latin typeface="Arial" panose="020B0604020202020204" pitchFamily="34" charset="0"/>
                <a:ea typeface="+mn-ea"/>
                <a:cs typeface="Arial" panose="020B0604020202020204" pitchFamily="34" charset="0"/>
              </a:rPr>
              <a:t>ن. ت. رايت</a:t>
            </a:r>
            <a:endParaRPr lang="en-US" b="1" dirty="0">
              <a:latin typeface="Arial" panose="020B0604020202020204" pitchFamily="34" charset="0"/>
              <a:ea typeface="+mn-ea"/>
              <a:cs typeface="Arial" panose="020B0604020202020204" pitchFamily="34" charset="0"/>
            </a:endParaRPr>
          </a:p>
          <a:p>
            <a:pPr algn="ctr" eaLnBrk="1" fontAlgn="auto" hangingPunct="1">
              <a:spcAft>
                <a:spcPts val="0"/>
              </a:spcAft>
              <a:buFont typeface="Arial" pitchFamily="34" charset="0"/>
              <a:buNone/>
              <a:defRPr/>
            </a:pPr>
            <a:r>
              <a:rPr lang="ar-JO" b="1" dirty="0">
                <a:latin typeface="Arial" panose="020B0604020202020204" pitchFamily="34" charset="0"/>
                <a:ea typeface="+mn-ea"/>
                <a:cs typeface="Arial" panose="020B0604020202020204" pitchFamily="34" charset="0"/>
              </a:rPr>
              <a:t>بين ويثرينغتون 3</a:t>
            </a:r>
            <a:endParaRPr lang="en-SG" b="1" dirty="0">
              <a:latin typeface="Arial" panose="020B0604020202020204" pitchFamily="34" charset="0"/>
              <a:ea typeface="+mn-ea"/>
              <a:cs typeface="Arial" panose="020B0604020202020204" pitchFamily="34" charset="0"/>
            </a:endParaRPr>
          </a:p>
          <a:p>
            <a:pPr algn="ctr" eaLnBrk="1" fontAlgn="auto" hangingPunct="1">
              <a:spcAft>
                <a:spcPts val="0"/>
              </a:spcAft>
              <a:buFont typeface="Arial" pitchFamily="34" charset="0"/>
              <a:buNone/>
              <a:defRPr/>
            </a:pPr>
            <a:r>
              <a:rPr lang="ar-JO" b="1" dirty="0">
                <a:latin typeface="Arial" panose="020B0604020202020204" pitchFamily="34" charset="0"/>
                <a:ea typeface="+mn-ea"/>
                <a:cs typeface="Arial" panose="020B0604020202020204" pitchFamily="34" charset="0"/>
              </a:rPr>
              <a:t>غوردون في</a:t>
            </a:r>
            <a:endParaRPr lang="en-US" b="1" dirty="0">
              <a:latin typeface="Arial" panose="020B0604020202020204" pitchFamily="34" charset="0"/>
              <a:ea typeface="+mn-ea"/>
              <a:cs typeface="Arial" panose="020B0604020202020204" pitchFamily="34" charset="0"/>
            </a:endParaRPr>
          </a:p>
          <a:p>
            <a:pPr algn="ctr" eaLnBrk="1" fontAlgn="auto" hangingPunct="1">
              <a:spcAft>
                <a:spcPts val="0"/>
              </a:spcAft>
              <a:buFont typeface="Arial" pitchFamily="34" charset="0"/>
              <a:buNone/>
              <a:defRPr/>
            </a:pPr>
            <a:r>
              <a:rPr lang="ar-JO" b="1" dirty="0">
                <a:latin typeface="Arial" panose="020B0604020202020204" pitchFamily="34" charset="0"/>
                <a:ea typeface="+mn-ea"/>
                <a:cs typeface="Arial" panose="020B0604020202020204" pitchFamily="34" charset="0"/>
              </a:rPr>
              <a:t>سكوت مكنايت</a:t>
            </a:r>
            <a:endParaRPr lang="en-US" b="1" dirty="0">
              <a:latin typeface="Arial" panose="020B0604020202020204" pitchFamily="34" charset="0"/>
              <a:ea typeface="+mn-ea"/>
              <a:cs typeface="Arial" panose="020B0604020202020204" pitchFamily="34" charset="0"/>
            </a:endParaRPr>
          </a:p>
          <a:p>
            <a:pPr algn="ctr" eaLnBrk="1" fontAlgn="auto" hangingPunct="1">
              <a:spcAft>
                <a:spcPts val="0"/>
              </a:spcAft>
              <a:buFont typeface="Arial" pitchFamily="34" charset="0"/>
              <a:buNone/>
              <a:defRPr/>
            </a:pPr>
            <a:r>
              <a:rPr lang="ar-JO" b="1" dirty="0">
                <a:latin typeface="Arial" panose="020B0604020202020204" pitchFamily="34" charset="0"/>
                <a:ea typeface="+mn-ea"/>
                <a:cs typeface="Arial" panose="020B0604020202020204" pitchFamily="34" charset="0"/>
              </a:rPr>
              <a:t>راعوث أ. تاكر</a:t>
            </a:r>
            <a:endParaRPr lang="en-SG" b="1" dirty="0">
              <a:latin typeface="Arial" panose="020B0604020202020204" pitchFamily="34" charset="0"/>
              <a:ea typeface="+mn-ea"/>
              <a:cs typeface="Arial" panose="020B0604020202020204" pitchFamily="34" charset="0"/>
            </a:endParaRPr>
          </a:p>
          <a:p>
            <a:pPr algn="ctr" eaLnBrk="1" fontAlgn="auto" hangingPunct="1">
              <a:spcAft>
                <a:spcPts val="0"/>
              </a:spcAft>
              <a:buFont typeface="Arial" pitchFamily="34" charset="0"/>
              <a:buNone/>
              <a:defRPr/>
            </a:pPr>
            <a:r>
              <a:rPr lang="ar-JO" b="1" dirty="0">
                <a:latin typeface="Arial" panose="020B0604020202020204" pitchFamily="34" charset="0"/>
                <a:ea typeface="+mn-ea"/>
                <a:cs typeface="Arial" panose="020B0604020202020204" pitchFamily="34" charset="0"/>
              </a:rPr>
              <a:t>والتر س. كايزر</a:t>
            </a:r>
            <a:endParaRPr lang="en-SG" b="1" dirty="0">
              <a:latin typeface="Arial" panose="020B0604020202020204" pitchFamily="34" charset="0"/>
              <a:ea typeface="+mn-ea"/>
              <a:cs typeface="Arial" panose="020B0604020202020204" pitchFamily="34" charset="0"/>
            </a:endParaRPr>
          </a:p>
          <a:p>
            <a:pPr algn="ctr" eaLnBrk="1" fontAlgn="auto" hangingPunct="1">
              <a:spcAft>
                <a:spcPts val="0"/>
              </a:spcAft>
              <a:buFont typeface="Arial" pitchFamily="34" charset="0"/>
              <a:buNone/>
              <a:defRPr/>
            </a:pPr>
            <a:r>
              <a:rPr lang="ar-JO" b="1" dirty="0">
                <a:latin typeface="Arial" panose="020B0604020202020204" pitchFamily="34" charset="0"/>
                <a:ea typeface="+mn-ea"/>
                <a:cs typeface="Arial" panose="020B0604020202020204" pitchFamily="34" charset="0"/>
              </a:rPr>
              <a:t>جيم واليس</a:t>
            </a:r>
            <a:endParaRPr lang="en-US" b="1" dirty="0">
              <a:latin typeface="Arial" panose="020B0604020202020204" pitchFamily="34" charset="0"/>
              <a:ea typeface="+mn-ea"/>
              <a:cs typeface="Arial" panose="020B0604020202020204" pitchFamily="34" charset="0"/>
            </a:endParaRPr>
          </a:p>
          <a:p>
            <a:pPr algn="ctr" eaLnBrk="1" fontAlgn="auto" hangingPunct="1">
              <a:spcAft>
                <a:spcPts val="0"/>
              </a:spcAft>
              <a:buFont typeface="Arial" pitchFamily="34" charset="0"/>
              <a:buNone/>
              <a:defRPr/>
            </a:pPr>
            <a:r>
              <a:rPr lang="ar-JO" b="1" dirty="0">
                <a:latin typeface="Arial" panose="020B0604020202020204" pitchFamily="34" charset="0"/>
                <a:ea typeface="+mn-ea"/>
                <a:cs typeface="Arial" panose="020B0604020202020204" pitchFamily="34" charset="0"/>
              </a:rPr>
              <a:t>راحيل هيلد إيفانز</a:t>
            </a:r>
            <a:endParaRPr lang="en-US" b="1" dirty="0">
              <a:latin typeface="Arial" panose="020B0604020202020204" pitchFamily="34" charset="0"/>
              <a:ea typeface="+mn-ea"/>
              <a:cs typeface="Arial" panose="020B0604020202020204" pitchFamily="34" charset="0"/>
            </a:endParaRPr>
          </a:p>
          <a:p>
            <a:pPr algn="ctr" eaLnBrk="1" fontAlgn="auto" hangingPunct="1">
              <a:spcAft>
                <a:spcPts val="0"/>
              </a:spcAft>
              <a:buFont typeface="Arial" pitchFamily="34" charset="0"/>
              <a:buNone/>
              <a:defRPr/>
            </a:pPr>
            <a:r>
              <a:rPr lang="ar-JO" b="1" dirty="0">
                <a:latin typeface="Arial" panose="020B0604020202020204" pitchFamily="34" charset="0"/>
                <a:ea typeface="+mn-ea"/>
                <a:cs typeface="Arial" panose="020B0604020202020204" pitchFamily="34" charset="0"/>
              </a:rPr>
              <a:t>غيلبرت بيليزيكيان</a:t>
            </a:r>
            <a:endParaRPr lang="en-US" b="1" dirty="0">
              <a:latin typeface="Arial" panose="020B0604020202020204" pitchFamily="34" charset="0"/>
              <a:ea typeface="+mn-ea"/>
              <a:cs typeface="Arial" panose="020B0604020202020204" pitchFamily="34" charset="0"/>
            </a:endParaRPr>
          </a:p>
        </p:txBody>
      </p:sp>
      <p:sp>
        <p:nvSpPr>
          <p:cNvPr id="7" name="Content Placeholder 6"/>
          <p:cNvSpPr>
            <a:spLocks noGrp="1"/>
          </p:cNvSpPr>
          <p:nvPr>
            <p:ph sz="half" idx="2"/>
          </p:nvPr>
        </p:nvSpPr>
        <p:spPr>
          <a:xfrm>
            <a:off x="4648200" y="1341438"/>
            <a:ext cx="4038600" cy="4032250"/>
          </a:xfrm>
          <a:solidFill>
            <a:schemeClr val="lt1">
              <a:alpha val="50000"/>
            </a:schemeClr>
          </a:solidFill>
        </p:spPr>
        <p:txBody>
          <a:bodyPr rtlCol="0">
            <a:normAutofit fontScale="92500" lnSpcReduction="10000"/>
          </a:bodyPr>
          <a:lstStyle/>
          <a:p>
            <a:pPr algn="ctr" eaLnBrk="1" fontAlgn="auto" hangingPunct="1">
              <a:spcAft>
                <a:spcPts val="0"/>
              </a:spcAft>
              <a:buFont typeface="Arial" pitchFamily="34" charset="0"/>
              <a:buNone/>
              <a:defRPr/>
            </a:pPr>
            <a:r>
              <a:rPr lang="ar-JO" b="1" dirty="0">
                <a:latin typeface="Arial" panose="020B0604020202020204" pitchFamily="34" charset="0"/>
                <a:ea typeface="+mn-ea"/>
                <a:cs typeface="Arial" panose="020B0604020202020204" pitchFamily="34" charset="0"/>
              </a:rPr>
              <a:t>ج. ي. باكر</a:t>
            </a:r>
            <a:endParaRPr lang="en-SG" b="1" dirty="0">
              <a:latin typeface="Arial" panose="020B0604020202020204" pitchFamily="34" charset="0"/>
              <a:ea typeface="+mn-ea"/>
              <a:cs typeface="Arial" panose="020B0604020202020204" pitchFamily="34" charset="0"/>
            </a:endParaRPr>
          </a:p>
          <a:p>
            <a:pPr algn="ctr" eaLnBrk="1" fontAlgn="auto" hangingPunct="1">
              <a:spcAft>
                <a:spcPts val="0"/>
              </a:spcAft>
              <a:buFont typeface="Arial" pitchFamily="34" charset="0"/>
              <a:buNone/>
              <a:defRPr/>
            </a:pPr>
            <a:r>
              <a:rPr lang="ar-JO" b="1" dirty="0">
                <a:latin typeface="Arial" panose="020B0604020202020204" pitchFamily="34" charset="0"/>
                <a:ea typeface="+mn-ea"/>
                <a:cs typeface="Arial" panose="020B0604020202020204" pitchFamily="34" charset="0"/>
              </a:rPr>
              <a:t>تيم كيلر</a:t>
            </a:r>
            <a:endParaRPr lang="en-SG" b="1" dirty="0">
              <a:latin typeface="Arial" panose="020B0604020202020204" pitchFamily="34" charset="0"/>
              <a:ea typeface="+mn-ea"/>
              <a:cs typeface="Arial" panose="020B0604020202020204" pitchFamily="34" charset="0"/>
            </a:endParaRPr>
          </a:p>
          <a:p>
            <a:pPr algn="ctr" eaLnBrk="1" fontAlgn="auto" hangingPunct="1">
              <a:spcAft>
                <a:spcPts val="0"/>
              </a:spcAft>
              <a:buFont typeface="Arial" pitchFamily="34" charset="0"/>
              <a:buNone/>
              <a:defRPr/>
            </a:pPr>
            <a:r>
              <a:rPr lang="ar-JO" b="1" dirty="0">
                <a:latin typeface="Arial" panose="020B0604020202020204" pitchFamily="34" charset="0"/>
                <a:ea typeface="+mn-ea"/>
                <a:cs typeface="Arial" panose="020B0604020202020204" pitchFamily="34" charset="0"/>
              </a:rPr>
              <a:t>جون ف. ماك آرثر</a:t>
            </a:r>
            <a:endParaRPr lang="en-SG" b="1" dirty="0">
              <a:latin typeface="Arial" panose="020B0604020202020204" pitchFamily="34" charset="0"/>
              <a:ea typeface="+mn-ea"/>
              <a:cs typeface="Arial" panose="020B0604020202020204" pitchFamily="34" charset="0"/>
            </a:endParaRPr>
          </a:p>
          <a:p>
            <a:pPr algn="ctr" eaLnBrk="1" fontAlgn="auto" hangingPunct="1">
              <a:spcAft>
                <a:spcPts val="0"/>
              </a:spcAft>
              <a:buFont typeface="Arial" pitchFamily="34" charset="0"/>
              <a:buNone/>
              <a:defRPr/>
            </a:pPr>
            <a:r>
              <a:rPr lang="ar-JO" b="1" dirty="0">
                <a:latin typeface="Arial" panose="020B0604020202020204" pitchFamily="34" charset="0"/>
                <a:ea typeface="+mn-ea"/>
                <a:cs typeface="Arial" panose="020B0604020202020204" pitchFamily="34" charset="0"/>
              </a:rPr>
              <a:t>سي. إس. لويس</a:t>
            </a:r>
            <a:endParaRPr lang="en-SG" b="1" dirty="0">
              <a:latin typeface="Arial" panose="020B0604020202020204" pitchFamily="34" charset="0"/>
              <a:ea typeface="+mn-ea"/>
              <a:cs typeface="Arial" panose="020B0604020202020204" pitchFamily="34" charset="0"/>
            </a:endParaRPr>
          </a:p>
          <a:p>
            <a:pPr algn="ctr" eaLnBrk="1" fontAlgn="auto" hangingPunct="1">
              <a:spcAft>
                <a:spcPts val="0"/>
              </a:spcAft>
              <a:buFont typeface="Arial" pitchFamily="34" charset="0"/>
              <a:buNone/>
              <a:defRPr/>
            </a:pPr>
            <a:r>
              <a:rPr lang="ar-JO" b="1" dirty="0">
                <a:latin typeface="Arial" panose="020B0604020202020204" pitchFamily="34" charset="0"/>
                <a:ea typeface="+mn-ea"/>
                <a:cs typeface="Arial" panose="020B0604020202020204" pitchFamily="34" charset="0"/>
              </a:rPr>
              <a:t>جون بايبر</a:t>
            </a:r>
            <a:endParaRPr lang="en-SG" b="1" dirty="0">
              <a:latin typeface="Arial" panose="020B0604020202020204" pitchFamily="34" charset="0"/>
              <a:ea typeface="+mn-ea"/>
              <a:cs typeface="Arial" panose="020B0604020202020204" pitchFamily="34" charset="0"/>
            </a:endParaRPr>
          </a:p>
          <a:p>
            <a:pPr algn="ctr" eaLnBrk="1" fontAlgn="auto" hangingPunct="1">
              <a:spcAft>
                <a:spcPts val="0"/>
              </a:spcAft>
              <a:buFont typeface="Arial" pitchFamily="34" charset="0"/>
              <a:buNone/>
              <a:defRPr/>
            </a:pPr>
            <a:r>
              <a:rPr lang="ar-JO" b="1" dirty="0">
                <a:latin typeface="Arial" panose="020B0604020202020204" pitchFamily="34" charset="0"/>
                <a:ea typeface="+mn-ea"/>
                <a:cs typeface="Arial" panose="020B0604020202020204" pitchFamily="34" charset="0"/>
              </a:rPr>
              <a:t>جون ويمبر</a:t>
            </a:r>
            <a:endParaRPr lang="en-SG" b="1" dirty="0">
              <a:latin typeface="Arial" panose="020B0604020202020204" pitchFamily="34" charset="0"/>
              <a:ea typeface="+mn-ea"/>
              <a:cs typeface="Arial" panose="020B0604020202020204" pitchFamily="34" charset="0"/>
            </a:endParaRPr>
          </a:p>
          <a:p>
            <a:pPr algn="ctr" eaLnBrk="1" fontAlgn="auto" hangingPunct="1">
              <a:spcAft>
                <a:spcPts val="0"/>
              </a:spcAft>
              <a:buFont typeface="Arial" pitchFamily="34" charset="0"/>
              <a:buNone/>
              <a:defRPr/>
            </a:pPr>
            <a:r>
              <a:rPr lang="ar-JO" b="1" dirty="0">
                <a:latin typeface="Arial" panose="020B0604020202020204" pitchFamily="34" charset="0"/>
                <a:ea typeface="+mn-ea"/>
                <a:cs typeface="Arial" panose="020B0604020202020204" pitchFamily="34" charset="0"/>
              </a:rPr>
              <a:t>مارك دريسكول</a:t>
            </a:r>
            <a:endParaRPr lang="en-SG" b="1" dirty="0">
              <a:latin typeface="Arial" panose="020B0604020202020204" pitchFamily="34" charset="0"/>
              <a:ea typeface="+mn-ea"/>
              <a:cs typeface="Arial" panose="020B0604020202020204" pitchFamily="34" charset="0"/>
            </a:endParaRPr>
          </a:p>
          <a:p>
            <a:pPr algn="ctr" eaLnBrk="1" fontAlgn="auto" hangingPunct="1">
              <a:spcAft>
                <a:spcPts val="0"/>
              </a:spcAft>
              <a:buFont typeface="Arial" pitchFamily="34" charset="0"/>
              <a:buNone/>
              <a:defRPr/>
            </a:pPr>
            <a:r>
              <a:rPr lang="ar-JO" b="1" dirty="0">
                <a:latin typeface="Arial" panose="020B0604020202020204" pitchFamily="34" charset="0"/>
                <a:ea typeface="+mn-ea"/>
                <a:cs typeface="Arial" panose="020B0604020202020204" pitchFamily="34" charset="0"/>
              </a:rPr>
              <a:t>إليزابيث إليوت</a:t>
            </a:r>
            <a:endParaRPr lang="en-SG" b="1" dirty="0">
              <a:latin typeface="Arial" panose="020B0604020202020204" pitchFamily="34" charset="0"/>
              <a:ea typeface="+mn-ea"/>
              <a:cs typeface="Arial" panose="020B0604020202020204" pitchFamily="34" charset="0"/>
            </a:endParaRPr>
          </a:p>
          <a:p>
            <a:pPr algn="ctr" eaLnBrk="1" fontAlgn="auto" hangingPunct="1">
              <a:spcAft>
                <a:spcPts val="0"/>
              </a:spcAft>
              <a:buFont typeface="Arial" pitchFamily="34" charset="0"/>
              <a:buNone/>
              <a:defRPr/>
            </a:pPr>
            <a:r>
              <a:rPr lang="ar-JO" b="1" dirty="0">
                <a:latin typeface="Arial" panose="020B0604020202020204" pitchFamily="34" charset="0"/>
                <a:ea typeface="+mn-ea"/>
                <a:cs typeface="Arial" panose="020B0604020202020204" pitchFamily="34" charset="0"/>
              </a:rPr>
              <a:t>دوغلاس ويلسون</a:t>
            </a:r>
            <a:endParaRPr lang="en-SG" b="1" dirty="0">
              <a:latin typeface="Arial" panose="020B0604020202020204" pitchFamily="34" charset="0"/>
              <a:ea typeface="+mn-ea"/>
              <a:cs typeface="Arial" panose="020B0604020202020204" pitchFamily="34" charset="0"/>
            </a:endParaRPr>
          </a:p>
        </p:txBody>
      </p:sp>
      <p:sp>
        <p:nvSpPr>
          <p:cNvPr id="8" name="TextBox 7"/>
          <p:cNvSpPr txBox="1"/>
          <p:nvPr/>
        </p:nvSpPr>
        <p:spPr>
          <a:xfrm>
            <a:off x="4284663" y="500063"/>
            <a:ext cx="4895850" cy="70802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00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المنادون بالتكميلية</a:t>
            </a:r>
            <a:endParaRPr kumimoji="0" lang="en-SG" sz="400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9" name="TextBox 8"/>
          <p:cNvSpPr txBox="1"/>
          <p:nvPr/>
        </p:nvSpPr>
        <p:spPr>
          <a:xfrm>
            <a:off x="3851275" y="2660650"/>
            <a:ext cx="1368425" cy="120015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720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ضد</a:t>
            </a:r>
            <a:endParaRPr kumimoji="0" lang="en-SG" sz="720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fade/>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3" name="Picture 4" descr="C:\Users\Adventure\Documents\soil2.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7384"/>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Title 13"/>
          <p:cNvSpPr>
            <a:spLocks noGrp="1"/>
          </p:cNvSpPr>
          <p:nvPr>
            <p:ph type="title"/>
          </p:nvPr>
        </p:nvSpPr>
        <p:spPr>
          <a:xfrm>
            <a:off x="2268538" y="557213"/>
            <a:ext cx="4535487" cy="1143000"/>
          </a:xfrm>
          <a:solidFill>
            <a:schemeClr val="lt1">
              <a:alpha val="59000"/>
            </a:schemeClr>
          </a:solidFill>
        </p:spPr>
        <p:style>
          <a:lnRef idx="2">
            <a:schemeClr val="accent3"/>
          </a:lnRef>
          <a:fillRef idx="1">
            <a:schemeClr val="lt1"/>
          </a:fillRef>
          <a:effectRef idx="0">
            <a:schemeClr val="accent3"/>
          </a:effectRef>
          <a:fontRef idx="minor">
            <a:schemeClr val="dk1"/>
          </a:fontRef>
        </p:style>
        <p:txBody>
          <a:bodyPr rtlCol="0">
            <a:normAutofit/>
          </a:bodyPr>
          <a:lstStyle/>
          <a:p>
            <a:pPr eaLnBrk="1" fontAlgn="auto" hangingPunct="1">
              <a:spcAft>
                <a:spcPts val="0"/>
              </a:spcAft>
              <a:defRPr/>
            </a:pPr>
            <a:r>
              <a:rPr lang="ar-JO" b="1" dirty="0">
                <a:latin typeface="Arial" panose="020B0604020202020204" pitchFamily="34" charset="0"/>
                <a:cs typeface="Arial" panose="020B0604020202020204" pitchFamily="34" charset="0"/>
              </a:rPr>
              <a:t>الأرضية المشتركة</a:t>
            </a:r>
            <a:endParaRPr lang="en-SG" b="1" dirty="0">
              <a:latin typeface="Arial" panose="020B0604020202020204" pitchFamily="34" charset="0"/>
              <a:cs typeface="Arial" panose="020B0604020202020204" pitchFamily="34" charset="0"/>
            </a:endParaRPr>
          </a:p>
        </p:txBody>
      </p:sp>
      <p:sp>
        <p:nvSpPr>
          <p:cNvPr id="279555" name="Content Placeholder 14"/>
          <p:cNvSpPr>
            <a:spLocks noGrp="1"/>
          </p:cNvSpPr>
          <p:nvPr>
            <p:ph idx="1"/>
          </p:nvPr>
        </p:nvSpPr>
        <p:spPr>
          <a:xfrm>
            <a:off x="0" y="2133600"/>
            <a:ext cx="9144000" cy="3167063"/>
          </a:xfrm>
        </p:spPr>
        <p:txBody>
          <a:bodyPr/>
          <a:lstStyle/>
          <a:p>
            <a:pPr algn="r" rtl="1" eaLnBrk="1" hangingPunct="1"/>
            <a:r>
              <a:rPr lang="ar-JO" sz="3600" b="1" dirty="0">
                <a:solidFill>
                  <a:schemeClr val="bg1"/>
                </a:solidFill>
                <a:latin typeface="Arial" panose="020B0604020202020204" pitchFamily="34" charset="0"/>
                <a:cs typeface="Arial" panose="020B0604020202020204" pitchFamily="34" charset="0"/>
              </a:rPr>
              <a:t>هذا الأمر ليس أساسياً كالميلاد العذراوي، ألوهية المسيح، الخلاص بالنعمة.</a:t>
            </a:r>
            <a:endParaRPr lang="en-US" sz="3600" b="1" dirty="0">
              <a:solidFill>
                <a:schemeClr val="bg1"/>
              </a:solidFill>
              <a:latin typeface="Arial" panose="020B0604020202020204" pitchFamily="34" charset="0"/>
              <a:cs typeface="Arial" panose="020B0604020202020204" pitchFamily="34" charset="0"/>
            </a:endParaRPr>
          </a:p>
          <a:p>
            <a:pPr algn="r" rtl="1" eaLnBrk="1" hangingPunct="1"/>
            <a:r>
              <a:rPr lang="ar-JO" sz="3600" b="1" dirty="0">
                <a:solidFill>
                  <a:schemeClr val="bg1"/>
                </a:solidFill>
                <a:latin typeface="Arial" panose="020B0604020202020204" pitchFamily="34" charset="0"/>
                <a:cs typeface="Arial" panose="020B0604020202020204" pitchFamily="34" charset="0"/>
              </a:rPr>
              <a:t>نتفق أو نختلف في المحبة.</a:t>
            </a:r>
            <a:endParaRPr lang="en-US" sz="3600" b="1" dirty="0">
              <a:solidFill>
                <a:schemeClr val="bg1"/>
              </a:solidFill>
              <a:latin typeface="Arial" panose="020B0604020202020204" pitchFamily="34" charset="0"/>
              <a:cs typeface="Arial" panose="020B0604020202020204" pitchFamily="34" charset="0"/>
            </a:endParaRPr>
          </a:p>
          <a:p>
            <a:pPr algn="r" rtl="1" eaLnBrk="1" hangingPunct="1"/>
            <a:r>
              <a:rPr lang="ar-JO" sz="3600" b="1" dirty="0">
                <a:solidFill>
                  <a:schemeClr val="bg1"/>
                </a:solidFill>
                <a:latin typeface="Arial" panose="020B0604020202020204" pitchFamily="34" charset="0"/>
                <a:cs typeface="Arial" panose="020B0604020202020204" pitchFamily="34" charset="0"/>
              </a:rPr>
              <a:t>نتعلم جميعاً من كلمة الله من خلال الآخرين في الأماكن العامة.</a:t>
            </a:r>
            <a:endParaRPr lang="en-US" sz="3600"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p:push dir="u"/>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p:cNvSpPr>
            <a:spLocks noGrp="1"/>
          </p:cNvSpPr>
          <p:nvPr>
            <p:ph type="ctrTitle"/>
          </p:nvPr>
        </p:nvSpPr>
        <p:spPr>
          <a:xfrm>
            <a:off x="0" y="908050"/>
            <a:ext cx="9144000" cy="2046288"/>
          </a:xfrm>
        </p:spPr>
        <p:txBody>
          <a:bodyPr/>
          <a:lstStyle/>
          <a:p>
            <a:pPr eaLnBrk="1" hangingPunct="1"/>
            <a:r>
              <a:rPr lang="ar-JO" sz="5400" b="1" dirty="0">
                <a:solidFill>
                  <a:schemeClr val="bg1"/>
                </a:solidFill>
                <a:latin typeface="Arial" panose="020B0604020202020204" pitchFamily="34" charset="0"/>
                <a:cs typeface="Arial" panose="020B0604020202020204" pitchFamily="34" charset="0"/>
              </a:rPr>
              <a:t>ما وراء سياسة                          منبر باندورا</a:t>
            </a:r>
            <a:endParaRPr lang="en-US" sz="5400" b="1" dirty="0">
              <a:solidFill>
                <a:schemeClr val="bg1"/>
              </a:solidFill>
              <a:latin typeface="Arial" panose="020B0604020202020204" pitchFamily="34" charset="0"/>
              <a:cs typeface="Arial" panose="020B0604020202020204" pitchFamily="34" charset="0"/>
            </a:endParaRPr>
          </a:p>
        </p:txBody>
      </p:sp>
      <p:sp>
        <p:nvSpPr>
          <p:cNvPr id="4" name="Subtitle 3"/>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n-SG" b="1" dirty="0">
              <a:latin typeface="Arial" panose="020B0604020202020204" pitchFamily="34" charset="0"/>
              <a:ea typeface="+mn-ea"/>
              <a:cs typeface="Arial" panose="020B0604020202020204" pitchFamily="34" charset="0"/>
            </a:endParaRPr>
          </a:p>
        </p:txBody>
      </p:sp>
      <p:pic>
        <p:nvPicPr>
          <p:cNvPr id="59395" name="Picture 2" descr="http://www.anglicantaonga.org.nz/var/taonga/storage/images/features/sermon/bishop-katherine-preaches-about-the-gift-and-responsibility-of-freedom-in-christ/39078-1-eng-AU/Bishop-Katherine-preaches-about-the-gift-and-responsibility-of-freedom-in-Christ_randomImag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230688" y="3078163"/>
            <a:ext cx="4662487" cy="3141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396" name="Picture 9" descr="C:\Users\Adventure\Images\Pandora's_Box_Legends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0363" y="3078163"/>
            <a:ext cx="4211637" cy="315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fade/>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Title 3"/>
          <p:cNvSpPr>
            <a:spLocks noGrp="1"/>
          </p:cNvSpPr>
          <p:nvPr>
            <p:ph type="ctrTitle"/>
          </p:nvPr>
        </p:nvSpPr>
        <p:spPr>
          <a:xfrm>
            <a:off x="468313" y="836613"/>
            <a:ext cx="8134350" cy="4824412"/>
          </a:xfrm>
        </p:spPr>
        <p:txBody>
          <a:bodyPr/>
          <a:lstStyle/>
          <a:p>
            <a:pPr eaLnBrk="1" hangingPunct="1"/>
            <a:r>
              <a:rPr lang="ar-SA" b="1" dirty="0">
                <a:solidFill>
                  <a:schemeClr val="bg1"/>
                </a:solidFill>
                <a:latin typeface="Arial" panose="020B0604020202020204" pitchFamily="34" charset="0"/>
                <a:cs typeface="Arial" panose="020B0604020202020204" pitchFamily="34" charset="0"/>
              </a:rPr>
              <a:t> 11 لتتعلم المرأة بسكوت في كل خضوع.</a:t>
            </a:r>
            <a:br>
              <a:rPr lang="ar-SA" b="1" dirty="0">
                <a:solidFill>
                  <a:schemeClr val="bg1"/>
                </a:solidFill>
                <a:latin typeface="Arial" panose="020B0604020202020204" pitchFamily="34" charset="0"/>
                <a:cs typeface="Arial" panose="020B0604020202020204" pitchFamily="34" charset="0"/>
              </a:rPr>
            </a:br>
            <a:r>
              <a:rPr lang="ar-SA" b="1" dirty="0">
                <a:solidFill>
                  <a:schemeClr val="bg1"/>
                </a:solidFill>
                <a:latin typeface="Arial" panose="020B0604020202020204" pitchFamily="34" charset="0"/>
                <a:cs typeface="Arial" panose="020B0604020202020204" pitchFamily="34" charset="0"/>
              </a:rPr>
              <a:t>12 ولكن لست آذن للمرأة أن تعلم ولا تتسلط على الرجل، بل تكون في سكوت،</a:t>
            </a:r>
            <a:br>
              <a:rPr lang="en-US" altLang="ja-JP" b="1" dirty="0">
                <a:solidFill>
                  <a:schemeClr val="bg1"/>
                </a:solidFill>
                <a:latin typeface="Arial" panose="020B0604020202020204" pitchFamily="34" charset="0"/>
                <a:cs typeface="Arial" panose="020B0604020202020204" pitchFamily="34" charset="0"/>
              </a:rPr>
            </a:br>
            <a:r>
              <a:rPr lang="ar-JO" altLang="ja-JP" b="1" dirty="0">
                <a:solidFill>
                  <a:schemeClr val="bg1"/>
                </a:solidFill>
                <a:latin typeface="Arial" panose="020B0604020202020204" pitchFamily="34" charset="0"/>
                <a:cs typeface="Arial" panose="020B0604020202020204" pitchFamily="34" charset="0"/>
              </a:rPr>
              <a:t>1 تيموثاوس 2: 11-12</a:t>
            </a:r>
            <a:endParaRPr lang="en-US"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p:fade/>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2"/>
          <p:cNvSpPr>
            <a:spLocks noChangeArrowheads="1"/>
          </p:cNvSpPr>
          <p:nvPr/>
        </p:nvSpPr>
        <p:spPr bwMode="auto">
          <a:xfrm>
            <a:off x="0" y="0"/>
            <a:ext cx="9144000" cy="6858000"/>
          </a:xfrm>
          <a:prstGeom prst="rect">
            <a:avLst/>
          </a:prstGeom>
          <a:solidFill>
            <a:srgbClr val="000090"/>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9154" name="Rectangle 1029"/>
          <p:cNvSpPr>
            <a:spLocks noGrp="1" noChangeArrowheads="1"/>
          </p:cNvSpPr>
          <p:nvPr>
            <p:ph type="title" idx="4294967295"/>
          </p:nvPr>
        </p:nvSpPr>
        <p:spPr>
          <a:xfrm>
            <a:off x="0" y="0"/>
            <a:ext cx="9144000" cy="685800"/>
          </a:xfrm>
          <a:solidFill>
            <a:schemeClr val="tx1"/>
          </a:solidFill>
        </p:spPr>
        <p:txBody>
          <a:bodyPr/>
          <a:lstStyle/>
          <a:p>
            <a:pPr algn="ctr" eaLnBrk="1" hangingPunct="1"/>
            <a:r>
              <a:rPr lang="ar-JO" b="1" dirty="0">
                <a:solidFill>
                  <a:srgbClr val="FFFFFF"/>
                </a:solidFill>
                <a:latin typeface="Arial" panose="020B0604020202020204" pitchFamily="34" charset="0"/>
                <a:ea typeface="ＭＳ Ｐゴシック" charset="0"/>
                <a:cs typeface="Arial" panose="020B0604020202020204" pitchFamily="34" charset="0"/>
              </a:rPr>
              <a:t>ما على المرأة أن تفعل؟</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49155" name="Text Box 1026"/>
          <p:cNvSpPr txBox="1">
            <a:spLocks noChangeArrowheads="1"/>
          </p:cNvSpPr>
          <p:nvPr/>
        </p:nvSpPr>
        <p:spPr bwMode="auto">
          <a:xfrm>
            <a:off x="8379231" y="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138</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 name="Rectangle 1029"/>
          <p:cNvSpPr txBox="1">
            <a:spLocks noChangeArrowheads="1"/>
          </p:cNvSpPr>
          <p:nvPr/>
        </p:nvSpPr>
        <p:spPr bwMode="auto">
          <a:xfrm>
            <a:off x="0" y="762000"/>
            <a:ext cx="9144000" cy="381000"/>
          </a:xfrm>
          <a:prstGeom prst="rect">
            <a:avLst/>
          </a:prstGeom>
          <a:noFill/>
          <a:ln w="9525">
            <a:noFill/>
            <a:miter lim="800000"/>
            <a:headEnd/>
            <a:tailEnd/>
          </a:ln>
        </p:spPr>
        <p:txBody>
          <a:bodyPr anchor="b"/>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ملاحظة: سياق المقاطع الثلاثة أدناه هو العبادة العامة</a:t>
            </a:r>
            <a:endParaRPr kumimoji="0" lang="en-US" sz="200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6" name="Rectangle 1029"/>
          <p:cNvSpPr txBox="1">
            <a:spLocks noChangeArrowheads="1"/>
          </p:cNvSpPr>
          <p:nvPr/>
        </p:nvSpPr>
        <p:spPr bwMode="auto">
          <a:xfrm>
            <a:off x="0" y="1143000"/>
            <a:ext cx="9144000" cy="381000"/>
          </a:xfrm>
          <a:prstGeom prst="rect">
            <a:avLst/>
          </a:prstGeom>
          <a:noFill/>
          <a:ln w="9525">
            <a:noFill/>
            <a:miter lim="800000"/>
            <a:headEnd/>
            <a:tailEnd/>
          </a:ln>
        </p:spPr>
        <p:txBody>
          <a:bodyPr anchor="b"/>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يبدو أن 1 كو 11 يتناقض مع 1 كو 14 و1 تي 2.</a:t>
            </a:r>
            <a:endParaRPr kumimoji="0" lang="en-US" sz="200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1830360303"/>
              </p:ext>
            </p:extLst>
          </p:nvPr>
        </p:nvGraphicFramePr>
        <p:xfrm>
          <a:off x="0" y="1600200"/>
          <a:ext cx="9144000" cy="4365625"/>
        </p:xfrm>
        <a:graphic>
          <a:graphicData uri="http://schemas.openxmlformats.org/drawingml/2006/table">
            <a:tbl>
              <a:tblPr/>
              <a:tblGrid>
                <a:gridCol w="3200400">
                  <a:extLst>
                    <a:ext uri="{9D8B030D-6E8A-4147-A177-3AD203B41FA5}">
                      <a16:colId xmlns:a16="http://schemas.microsoft.com/office/drawing/2014/main" val="20000"/>
                    </a:ext>
                  </a:extLst>
                </a:gridCol>
                <a:gridCol w="28956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3715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1 كو 11</a:t>
                      </a:r>
                      <a:endParaRPr kumimoji="0" lang="en-US" sz="1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6" marB="45726" horzOverflow="overflow">
                    <a:lnL>
                      <a:noFill/>
                    </a:lnL>
                    <a:lnR w="12700" cap="flat" cmpd="sng" algn="ctr">
                      <a:solidFill>
                        <a:srgbClr val="000000"/>
                      </a:solidFill>
                      <a:prstDash val="solid"/>
                      <a:round/>
                      <a:headEnd type="none" w="med" len="med"/>
                      <a:tailEnd type="none" w="med" len="med"/>
                    </a:lnR>
                    <a:lnT>
                      <a:noFill/>
                    </a:lnT>
                    <a:lnB w="254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1 كو 14</a:t>
                      </a:r>
                      <a:endParaRPr kumimoji="0" lang="en-US" sz="1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6" marB="45726" horzOverflow="overflow">
                    <a:lnL w="12700" cap="flat" cmpd="sng" algn="ctr">
                      <a:solidFill>
                        <a:srgbClr val="000000"/>
                      </a:solidFill>
                      <a:prstDash val="solid"/>
                      <a:round/>
                      <a:headEnd type="none" w="med" len="med"/>
                      <a:tailEnd type="none" w="med" len="med"/>
                    </a:lnL>
                    <a:lnR>
                      <a:noFill/>
                    </a:lnR>
                    <a:lnT>
                      <a:noFill/>
                    </a:lnT>
                    <a:lnB w="254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1 تي 2</a:t>
                      </a:r>
                      <a:endParaRPr kumimoji="0" lang="en-US" sz="1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6" marB="45726" horzOverflow="overflow">
                    <a:lnL>
                      <a:noFill/>
                    </a:lnL>
                    <a:lnR>
                      <a:noFill/>
                    </a:lnR>
                    <a:lnT>
                      <a:noFill/>
                    </a:lnT>
                    <a:lnB w="254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64012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تستطيع الصلاة علانية (11: 5، 13)</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6" marB="45726" horzOverflow="overflow">
                    <a:lnL>
                      <a:noFill/>
                    </a:lnL>
                    <a:lnR w="12700" cap="flat" cmpd="sng" algn="ctr">
                      <a:solidFill>
                        <a:srgbClr val="000000"/>
                      </a:solidFill>
                      <a:prstDash val="solid"/>
                      <a:round/>
                      <a:headEnd type="none" w="med" len="med"/>
                      <a:tailEnd type="none" w="med" len="med"/>
                    </a:lnR>
                    <a:lnT w="25400" cap="flat" cmpd="sng" algn="ctr">
                      <a:solidFill>
                        <a:schemeClr val="bg1"/>
                      </a:solidFill>
                      <a:prstDash val="solid"/>
                      <a:round/>
                      <a:headEnd type="none" w="med" len="med"/>
                      <a:tailEnd type="none" w="med" len="med"/>
                    </a:lnT>
                    <a:lnB>
                      <a:noFill/>
                    </a:lnB>
                    <a:lnTlToBr>
                      <a:noFill/>
                    </a:lnTlToBr>
                    <a:lnBlToTr>
                      <a:noFill/>
                    </a:lnBlToTr>
                    <a:solidFill>
                      <a:srgbClr val="CBCB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6" marB="45726" horzOverflow="overflow">
                    <a:lnL w="12700" cap="flat" cmpd="sng" algn="ctr">
                      <a:solidFill>
                        <a:srgbClr val="000000"/>
                      </a:solidFill>
                      <a:prstDash val="solid"/>
                      <a:round/>
                      <a:headEnd type="none" w="med" len="med"/>
                      <a:tailEnd type="none" w="med" len="med"/>
                    </a:lnL>
                    <a:lnR>
                      <a:noFill/>
                    </a:lnR>
                    <a:lnT w="25400" cap="flat" cmpd="sng" algn="ctr">
                      <a:solidFill>
                        <a:schemeClr val="bg1"/>
                      </a:solidFill>
                      <a:prstDash val="solid"/>
                      <a:round/>
                      <a:headEnd type="none" w="med" len="med"/>
                      <a:tailEnd type="none" w="med" len="med"/>
                    </a:lnT>
                    <a:lnB>
                      <a:noFill/>
                    </a:lnB>
                    <a:lnTlToBr>
                      <a:noFill/>
                    </a:lnTlToBr>
                    <a:lnBlToTr>
                      <a:noFill/>
                    </a:lnBlToTr>
                    <a:solidFill>
                      <a:srgbClr val="CBCB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الصلاة العلنية للرجال فقط (2: 8)</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6" marB="45726"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rgbClr val="CBCBCB"/>
                    </a:solidFill>
                  </a:tcPr>
                </a:tc>
                <a:extLst>
                  <a:ext uri="{0D108BD9-81ED-4DB2-BD59-A6C34878D82A}">
                    <a16:rowId xmlns:a16="http://schemas.microsoft.com/office/drawing/2014/main" val="10001"/>
                  </a:ext>
                </a:extLst>
              </a:tr>
              <a:tr h="64012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تستطيع التنبؤ (11: 5)</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6" marB="45726"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التحدث ممنوع (14: 34)</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6" marB="45726"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يجب أن تكون صامتة (2: 12ت)</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6" marB="45726"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2"/>
                  </a:ext>
                </a:extLst>
              </a:tr>
              <a:tr h="64012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التحدث مسموح (ضمناً)</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6" marB="45726"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CBCB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التحدث قبيح (14: 35)</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6" marB="45726"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CBCB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6" marB="45726" horzOverflow="overflow">
                    <a:lnL>
                      <a:noFill/>
                    </a:lnL>
                    <a:lnR>
                      <a:noFill/>
                    </a:lnR>
                    <a:lnT>
                      <a:noFill/>
                    </a:lnT>
                    <a:lnB>
                      <a:noFill/>
                    </a:lnB>
                    <a:lnTlToBr>
                      <a:noFill/>
                    </a:lnTlToBr>
                    <a:lnBlToTr>
                      <a:noFill/>
                    </a:lnBlToTr>
                    <a:solidFill>
                      <a:srgbClr val="CBCBCB"/>
                    </a:solidFill>
                  </a:tcPr>
                </a:tc>
                <a:extLst>
                  <a:ext uri="{0D108BD9-81ED-4DB2-BD59-A6C34878D82A}">
                    <a16:rowId xmlns:a16="http://schemas.microsoft.com/office/drawing/2014/main" val="10003"/>
                  </a:ext>
                </a:extLst>
              </a:tr>
              <a:tr h="371500">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6" marB="45726"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6" marB="45726"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لا تستطيع تعليم الرجال (2: 12أ)</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6" marB="45726"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4"/>
                  </a:ext>
                </a:extLst>
              </a:tr>
              <a:tr h="690609">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6" marB="45726"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CBCB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6" marB="45726"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CBCB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لا تتسلط على الرجل (2: 12ب)</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6" marB="45726" horzOverflow="overflow">
                    <a:lnL>
                      <a:noFill/>
                    </a:lnL>
                    <a:lnR>
                      <a:noFill/>
                    </a:lnR>
                    <a:lnT>
                      <a:noFill/>
                    </a:lnT>
                    <a:lnB>
                      <a:noFill/>
                    </a:lnB>
                    <a:lnTlToBr>
                      <a:noFill/>
                    </a:lnTlToBr>
                    <a:lnBlToTr>
                      <a:noFill/>
                    </a:lnBlToTr>
                    <a:solidFill>
                      <a:srgbClr val="CBCBCB"/>
                    </a:solidFill>
                  </a:tcPr>
                </a:tc>
                <a:extLst>
                  <a:ext uri="{0D108BD9-81ED-4DB2-BD59-A6C34878D82A}">
                    <a16:rowId xmlns:a16="http://schemas.microsoft.com/office/drawing/2014/main" val="10005"/>
                  </a:ext>
                </a:extLst>
              </a:tr>
              <a:tr h="371500">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6" marB="45726"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6" marB="45726"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6" marB="45726"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6"/>
                  </a:ext>
                </a:extLst>
              </a:tr>
              <a:tr h="64012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غطاء الرأس ممارسة عالمية</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(11: 16)</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6" marB="45726"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CBCB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الصمت ممارسة عالمية</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(14: 33)</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6" marB="45726"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CBCB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صلاة الرجال ممارسة عالمية</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(2: 8)</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6" marB="45726" horzOverflow="overflow">
                    <a:lnL>
                      <a:noFill/>
                    </a:lnL>
                    <a:lnR>
                      <a:noFill/>
                    </a:lnR>
                    <a:lnT>
                      <a:noFill/>
                    </a:lnT>
                    <a:lnB>
                      <a:noFill/>
                    </a:lnB>
                    <a:lnTlToBr>
                      <a:noFill/>
                    </a:lnTlToBr>
                    <a:lnBlToTr>
                      <a:noFill/>
                    </a:lnBlToTr>
                    <a:solidFill>
                      <a:srgbClr val="CBCBCB"/>
                    </a:solidFill>
                  </a:tcPr>
                </a:tc>
                <a:extLst>
                  <a:ext uri="{0D108BD9-81ED-4DB2-BD59-A6C34878D82A}">
                    <a16:rowId xmlns:a16="http://schemas.microsoft.com/office/drawing/2014/main" val="10007"/>
                  </a:ext>
                </a:extLst>
              </a:tr>
            </a:tbl>
          </a:graphicData>
        </a:graphic>
      </p:graphicFrame>
      <p:sp>
        <p:nvSpPr>
          <p:cNvPr id="9" name="Rectangle 1029"/>
          <p:cNvSpPr txBox="1">
            <a:spLocks noChangeArrowheads="1"/>
          </p:cNvSpPr>
          <p:nvPr/>
        </p:nvSpPr>
        <p:spPr bwMode="auto">
          <a:xfrm>
            <a:off x="0" y="4953000"/>
            <a:ext cx="9144000" cy="381000"/>
          </a:xfrm>
          <a:prstGeom prst="rect">
            <a:avLst/>
          </a:prstGeom>
          <a:noFill/>
          <a:ln w="9525">
            <a:noFill/>
            <a:miter lim="800000"/>
            <a:headEnd/>
            <a:tailEnd/>
          </a:ln>
        </p:spPr>
        <p:txBody>
          <a:bodyPr anchor="b"/>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u="none" strike="noStrike" kern="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أي نص هو القاعدة العامة وأي نص هو الإستثناء؟</a:t>
            </a:r>
            <a:endParaRPr kumimoji="0" lang="en-US" sz="2000" u="none" strike="noStrike" kern="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 name="Rectangle 1029"/>
          <p:cNvSpPr txBox="1">
            <a:spLocks noChangeArrowheads="1"/>
          </p:cNvSpPr>
          <p:nvPr/>
        </p:nvSpPr>
        <p:spPr bwMode="auto">
          <a:xfrm>
            <a:off x="457200" y="5943600"/>
            <a:ext cx="8382000" cy="381000"/>
          </a:xfrm>
          <a:prstGeom prst="rect">
            <a:avLst/>
          </a:prstGeom>
          <a:noFill/>
          <a:ln w="9525">
            <a:noFill/>
            <a:miter lim="800000"/>
            <a:headEnd/>
            <a:tailEnd/>
          </a:ln>
        </p:spPr>
        <p:txBody>
          <a:bodyPr anchor="b"/>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u="none" strike="noStrike" kern="0" cap="none" spc="0" normalizeH="0" baseline="0" noProof="0" dirty="0">
              <a:ln>
                <a:noFill/>
              </a:ln>
              <a:solidFill>
                <a:srgbClr val="482400"/>
              </a:solidFill>
              <a:effectLst/>
              <a:uLnTx/>
              <a:uFillTx/>
              <a:latin typeface="Arial" panose="020B0604020202020204" pitchFamily="34" charset="0"/>
              <a:ea typeface="ＭＳ Ｐゴシック" charset="-128"/>
              <a:cs typeface="Arial" panose="020B0604020202020204" pitchFamily="34" charset="0"/>
            </a:endParaRPr>
          </a:p>
        </p:txBody>
      </p:sp>
      <p:sp>
        <p:nvSpPr>
          <p:cNvPr id="11" name="Rectangle 1029"/>
          <p:cNvSpPr txBox="1">
            <a:spLocks noChangeArrowheads="1"/>
          </p:cNvSpPr>
          <p:nvPr/>
        </p:nvSpPr>
        <p:spPr bwMode="auto">
          <a:xfrm>
            <a:off x="0" y="6172200"/>
            <a:ext cx="9144000" cy="609600"/>
          </a:xfrm>
          <a:prstGeom prst="rect">
            <a:avLst/>
          </a:prstGeom>
          <a:noFill/>
          <a:ln w="9525">
            <a:noFill/>
            <a:miter lim="800000"/>
            <a:headEnd/>
            <a:tailEnd/>
          </a:ln>
        </p:spPr>
        <p:txBody>
          <a:bodyPr anchor="b"/>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لمعرفة كيف حاول الناس حل هذه التناقضات الظاهرة، راجع الصفحات السبع التالية من الملاحظات</a:t>
            </a:r>
            <a:endParaRPr kumimoji="0" lang="en-US" sz="200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Title 1"/>
          <p:cNvSpPr>
            <a:spLocks noGrp="1"/>
          </p:cNvSpPr>
          <p:nvPr>
            <p:ph type="title"/>
          </p:nvPr>
        </p:nvSpPr>
        <p:spPr/>
        <p:txBody>
          <a:bodyPr/>
          <a:lstStyle/>
          <a:p>
            <a:pPr eaLnBrk="1" hangingPunct="1"/>
            <a:r>
              <a:rPr lang="ar-JO" b="1" dirty="0">
                <a:solidFill>
                  <a:schemeClr val="bg1"/>
                </a:solidFill>
                <a:latin typeface="Arial" panose="020B0604020202020204" pitchFamily="34" charset="0"/>
                <a:cs typeface="Arial" panose="020B0604020202020204" pitchFamily="34" charset="0"/>
              </a:rPr>
              <a:t>1. تتعلم بسلام</a:t>
            </a:r>
            <a:endParaRPr lang="en-US"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rtlCol="0">
            <a:normAutofit/>
          </a:bodyPr>
          <a:lstStyle/>
          <a:p>
            <a:pPr algn="ctr" eaLnBrk="1" fontAlgn="auto" hangingPunct="1">
              <a:spcAft>
                <a:spcPts val="0"/>
              </a:spcAft>
              <a:buFont typeface="Arial" pitchFamily="34" charset="0"/>
              <a:buNone/>
              <a:defRPr/>
            </a:pPr>
            <a:r>
              <a:rPr lang="ar-JO" sz="2800" b="1" dirty="0">
                <a:solidFill>
                  <a:schemeClr val="bg1"/>
                </a:solidFill>
                <a:ea typeface="+mn-ea"/>
                <a:cs typeface="Arial" panose="020B0604020202020204" pitchFamily="34" charset="0"/>
              </a:rPr>
              <a:t>11 لتتعلم المرأة </a:t>
            </a:r>
            <a:r>
              <a:rPr lang="ar-JO" sz="2800" b="1" dirty="0">
                <a:solidFill>
                  <a:srgbClr val="FFFF00"/>
                </a:solidFill>
                <a:ea typeface="+mn-ea"/>
                <a:cs typeface="Arial" panose="020B0604020202020204" pitchFamily="34" charset="0"/>
              </a:rPr>
              <a:t>بسكوت</a:t>
            </a:r>
            <a:r>
              <a:rPr lang="ar-JO" sz="2800" b="1" dirty="0">
                <a:solidFill>
                  <a:schemeClr val="bg1"/>
                </a:solidFill>
                <a:ea typeface="+mn-ea"/>
                <a:cs typeface="Arial" panose="020B0604020202020204" pitchFamily="34" charset="0"/>
              </a:rPr>
              <a:t> في كل خضوع   12 ولكن لست آذن للمرأة أن تعلم ولا تتسلط على الرجل بل تكون </a:t>
            </a:r>
            <a:r>
              <a:rPr lang="ar-JO" sz="2800" b="1" dirty="0">
                <a:solidFill>
                  <a:srgbClr val="FFFF00"/>
                </a:solidFill>
                <a:ea typeface="+mn-ea"/>
                <a:cs typeface="Arial" panose="020B0604020202020204" pitchFamily="34" charset="0"/>
              </a:rPr>
              <a:t>في سكوت </a:t>
            </a:r>
            <a:endParaRPr lang="en-US" sz="2800" dirty="0">
              <a:solidFill>
                <a:srgbClr val="FFFF00"/>
              </a:solidFill>
              <a:ea typeface="+mn-ea"/>
              <a:cs typeface="+mn-cs"/>
            </a:endParaRPr>
          </a:p>
          <a:p>
            <a:pPr eaLnBrk="1" fontAlgn="auto" hangingPunct="1">
              <a:spcAft>
                <a:spcPts val="0"/>
              </a:spcAft>
              <a:buFont typeface="Arial" pitchFamily="34" charset="0"/>
              <a:buNone/>
              <a:defRPr/>
            </a:pPr>
            <a:endParaRPr lang="en-US" sz="2800" dirty="0">
              <a:solidFill>
                <a:schemeClr val="bg1"/>
              </a:solidFill>
              <a:ea typeface="+mn-ea"/>
              <a:cs typeface="+mn-cs"/>
            </a:endParaRPr>
          </a:p>
          <a:p>
            <a:pPr marL="514350" indent="-514350" algn="r" rtl="1" eaLnBrk="1" fontAlgn="auto" hangingPunct="1">
              <a:spcAft>
                <a:spcPts val="0"/>
              </a:spcAft>
              <a:buFont typeface="Arial" pitchFamily="34" charset="0"/>
              <a:buNone/>
              <a:defRPr/>
            </a:pPr>
            <a:r>
              <a:rPr lang="en-US" dirty="0">
                <a:solidFill>
                  <a:srgbClr val="FFFF00"/>
                </a:solidFill>
                <a:ea typeface="+mn-ea"/>
                <a:cs typeface="+mn-cs"/>
              </a:rPr>
              <a:t>Hesuchia</a:t>
            </a:r>
            <a:r>
              <a:rPr lang="en-US" dirty="0">
                <a:solidFill>
                  <a:schemeClr val="bg1"/>
                </a:solidFill>
                <a:ea typeface="+mn-ea"/>
                <a:cs typeface="+mn-cs"/>
              </a:rPr>
              <a:t> is an </a:t>
            </a:r>
            <a:r>
              <a:rPr lang="en-US" i="1" dirty="0" err="1">
                <a:solidFill>
                  <a:schemeClr val="bg1"/>
                </a:solidFill>
                <a:ea typeface="+mn-ea"/>
                <a:cs typeface="+mn-cs"/>
              </a:rPr>
              <a:t>inclusio</a:t>
            </a:r>
            <a:endParaRPr lang="en-US" i="1" dirty="0">
              <a:solidFill>
                <a:schemeClr val="bg1"/>
              </a:solidFill>
              <a:ea typeface="+mn-ea"/>
              <a:cs typeface="+mn-cs"/>
            </a:endParaRPr>
          </a:p>
          <a:p>
            <a:pPr marL="0" indent="0" algn="r" eaLnBrk="1" fontAlgn="auto" hangingPunct="1">
              <a:spcAft>
                <a:spcPts val="0"/>
              </a:spcAft>
              <a:buNone/>
              <a:defRPr/>
            </a:pPr>
            <a:r>
              <a:rPr lang="ar-JO" b="1" dirty="0">
                <a:solidFill>
                  <a:schemeClr val="bg1"/>
                </a:solidFill>
                <a:ea typeface="+mn-ea"/>
                <a:cs typeface="Arial" panose="020B0604020202020204" pitchFamily="34" charset="0"/>
              </a:rPr>
              <a:t>أ. صقل الهدوء الداخلي والإنتباه</a:t>
            </a:r>
            <a:endParaRPr lang="en-US" dirty="0">
              <a:solidFill>
                <a:schemeClr val="bg1"/>
              </a:solidFill>
              <a:ea typeface="+mn-ea"/>
              <a:cs typeface="+mn-cs"/>
            </a:endParaRPr>
          </a:p>
          <a:p>
            <a:pPr algn="r" eaLnBrk="1" fontAlgn="auto" hangingPunct="1">
              <a:spcAft>
                <a:spcPts val="0"/>
              </a:spcAft>
              <a:buFont typeface="Arial" pitchFamily="34" charset="0"/>
              <a:buNone/>
              <a:defRPr/>
            </a:pPr>
            <a:r>
              <a:rPr lang="ar-JO" b="1" dirty="0">
                <a:solidFill>
                  <a:schemeClr val="bg1"/>
                </a:solidFill>
                <a:ea typeface="+mn-ea"/>
                <a:cs typeface="Arial" panose="020B0604020202020204" pitchFamily="34" charset="0"/>
              </a:rPr>
              <a:t>ب. كن ساكناً: ضع المخاوف الأخرى جانباً، وامنح الوقت</a:t>
            </a:r>
          </a:p>
          <a:p>
            <a:pPr algn="r" eaLnBrk="1" fontAlgn="auto" hangingPunct="1">
              <a:spcAft>
                <a:spcPts val="0"/>
              </a:spcAft>
              <a:buFont typeface="Arial" pitchFamily="34" charset="0"/>
              <a:buNone/>
              <a:defRPr/>
            </a:pPr>
            <a:r>
              <a:rPr lang="ar-JO" b="1" dirty="0">
                <a:solidFill>
                  <a:schemeClr val="bg1"/>
                </a:solidFill>
                <a:ea typeface="+mn-ea"/>
                <a:cs typeface="Arial" panose="020B0604020202020204" pitchFamily="34" charset="0"/>
              </a:rPr>
              <a:t>     - كفوا واعلموا أني أنا الله (مز 46: 10).</a:t>
            </a:r>
            <a:endParaRPr lang="en-SG" dirty="0">
              <a:solidFill>
                <a:schemeClr val="bg1"/>
              </a:solidFill>
              <a:ea typeface="+mn-ea"/>
              <a:cs typeface="+mn-cs"/>
            </a:endParaRPr>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marL="685800" indent="-685800" algn="r" rtl="1">
              <a:defRPr/>
            </a:pPr>
            <a:r>
              <a:rPr lang="ar-JO" sz="4800" dirty="0">
                <a:effectLst>
                  <a:glow rad="127000">
                    <a:schemeClr val="tx1"/>
                  </a:glow>
                </a:effectLst>
                <a:ea typeface="ＭＳ Ｐゴシック" charset="0"/>
              </a:rPr>
              <a:t>٣.</a:t>
            </a:r>
            <a:r>
              <a:rPr lang="en-US" sz="4800" dirty="0">
                <a:effectLst>
                  <a:glow rad="127000">
                    <a:schemeClr val="tx1"/>
                  </a:glow>
                </a:effectLst>
                <a:ea typeface="ＭＳ Ｐゴシック" charset="0"/>
              </a:rPr>
              <a:t> </a:t>
            </a:r>
            <a:r>
              <a:rPr lang="ar-JO" sz="4800" dirty="0">
                <a:effectLst>
                  <a:glow rad="127000">
                    <a:schemeClr val="tx1"/>
                  </a:glow>
                </a:effectLst>
                <a:ea typeface="ＭＳ Ｐゴシック" charset="0"/>
              </a:rPr>
              <a:t>أحرس حياتك الشخصية و</a:t>
            </a:r>
            <a:r>
              <a:rPr lang="ar-JO" sz="4800" dirty="0">
                <a:solidFill>
                  <a:srgbClr val="FFFF00"/>
                </a:solidFill>
                <a:effectLst>
                  <a:glow rad="127000">
                    <a:schemeClr val="tx1"/>
                  </a:glow>
                </a:effectLst>
                <a:ea typeface="ＭＳ Ｐゴシック" charset="0"/>
              </a:rPr>
              <a:t>عقيدتك</a:t>
            </a:r>
            <a:r>
              <a:rPr lang="ar-JO" sz="4800" dirty="0">
                <a:effectLst>
                  <a:glow rad="127000">
                    <a:schemeClr val="tx1"/>
                  </a:glow>
                </a:effectLst>
                <a:ea typeface="ＭＳ Ｐゴシック" charset="0"/>
              </a:rPr>
              <a:t> عن كثب (الإصحاح ٤). </a:t>
            </a:r>
            <a:endParaRPr lang="en-US" sz="4800" dirty="0">
              <a:effectLst>
                <a:glow rad="127000">
                  <a:schemeClr val="tx1"/>
                </a:glow>
              </a:effectLst>
              <a:ea typeface="ＭＳ Ｐゴシック" charset="0"/>
            </a:endParaRPr>
          </a:p>
        </p:txBody>
      </p:sp>
      <p:pic>
        <p:nvPicPr>
          <p:cNvPr id="21506" name="Picture 2" descr="https://www.olivetree.com/blog/wp-content/uploads/2018/04/OldTestamentLawApplySocialNoText.jpg">
            <a:extLst>
              <a:ext uri="{FF2B5EF4-FFF2-40B4-BE49-F238E27FC236}">
                <a16:creationId xmlns:a16="http://schemas.microsoft.com/office/drawing/2014/main" id="{29B551E3-3F4D-9340-A0E1-A8E50C0982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923" y="1916832"/>
            <a:ext cx="8082153" cy="458112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96F69F33-41F3-AA4C-B2CF-F77A51B160A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١ تيموثاوس</a:t>
            </a:r>
          </a:p>
        </p:txBody>
      </p:sp>
    </p:spTree>
    <p:extLst>
      <p:ext uri="{BB962C8B-B14F-4D97-AF65-F5344CB8AC3E}">
        <p14:creationId xmlns:p14="http://schemas.microsoft.com/office/powerpoint/2010/main" val="19979107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Title 1"/>
          <p:cNvSpPr>
            <a:spLocks noGrp="1"/>
          </p:cNvSpPr>
          <p:nvPr>
            <p:ph type="title"/>
          </p:nvPr>
        </p:nvSpPr>
        <p:spPr/>
        <p:txBody>
          <a:bodyPr/>
          <a:lstStyle/>
          <a:p>
            <a:pPr eaLnBrk="1" hangingPunct="1"/>
            <a:r>
              <a:rPr lang="ar-JO" b="1" dirty="0">
                <a:solidFill>
                  <a:schemeClr val="bg1"/>
                </a:solidFill>
                <a:latin typeface="Arial" panose="020B0604020202020204" pitchFamily="34" charset="0"/>
                <a:cs typeface="Arial" panose="020B0604020202020204" pitchFamily="34" charset="0"/>
              </a:rPr>
              <a:t>2. تتعلم باحترام وليس بالغصب</a:t>
            </a:r>
            <a:endParaRPr lang="en-US"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79512" y="1600200"/>
            <a:ext cx="8507288" cy="4997450"/>
          </a:xfrm>
        </p:spPr>
        <p:txBody>
          <a:bodyPr rtlCol="0">
            <a:normAutofit/>
          </a:bodyPr>
          <a:lstStyle/>
          <a:p>
            <a:pPr algn="ctr" eaLnBrk="1" fontAlgn="auto" hangingPunct="1">
              <a:spcAft>
                <a:spcPts val="0"/>
              </a:spcAft>
              <a:buFont typeface="Arial" pitchFamily="34" charset="0"/>
              <a:buNone/>
              <a:defRPr/>
            </a:pPr>
            <a:r>
              <a:rPr lang="ar-JO" sz="2800" b="1" dirty="0">
                <a:solidFill>
                  <a:schemeClr val="bg1"/>
                </a:solidFill>
                <a:latin typeface="Arial" panose="020B0604020202020204" pitchFamily="34" charset="0"/>
                <a:ea typeface="+mn-ea"/>
                <a:cs typeface="Arial" panose="020B0604020202020204" pitchFamily="34" charset="0"/>
              </a:rPr>
              <a:t>11 لتتعلم المرأة بسكوت في </a:t>
            </a:r>
            <a:r>
              <a:rPr lang="ar-JO" sz="2800" b="1" dirty="0">
                <a:solidFill>
                  <a:srgbClr val="FFFF00"/>
                </a:solidFill>
                <a:latin typeface="Arial" panose="020B0604020202020204" pitchFamily="34" charset="0"/>
                <a:ea typeface="+mn-ea"/>
                <a:cs typeface="Arial" panose="020B0604020202020204" pitchFamily="34" charset="0"/>
              </a:rPr>
              <a:t>كل خضوع   </a:t>
            </a:r>
            <a:r>
              <a:rPr lang="ar-JO" sz="2800" b="1" dirty="0">
                <a:solidFill>
                  <a:schemeClr val="bg1"/>
                </a:solidFill>
                <a:latin typeface="Arial" panose="020B0604020202020204" pitchFamily="34" charset="0"/>
                <a:ea typeface="+mn-ea"/>
                <a:cs typeface="Arial" panose="020B0604020202020204" pitchFamily="34" charset="0"/>
              </a:rPr>
              <a:t>12 ولكن لست آذن للمرأة أن تعلم ولا تتسلط على الرجل بل تكون في سكوت </a:t>
            </a:r>
          </a:p>
          <a:p>
            <a:pPr eaLnBrk="1" fontAlgn="auto" hangingPunct="1">
              <a:spcAft>
                <a:spcPts val="0"/>
              </a:spcAft>
              <a:buFont typeface="Arial" pitchFamily="34" charset="0"/>
              <a:buNone/>
              <a:defRPr/>
            </a:pPr>
            <a:endParaRPr lang="en-US" sz="2800" b="1" dirty="0">
              <a:solidFill>
                <a:schemeClr val="bg1"/>
              </a:solidFill>
              <a:latin typeface="Arial" panose="020B0604020202020204" pitchFamily="34" charset="0"/>
              <a:ea typeface="+mn-ea"/>
              <a:cs typeface="Arial" panose="020B0604020202020204" pitchFamily="34" charset="0"/>
            </a:endParaRPr>
          </a:p>
          <a:p>
            <a:pPr marL="0" indent="0" eaLnBrk="1" fontAlgn="auto" hangingPunct="1">
              <a:spcAft>
                <a:spcPts val="0"/>
              </a:spcAft>
              <a:buNone/>
              <a:defRPr/>
            </a:pPr>
            <a:endParaRPr lang="en-US" b="1" dirty="0">
              <a:solidFill>
                <a:schemeClr val="bg1"/>
              </a:solidFill>
              <a:latin typeface="Arial" panose="020B0604020202020204" pitchFamily="34" charset="0"/>
              <a:ea typeface="+mn-ea"/>
              <a:cs typeface="Arial" panose="020B0604020202020204" pitchFamily="34" charset="0"/>
            </a:endParaRPr>
          </a:p>
          <a:p>
            <a:pPr marL="0" indent="0" algn="r" eaLnBrk="1" fontAlgn="auto" hangingPunct="1">
              <a:spcAft>
                <a:spcPts val="0"/>
              </a:spcAft>
              <a:buNone/>
              <a:defRPr/>
            </a:pPr>
            <a:r>
              <a:rPr lang="ar-JO" b="1" dirty="0">
                <a:solidFill>
                  <a:schemeClr val="bg1"/>
                </a:solidFill>
                <a:latin typeface="Arial" panose="020B0604020202020204" pitchFamily="34" charset="0"/>
                <a:ea typeface="+mn-ea"/>
                <a:cs typeface="Arial" panose="020B0604020202020204" pitchFamily="34" charset="0"/>
              </a:rPr>
              <a:t>أ. كوني محترمة حتى عندما لا توافقين</a:t>
            </a:r>
            <a:endParaRPr lang="en-SG" b="1" dirty="0">
              <a:solidFill>
                <a:schemeClr val="bg1"/>
              </a:solidFill>
              <a:latin typeface="Arial" panose="020B0604020202020204" pitchFamily="34" charset="0"/>
              <a:ea typeface="+mn-ea"/>
              <a:cs typeface="Arial" panose="020B0604020202020204" pitchFamily="34" charset="0"/>
            </a:endParaRPr>
          </a:p>
          <a:p>
            <a:pPr algn="r" rtl="1" eaLnBrk="1" fontAlgn="auto" hangingPunct="1">
              <a:spcAft>
                <a:spcPts val="0"/>
              </a:spcAft>
              <a:buFont typeface="Arial" pitchFamily="34" charset="0"/>
              <a:buNone/>
              <a:defRPr/>
            </a:pPr>
            <a:r>
              <a:rPr lang="en-US" b="1" dirty="0">
                <a:solidFill>
                  <a:schemeClr val="bg1"/>
                </a:solidFill>
                <a:latin typeface="Arial" panose="020B0604020202020204" pitchFamily="34" charset="0"/>
                <a:ea typeface="+mn-ea"/>
                <a:cs typeface="Arial" panose="020B0604020202020204" pitchFamily="34" charset="0"/>
              </a:rPr>
              <a:t>	</a:t>
            </a:r>
            <a:r>
              <a:rPr lang="ar-JO" b="1" dirty="0">
                <a:solidFill>
                  <a:schemeClr val="bg1"/>
                </a:solidFill>
                <a:latin typeface="Arial" panose="020B0604020202020204" pitchFamily="34" charset="0"/>
                <a:ea typeface="+mn-ea"/>
                <a:cs typeface="Arial" panose="020B0604020202020204" pitchFamily="34" charset="0"/>
              </a:rPr>
              <a:t>- على المتكلم أن يفصل كلمة الحق بالإستقامة                </a:t>
            </a:r>
          </a:p>
          <a:p>
            <a:pPr algn="r" rtl="1" eaLnBrk="1" fontAlgn="auto" hangingPunct="1">
              <a:spcAft>
                <a:spcPts val="0"/>
              </a:spcAft>
              <a:buFont typeface="Arial" pitchFamily="34" charset="0"/>
              <a:buNone/>
              <a:defRPr/>
            </a:pPr>
            <a:r>
              <a:rPr lang="ar-JO" b="1" dirty="0">
                <a:solidFill>
                  <a:schemeClr val="bg1"/>
                </a:solidFill>
                <a:latin typeface="Arial" panose="020B0604020202020204" pitchFamily="34" charset="0"/>
                <a:ea typeface="+mn-ea"/>
                <a:cs typeface="Arial" panose="020B0604020202020204" pitchFamily="34" charset="0"/>
              </a:rPr>
              <a:t>      (2 تي 2: 15)، وعلى المستمعين التعلم</a:t>
            </a:r>
            <a:endParaRPr lang="en-US" b="1" dirty="0">
              <a:solidFill>
                <a:schemeClr val="bg1"/>
              </a:solidFill>
              <a:latin typeface="Arial" panose="020B0604020202020204" pitchFamily="34" charset="0"/>
              <a:ea typeface="+mn-ea"/>
              <a:cs typeface="Arial" panose="020B0604020202020204" pitchFamily="34" charset="0"/>
            </a:endParaRPr>
          </a:p>
          <a:p>
            <a:pPr algn="r" rtl="1" eaLnBrk="1" fontAlgn="auto" hangingPunct="1">
              <a:spcAft>
                <a:spcPts val="0"/>
              </a:spcAft>
              <a:buFont typeface="Arial" pitchFamily="34" charset="0"/>
              <a:buNone/>
              <a:defRPr/>
            </a:pPr>
            <a:r>
              <a:rPr lang="en-US" b="1" dirty="0">
                <a:solidFill>
                  <a:schemeClr val="bg1"/>
                </a:solidFill>
                <a:latin typeface="Arial" panose="020B0604020202020204" pitchFamily="34" charset="0"/>
                <a:ea typeface="+mn-ea"/>
                <a:cs typeface="Arial" panose="020B0604020202020204" pitchFamily="34" charset="0"/>
              </a:rPr>
              <a:t>    </a:t>
            </a:r>
            <a:r>
              <a:rPr lang="ar-JO" b="1" dirty="0">
                <a:solidFill>
                  <a:schemeClr val="bg1"/>
                </a:solidFill>
                <a:latin typeface="Arial" panose="020B0604020202020204" pitchFamily="34" charset="0"/>
                <a:ea typeface="+mn-ea"/>
                <a:cs typeface="Arial" panose="020B0604020202020204" pitchFamily="34" charset="0"/>
              </a:rPr>
              <a:t>- فكر ناقد وليس روح ناقدة</a:t>
            </a:r>
            <a:endParaRPr lang="en-SG" b="1" dirty="0">
              <a:solidFill>
                <a:schemeClr val="bg1"/>
              </a:solidFill>
              <a:latin typeface="Arial" panose="020B0604020202020204" pitchFamily="34" charset="0"/>
              <a:ea typeface="+mn-ea"/>
              <a:cs typeface="Arial" panose="020B0604020202020204" pitchFamily="34" charset="0"/>
            </a:endParaRPr>
          </a:p>
        </p:txBody>
      </p:sp>
    </p:spTree>
  </p:cSld>
  <p:clrMapOvr>
    <a:masterClrMapping/>
  </p:clrMapOvr>
  <p:transition>
    <p:fade/>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Title 1"/>
          <p:cNvSpPr>
            <a:spLocks noGrp="1"/>
          </p:cNvSpPr>
          <p:nvPr>
            <p:ph type="title"/>
          </p:nvPr>
        </p:nvSpPr>
        <p:spPr/>
        <p:txBody>
          <a:bodyPr/>
          <a:lstStyle/>
          <a:p>
            <a:pPr eaLnBrk="1" hangingPunct="1"/>
            <a:r>
              <a:rPr kumimoji="0" lang="ar-JO" sz="4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2. تتعلم باحترام وليس بالغصب</a:t>
            </a:r>
            <a:endParaRPr lang="en-US"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600200"/>
            <a:ext cx="8229600" cy="4997450"/>
          </a:xfrm>
        </p:spPr>
        <p:txBody>
          <a:bodyPr rtlCol="0">
            <a:normAutofit/>
          </a:bodyPr>
          <a:lstStyle/>
          <a:p>
            <a:pPr algn="ctr" eaLnBrk="1" fontAlgn="auto" hangingPunct="1">
              <a:spcAft>
                <a:spcPts val="0"/>
              </a:spcAft>
              <a:buFont typeface="Arial" pitchFamily="34" charset="0"/>
              <a:buNone/>
              <a:defRPr/>
            </a:pPr>
            <a:r>
              <a:rPr lang="ar-JO" sz="2800" b="1" dirty="0">
                <a:solidFill>
                  <a:schemeClr val="bg1"/>
                </a:solidFill>
                <a:latin typeface="Arial" panose="020B0604020202020204" pitchFamily="34" charset="0"/>
                <a:ea typeface="+mn-ea"/>
                <a:cs typeface="Arial" panose="020B0604020202020204" pitchFamily="34" charset="0"/>
              </a:rPr>
              <a:t>11 لتتعلم المرأة بسكوت في كل خضوع   12 ولكن لست آذن للمرأة </a:t>
            </a:r>
            <a:r>
              <a:rPr lang="ar-JO" sz="2800" b="1" dirty="0">
                <a:solidFill>
                  <a:srgbClr val="FFFF00"/>
                </a:solidFill>
                <a:latin typeface="Arial" panose="020B0604020202020204" pitchFamily="34" charset="0"/>
                <a:ea typeface="+mn-ea"/>
                <a:cs typeface="Arial" panose="020B0604020202020204" pitchFamily="34" charset="0"/>
              </a:rPr>
              <a:t>أن تعلم ولا تتسلط على الرجل</a:t>
            </a:r>
            <a:r>
              <a:rPr lang="ar-JO" sz="2800" b="1" dirty="0">
                <a:solidFill>
                  <a:schemeClr val="bg1"/>
                </a:solidFill>
                <a:latin typeface="Arial" panose="020B0604020202020204" pitchFamily="34" charset="0"/>
                <a:ea typeface="+mn-ea"/>
                <a:cs typeface="Arial" panose="020B0604020202020204" pitchFamily="34" charset="0"/>
              </a:rPr>
              <a:t> بل تكون في سكوت </a:t>
            </a:r>
          </a:p>
          <a:p>
            <a:pPr algn="ctr" eaLnBrk="1" fontAlgn="auto" hangingPunct="1">
              <a:spcAft>
                <a:spcPts val="0"/>
              </a:spcAft>
              <a:buFont typeface="Arial" pitchFamily="34" charset="0"/>
              <a:buNone/>
              <a:defRPr/>
            </a:pPr>
            <a:endParaRPr lang="en-US" sz="2800" b="1" dirty="0">
              <a:solidFill>
                <a:schemeClr val="bg1"/>
              </a:solidFill>
              <a:latin typeface="Arial" panose="020B0604020202020204" pitchFamily="34" charset="0"/>
              <a:ea typeface="+mn-ea"/>
              <a:cs typeface="Arial" panose="020B0604020202020204" pitchFamily="34" charset="0"/>
            </a:endParaRPr>
          </a:p>
          <a:p>
            <a:pPr eaLnBrk="1" fontAlgn="auto" hangingPunct="1">
              <a:spcAft>
                <a:spcPts val="0"/>
              </a:spcAft>
              <a:buFont typeface="Arial" pitchFamily="34" charset="0"/>
              <a:buNone/>
              <a:defRPr/>
            </a:pPr>
            <a:endParaRPr lang="en-US" sz="2800" b="1" dirty="0">
              <a:solidFill>
                <a:schemeClr val="bg1"/>
              </a:solidFill>
              <a:latin typeface="Arial" panose="020B0604020202020204" pitchFamily="34" charset="0"/>
              <a:ea typeface="+mn-ea"/>
              <a:cs typeface="Arial" panose="020B0604020202020204" pitchFamily="34" charset="0"/>
            </a:endParaRPr>
          </a:p>
          <a:p>
            <a:pPr marL="0" indent="0" algn="r" eaLnBrk="1" fontAlgn="auto" hangingPunct="1">
              <a:spcAft>
                <a:spcPts val="0"/>
              </a:spcAft>
              <a:buNone/>
              <a:defRPr/>
            </a:pPr>
            <a:r>
              <a:rPr lang="ar-JO" b="1" dirty="0">
                <a:solidFill>
                  <a:schemeClr val="bg1"/>
                </a:solidFill>
                <a:latin typeface="Arial" panose="020B0604020202020204" pitchFamily="34" charset="0"/>
                <a:ea typeface="+mn-ea"/>
                <a:cs typeface="Arial" panose="020B0604020202020204" pitchFamily="34" charset="0"/>
              </a:rPr>
              <a:t>ب. لا تغتصبي السلطان داخلياً</a:t>
            </a:r>
            <a:endParaRPr lang="en-SG" b="1" dirty="0">
              <a:solidFill>
                <a:schemeClr val="bg1"/>
              </a:solidFill>
              <a:latin typeface="Arial" panose="020B0604020202020204" pitchFamily="34" charset="0"/>
              <a:ea typeface="+mn-ea"/>
              <a:cs typeface="Arial" panose="020B0604020202020204" pitchFamily="34" charset="0"/>
            </a:endParaRPr>
          </a:p>
          <a:p>
            <a:pPr marL="514350" indent="-514350" algn="r" rtl="1" eaLnBrk="1" fontAlgn="auto" hangingPunct="1">
              <a:spcAft>
                <a:spcPts val="0"/>
              </a:spcAft>
              <a:buFont typeface="Arial" pitchFamily="34" charset="0"/>
              <a:buNone/>
              <a:defRPr/>
            </a:pPr>
            <a:r>
              <a:rPr lang="en-SG" b="1" dirty="0">
                <a:solidFill>
                  <a:schemeClr val="bg1"/>
                </a:solidFill>
                <a:latin typeface="Arial" panose="020B0604020202020204" pitchFamily="34" charset="0"/>
                <a:ea typeface="+mn-ea"/>
                <a:cs typeface="Arial" panose="020B0604020202020204" pitchFamily="34" charset="0"/>
              </a:rPr>
              <a:t>	</a:t>
            </a:r>
            <a:r>
              <a:rPr lang="ar-JO" b="1" dirty="0">
                <a:solidFill>
                  <a:schemeClr val="bg1"/>
                </a:solidFill>
                <a:latin typeface="Arial" panose="020B0604020202020204" pitchFamily="34" charset="0"/>
                <a:ea typeface="+mn-ea"/>
                <a:cs typeface="Arial" panose="020B0604020202020204" pitchFamily="34" charset="0"/>
              </a:rPr>
              <a:t>     - كوني قابلة للتعليم؛ مع قمع الإعتراضات العقلية</a:t>
            </a:r>
            <a:endParaRPr lang="en-SG" b="1" dirty="0">
              <a:solidFill>
                <a:schemeClr val="bg1"/>
              </a:solidFill>
              <a:latin typeface="Arial" panose="020B0604020202020204" pitchFamily="34" charset="0"/>
              <a:ea typeface="+mn-ea"/>
              <a:cs typeface="Arial" panose="020B0604020202020204" pitchFamily="34" charset="0"/>
            </a:endParaRPr>
          </a:p>
          <a:p>
            <a:pPr marL="514350" indent="-514350" algn="r" rtl="1" eaLnBrk="1" fontAlgn="auto" hangingPunct="1">
              <a:spcAft>
                <a:spcPts val="0"/>
              </a:spcAft>
              <a:buFont typeface="Arial" pitchFamily="34" charset="0"/>
              <a:buNone/>
              <a:defRPr/>
            </a:pPr>
            <a:r>
              <a:rPr lang="en-US" b="1" dirty="0">
                <a:solidFill>
                  <a:schemeClr val="bg1"/>
                </a:solidFill>
                <a:latin typeface="Arial" panose="020B0604020202020204" pitchFamily="34" charset="0"/>
                <a:ea typeface="+mn-ea"/>
                <a:cs typeface="Arial" panose="020B0604020202020204" pitchFamily="34" charset="0"/>
              </a:rPr>
              <a:t>         </a:t>
            </a:r>
            <a:r>
              <a:rPr lang="ar-JO" b="1" dirty="0">
                <a:solidFill>
                  <a:schemeClr val="bg1"/>
                </a:solidFill>
                <a:latin typeface="Arial" panose="020B0604020202020204" pitchFamily="34" charset="0"/>
                <a:ea typeface="+mn-ea"/>
                <a:cs typeface="Arial" panose="020B0604020202020204" pitchFamily="34" charset="0"/>
              </a:rPr>
              <a:t>- كلمتي ... لا ترجع إليَّ فارغة، بل تعمل ما سررت </a:t>
            </a:r>
          </a:p>
          <a:p>
            <a:pPr marL="514350" indent="-514350" algn="r" rtl="1" eaLnBrk="1" fontAlgn="auto" hangingPunct="1">
              <a:spcAft>
                <a:spcPts val="0"/>
              </a:spcAft>
              <a:buFont typeface="Arial" pitchFamily="34" charset="0"/>
              <a:buNone/>
              <a:defRPr/>
            </a:pPr>
            <a:r>
              <a:rPr lang="ar-JO" b="1" dirty="0">
                <a:solidFill>
                  <a:schemeClr val="bg1"/>
                </a:solidFill>
                <a:latin typeface="Arial" panose="020B0604020202020204" pitchFamily="34" charset="0"/>
                <a:ea typeface="+mn-ea"/>
                <a:cs typeface="Arial" panose="020B0604020202020204" pitchFamily="34" charset="0"/>
              </a:rPr>
              <a:t>             به وتنجح فيما أرسلتها له (أش 55: 11) </a:t>
            </a:r>
            <a:endParaRPr lang="en-US" b="1" dirty="0">
              <a:solidFill>
                <a:schemeClr val="bg1"/>
              </a:solidFill>
              <a:latin typeface="Arial" panose="020B0604020202020204" pitchFamily="34" charset="0"/>
              <a:ea typeface="+mn-ea"/>
              <a:cs typeface="Arial" panose="020B0604020202020204" pitchFamily="34" charset="0"/>
            </a:endParaRPr>
          </a:p>
          <a:p>
            <a:pPr marL="514350" indent="-514350" algn="r" rtl="1" eaLnBrk="1" fontAlgn="auto" hangingPunct="1">
              <a:spcAft>
                <a:spcPts val="0"/>
              </a:spcAft>
              <a:buFont typeface="Arial" pitchFamily="34" charset="0"/>
              <a:buNone/>
              <a:defRPr/>
            </a:pPr>
            <a:r>
              <a:rPr lang="en-US" b="1" dirty="0">
                <a:solidFill>
                  <a:schemeClr val="bg1"/>
                </a:solidFill>
                <a:latin typeface="Arial" panose="020B0604020202020204" pitchFamily="34" charset="0"/>
                <a:ea typeface="+mn-ea"/>
                <a:cs typeface="Arial" panose="020B0604020202020204" pitchFamily="34" charset="0"/>
              </a:rPr>
              <a:t>	</a:t>
            </a:r>
            <a:r>
              <a:rPr lang="ar-JO" b="1" dirty="0">
                <a:solidFill>
                  <a:schemeClr val="bg1"/>
                </a:solidFill>
                <a:latin typeface="Arial" panose="020B0604020202020204" pitchFamily="34" charset="0"/>
                <a:ea typeface="+mn-ea"/>
                <a:cs typeface="Arial" panose="020B0604020202020204" pitchFamily="34" charset="0"/>
              </a:rPr>
              <a:t>     - يستخدم الله العظات السيئة</a:t>
            </a:r>
            <a:endParaRPr lang="en-SG" b="1" dirty="0">
              <a:solidFill>
                <a:schemeClr val="bg1"/>
              </a:solidFill>
              <a:latin typeface="Arial" panose="020B0604020202020204" pitchFamily="34" charset="0"/>
              <a:ea typeface="+mn-ea"/>
              <a:cs typeface="Arial" panose="020B0604020202020204" pitchFamily="34" charset="0"/>
            </a:endParaRPr>
          </a:p>
          <a:p>
            <a:pPr eaLnBrk="1" fontAlgn="auto" hangingPunct="1">
              <a:spcAft>
                <a:spcPts val="0"/>
              </a:spcAft>
              <a:buFont typeface="Arial" pitchFamily="34" charset="0"/>
              <a:buChar char="•"/>
              <a:defRPr/>
            </a:pPr>
            <a:endParaRPr lang="en-SG" b="1" dirty="0">
              <a:solidFill>
                <a:schemeClr val="bg1"/>
              </a:solidFill>
              <a:latin typeface="Arial" panose="020B0604020202020204" pitchFamily="34" charset="0"/>
              <a:ea typeface="+mn-ea"/>
              <a:cs typeface="Arial" panose="020B0604020202020204" pitchFamily="34" charset="0"/>
            </a:endParaRPr>
          </a:p>
        </p:txBody>
      </p:sp>
    </p:spTree>
  </p:cSld>
  <p:clrMapOvr>
    <a:masterClrMapping/>
  </p:clrMapOvr>
  <p:transition>
    <p:fade/>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Title 1"/>
          <p:cNvSpPr>
            <a:spLocks noGrp="1"/>
          </p:cNvSpPr>
          <p:nvPr>
            <p:ph type="title"/>
          </p:nvPr>
        </p:nvSpPr>
        <p:spPr/>
        <p:txBody>
          <a:bodyPr/>
          <a:lstStyle/>
          <a:p>
            <a:pPr eaLnBrk="1" hangingPunct="1"/>
            <a:r>
              <a:rPr lang="ar-JO" b="1" dirty="0">
                <a:solidFill>
                  <a:schemeClr val="bg1"/>
                </a:solidFill>
                <a:latin typeface="Arial" panose="020B0604020202020204" pitchFamily="34" charset="0"/>
                <a:cs typeface="Arial" panose="020B0604020202020204" pitchFamily="34" charset="0"/>
              </a:rPr>
              <a:t>تتعلم بسلام وباحترام</a:t>
            </a:r>
            <a:endParaRPr lang="en-US" b="1" dirty="0">
              <a:solidFill>
                <a:schemeClr val="bg1"/>
              </a:solidFill>
              <a:latin typeface="Arial" panose="020B0604020202020204" pitchFamily="34" charset="0"/>
              <a:cs typeface="Arial" panose="020B0604020202020204" pitchFamily="34" charset="0"/>
            </a:endParaRPr>
          </a:p>
        </p:txBody>
      </p:sp>
      <p:pic>
        <p:nvPicPr>
          <p:cNvPr id="285698" name="Picture 4" descr="C:\Users\Adventure\Documents\sower.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58888" y="1341438"/>
            <a:ext cx="6867525" cy="532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1"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003300"/>
            <a:ext cx="9144000" cy="6097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1"/>
            <a:ext cx="9144000" cy="1700807"/>
          </a:xfrm>
        </p:spPr>
        <p:txBody>
          <a:bodyPr/>
          <a:lstStyle/>
          <a:p>
            <a:pPr>
              <a:defRPr/>
            </a:pPr>
            <a:r>
              <a:rPr lang="ar-JO" dirty="0">
                <a:solidFill>
                  <a:schemeClr val="tx1"/>
                </a:solidFill>
                <a:effectLst>
                  <a:glow rad="165100">
                    <a:schemeClr val="bg2"/>
                  </a:glow>
                </a:effectLst>
                <a:cs typeface="Arial" panose="020B0604020202020204" pitchFamily="34" charset="0"/>
              </a:rPr>
              <a:t>س. لكن </a:t>
            </a:r>
            <a:r>
              <a:rPr lang="ar-JO" sz="6000" dirty="0">
                <a:solidFill>
                  <a:schemeClr val="tx1"/>
                </a:solidFill>
                <a:effectLst>
                  <a:glow rad="165100">
                    <a:schemeClr val="bg2"/>
                  </a:glow>
                </a:effectLst>
                <a:cs typeface="Arial" panose="020B0604020202020204" pitchFamily="34" charset="0"/>
              </a:rPr>
              <a:t>لماذا</a:t>
            </a:r>
            <a:r>
              <a:rPr lang="ar-JO" dirty="0">
                <a:solidFill>
                  <a:schemeClr val="tx1"/>
                </a:solidFill>
                <a:effectLst>
                  <a:glow rad="165100">
                    <a:schemeClr val="bg2"/>
                  </a:glow>
                </a:effectLst>
                <a:cs typeface="Arial" panose="020B0604020202020204" pitchFamily="34" charset="0"/>
              </a:rPr>
              <a:t> منع بولس النساء من تعليم الرجال في العبادة العامة؟</a:t>
            </a:r>
            <a:endParaRPr lang="en-US" dirty="0">
              <a:solidFill>
                <a:schemeClr val="tx1"/>
              </a:solidFill>
              <a:effectLst>
                <a:glow rad="165100">
                  <a:schemeClr val="bg2"/>
                </a:glow>
              </a:effectLst>
              <a:cs typeface="Arial" panose="020B0604020202020204" pitchFamily="34" charset="0"/>
            </a:endParaRPr>
          </a:p>
        </p:txBody>
      </p:sp>
      <p:sp>
        <p:nvSpPr>
          <p:cNvPr id="3" name="Title 1"/>
          <p:cNvSpPr txBox="1">
            <a:spLocks/>
          </p:cNvSpPr>
          <p:nvPr/>
        </p:nvSpPr>
        <p:spPr bwMode="black">
          <a:xfrm>
            <a:off x="467544" y="3429000"/>
            <a:ext cx="8229600" cy="2431107"/>
          </a:xfrm>
          <a:prstGeom prst="rect">
            <a:avLst/>
          </a:prstGeom>
          <a:noFill/>
          <a:ln w="9525">
            <a:noFill/>
            <a:miter lim="800000"/>
            <a:headEnd/>
            <a:tailEnd/>
          </a:ln>
          <a:effectLst/>
        </p:spPr>
        <p:txBody>
          <a:bodyPr anchor="ctr" anchorCtr="1"/>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400" u="none" strike="noStrike" kern="1200" cap="none" spc="0" normalizeH="0" baseline="0" noProof="0" dirty="0">
                <a:ln>
                  <a:noFill/>
                </a:ln>
                <a:solidFill>
                  <a:srgbClr val="FFFFFF"/>
                </a:solidFill>
                <a:effectLst>
                  <a:glow rad="165100">
                    <a:srgbClr val="000203"/>
                  </a:glow>
                </a:effectLst>
                <a:uLnTx/>
                <a:uFillTx/>
                <a:latin typeface="Arial" panose="020B0604020202020204" pitchFamily="34" charset="0"/>
                <a:cs typeface="Arial" panose="020B0604020202020204" pitchFamily="34" charset="0"/>
              </a:rPr>
              <a:t>ج. لقد كانوا أقل تعليماً؟</a:t>
            </a:r>
            <a:r>
              <a:rPr kumimoji="0" lang="en-US" sz="4400" u="none" strike="noStrike" kern="1200" cap="none" spc="0" normalizeH="0" baseline="0" noProof="0" dirty="0">
                <a:ln>
                  <a:noFill/>
                </a:ln>
                <a:solidFill>
                  <a:srgbClr val="FFFFFF"/>
                </a:solidFill>
                <a:effectLst>
                  <a:glow rad="165100">
                    <a:srgbClr val="000203"/>
                  </a:glow>
                </a:effectLst>
                <a:uLnTx/>
                <a:uFillTx/>
                <a:latin typeface="Arial" panose="020B0604020202020204" pitchFamily="34" charset="0"/>
                <a:cs typeface="Arial" panose="020B060402020202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457200" y="277813"/>
            <a:ext cx="7772400" cy="1139825"/>
          </a:xfrm>
          <a:solidFill>
            <a:schemeClr val="bg2"/>
          </a:solidFill>
          <a:effectLst>
            <a:outerShdw blurRad="63500" dist="38099" dir="2700000" algn="ctr" rotWithShape="0">
              <a:srgbClr val="000902">
                <a:alpha val="74998"/>
              </a:srgbClr>
            </a:outerShdw>
          </a:effectLst>
        </p:spPr>
        <p:txBody>
          <a:bodyPr/>
          <a:lstStyle/>
          <a:p>
            <a:pPr eaLnBrk="1" hangingPunct="1">
              <a:defRPr/>
            </a:pPr>
            <a:r>
              <a:rPr lang="ar-JO" sz="4000" dirty="0">
                <a:solidFill>
                  <a:schemeClr val="tx1"/>
                </a:solidFill>
                <a:effectLst>
                  <a:outerShdw blurRad="38100" dist="38100" dir="2700000" algn="tl">
                    <a:srgbClr val="000203"/>
                  </a:outerShdw>
                </a:effectLst>
                <a:ea typeface="ＭＳ Ｐゴシック" charset="0"/>
                <a:cs typeface="Arial" panose="020B0604020202020204" pitchFamily="34" charset="0"/>
              </a:rPr>
              <a:t>1 تيموثاوس 2: 11-15</a:t>
            </a:r>
            <a:endParaRPr lang="en-US" sz="4000" dirty="0">
              <a:solidFill>
                <a:schemeClr val="tx1"/>
              </a:solidFill>
              <a:effectLst>
                <a:outerShdw blurRad="38100" dist="38100" dir="2700000" algn="tl">
                  <a:srgbClr val="000203"/>
                </a:outerShdw>
              </a:effectLst>
              <a:ea typeface="ＭＳ Ｐゴシック" charset="0"/>
              <a:cs typeface="Arial" panose="020B0604020202020204" pitchFamily="34" charset="0"/>
            </a:endParaRPr>
          </a:p>
        </p:txBody>
      </p:sp>
      <p:pic>
        <p:nvPicPr>
          <p:cNvPr id="287746"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320800"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7747"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18288" y="3276600"/>
            <a:ext cx="2525712" cy="358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6261" name="Rectangle 5"/>
          <p:cNvSpPr>
            <a:spLocks noChangeArrowheads="1"/>
          </p:cNvSpPr>
          <p:nvPr/>
        </p:nvSpPr>
        <p:spPr bwMode="black">
          <a:xfrm>
            <a:off x="-36512" y="3645024"/>
            <a:ext cx="6535752" cy="3060576"/>
          </a:xfrm>
          <a:prstGeom prst="rect">
            <a:avLst/>
          </a:prstGeom>
          <a:noFill/>
          <a:ln w="9525">
            <a:noFill/>
            <a:miter lim="800000"/>
            <a:headEnd/>
            <a:tailEnd/>
          </a:ln>
          <a:effectLst>
            <a:outerShdw blurRad="63500" dist="38099" dir="2700000" algn="ctr" rotWithShape="0">
              <a:srgbClr val="000902">
                <a:alpha val="74998"/>
              </a:srgbClr>
            </a:outerShdw>
          </a:effectLst>
        </p:spPr>
        <p:txBody>
          <a:bodyPr lIns="91430" tIns="45716" rIns="91430" bIns="45716"/>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13 لأن آدم جبل أولاً ثم حواء،</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14 وآدم لم يغو، لكن المرأة أغويت فحصلت في </a:t>
            </a:r>
          </a:p>
          <a:p>
            <a:pPr marL="0" marR="0" lvl="0" indent="0" algn="r" defTabSz="914400" rtl="1" eaLnBrk="1" fontAlgn="base" latinLnBrk="0" hangingPunct="1">
              <a:lnSpc>
                <a:spcPct val="100000"/>
              </a:lnSpc>
              <a:spcBef>
                <a:spcPct val="0"/>
              </a:spcBef>
              <a:spcAft>
                <a:spcPct val="0"/>
              </a:spcAft>
              <a:buClrTx/>
              <a:buSzTx/>
              <a:buFontTx/>
              <a:buNone/>
              <a:tabLst/>
              <a:defRPr/>
            </a:pPr>
            <a:r>
              <a:rPr lang="ar-JO" sz="32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kumimoji="0" lang="ar-JO" sz="32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التعدي.</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15 ولكنها ستخلص بولادة الأولاد، إن ثبتن في </a:t>
            </a:r>
          </a:p>
          <a:p>
            <a:pPr marL="0" marR="0" lvl="0" indent="0" algn="r" defTabSz="914400" rtl="1" eaLnBrk="1" fontAlgn="base" latinLnBrk="0" hangingPunct="1">
              <a:lnSpc>
                <a:spcPct val="100000"/>
              </a:lnSpc>
              <a:spcBef>
                <a:spcPct val="0"/>
              </a:spcBef>
              <a:spcAft>
                <a:spcPct val="0"/>
              </a:spcAft>
              <a:buClrTx/>
              <a:buSzTx/>
              <a:buFontTx/>
              <a:buNone/>
              <a:tabLst/>
              <a:defRPr/>
            </a:pPr>
            <a:r>
              <a:rPr lang="ar-JO" sz="32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kumimoji="0" lang="ar-JO" sz="32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الإيمان والمحبة والقداسة مع التعقل.</a:t>
            </a:r>
            <a:endParaRPr kumimoji="0" lang="en-US" sz="32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96262" name="Rectangle 6"/>
          <p:cNvSpPr>
            <a:spLocks noGrp="1" noChangeArrowheads="1"/>
          </p:cNvSpPr>
          <p:nvPr>
            <p:ph type="body" idx="1"/>
          </p:nvPr>
        </p:nvSpPr>
        <p:spPr>
          <a:xfrm>
            <a:off x="107950" y="1565275"/>
            <a:ext cx="9001125" cy="1503363"/>
          </a:xfrm>
          <a:effectLst>
            <a:outerShdw blurRad="63500" dist="38099" dir="2700000" algn="ctr" rotWithShape="0">
              <a:srgbClr val="000902">
                <a:alpha val="74998"/>
              </a:srgbClr>
            </a:outerShdw>
          </a:effectLst>
        </p:spPr>
        <p:txBody>
          <a:bodyPr/>
          <a:lstStyle/>
          <a:p>
            <a:pPr marL="581025" indent="-581025" algn="r" rtl="1" eaLnBrk="1" hangingPunct="1">
              <a:buNone/>
              <a:defRPr/>
            </a:pPr>
            <a:r>
              <a:rPr lang="ar-SA" dirty="0">
                <a:effectLst>
                  <a:outerShdw blurRad="38100" dist="38100" dir="2700000" algn="tl">
                    <a:srgbClr val="000000">
                      <a:alpha val="43137"/>
                    </a:srgbClr>
                  </a:outerShdw>
                </a:effectLst>
                <a:cs typeface="Arial" panose="020B0604020202020204" pitchFamily="34" charset="0"/>
              </a:rPr>
              <a:t>11 لتتعلم المرأة بسكوت في كل خضوع.</a:t>
            </a:r>
          </a:p>
          <a:p>
            <a:pPr marL="581025" indent="-581025" algn="r" rtl="1" eaLnBrk="1" hangingPunct="1">
              <a:buNone/>
              <a:defRPr/>
            </a:pPr>
            <a:r>
              <a:rPr lang="ar-SA" dirty="0">
                <a:effectLst>
                  <a:outerShdw blurRad="38100" dist="38100" dir="2700000" algn="tl">
                    <a:srgbClr val="000000">
                      <a:alpha val="43137"/>
                    </a:srgbClr>
                  </a:outerShdw>
                </a:effectLst>
                <a:cs typeface="Arial" panose="020B0604020202020204" pitchFamily="34" charset="0"/>
              </a:rPr>
              <a:t>12 ولكن لست آذن للمرأة أن تعلم ولا تتسلط على الرجل، بل تكون في سكوت،</a:t>
            </a:r>
            <a:endParaRPr lang="en-US" dirty="0">
              <a:effectLst>
                <a:outerShdw blurRad="38100" dist="38100" dir="2700000" algn="tl">
                  <a:srgbClr val="000000">
                    <a:alpha val="43137"/>
                  </a:srgbClr>
                </a:outerShdw>
              </a:effectLst>
              <a:ea typeface="ＭＳ Ｐゴシック" charset="0"/>
              <a:cs typeface="Arial" panose="020B0604020202020204" pitchFamily="34" charset="0"/>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a:xfrm>
            <a:off x="1219200" y="533400"/>
            <a:ext cx="7772400" cy="1143000"/>
          </a:xfrm>
        </p:spPr>
        <p:txBody>
          <a:bodyPr/>
          <a:lstStyle/>
          <a:p>
            <a:pPr eaLnBrk="1" hangingPunct="1">
              <a:defRPr/>
            </a:pPr>
            <a:r>
              <a:rPr lang="ar-JO" sz="3600" b="1" dirty="0">
                <a:effectLst>
                  <a:outerShdw blurRad="38100" dist="38100" dir="2700000" algn="tl">
                    <a:srgbClr val="DDDDDD"/>
                  </a:outerShdw>
                </a:effectLst>
                <a:latin typeface="Arial" panose="020B0604020202020204" pitchFamily="34" charset="0"/>
                <a:cs typeface="Arial" panose="020B0604020202020204" pitchFamily="34" charset="0"/>
              </a:rPr>
              <a:t>خضوع المرأة 2: 11-12</a:t>
            </a:r>
            <a:endParaRPr lang="en-US" sz="4000" b="1" dirty="0">
              <a:latin typeface="Arial" panose="020B0604020202020204" pitchFamily="34" charset="0"/>
              <a:cs typeface="Arial" panose="020B0604020202020204" pitchFamily="34" charset="0"/>
            </a:endParaRPr>
          </a:p>
        </p:txBody>
      </p:sp>
      <p:sp>
        <p:nvSpPr>
          <p:cNvPr id="191491" name="Rectangle 3"/>
          <p:cNvSpPr>
            <a:spLocks noGrp="1" noChangeArrowheads="1"/>
          </p:cNvSpPr>
          <p:nvPr>
            <p:ph type="body" sz="half" idx="1"/>
          </p:nvPr>
        </p:nvSpPr>
        <p:spPr>
          <a:xfrm>
            <a:off x="685800" y="1981200"/>
            <a:ext cx="3884613" cy="3581400"/>
          </a:xfrm>
        </p:spPr>
        <p:txBody>
          <a:bodyPr/>
          <a:lstStyle/>
          <a:p>
            <a:pPr marL="0" indent="0" algn="ctr" eaLnBrk="1" hangingPunct="1">
              <a:lnSpc>
                <a:spcPct val="90000"/>
              </a:lnSpc>
              <a:buFontTx/>
              <a:buNone/>
            </a:pPr>
            <a:r>
              <a:rPr lang="ar-JO" sz="4000" u="sng" dirty="0">
                <a:solidFill>
                  <a:srgbClr val="FF3300"/>
                </a:solidFill>
                <a:ea typeface="ＭＳ Ｐゴシック" charset="0"/>
                <a:cs typeface="Arial" panose="020B0604020202020204" pitchFamily="34" charset="0"/>
              </a:rPr>
              <a:t>الثقافة</a:t>
            </a:r>
            <a:r>
              <a:rPr lang="en-US" sz="4000" dirty="0">
                <a:ea typeface="ＭＳ Ｐゴシック" charset="0"/>
                <a:cs typeface="Arial" panose="020B0604020202020204" pitchFamily="34" charset="0"/>
              </a:rPr>
              <a:t> </a:t>
            </a:r>
          </a:p>
          <a:p>
            <a:pPr marL="0" indent="0" algn="ctr" eaLnBrk="1" hangingPunct="1">
              <a:lnSpc>
                <a:spcPct val="90000"/>
              </a:lnSpc>
              <a:buFontTx/>
              <a:buNone/>
            </a:pPr>
            <a:r>
              <a:rPr lang="ar-JO" sz="3600" dirty="0">
                <a:ea typeface="ＭＳ Ｐゴシック" charset="0"/>
                <a:cs typeface="Arial" panose="020B0604020202020204" pitchFamily="34" charset="0"/>
              </a:rPr>
              <a:t>تتعلم في</a:t>
            </a:r>
          </a:p>
          <a:p>
            <a:pPr marL="0" indent="0" algn="ctr" eaLnBrk="1" hangingPunct="1">
              <a:lnSpc>
                <a:spcPct val="90000"/>
              </a:lnSpc>
              <a:buFontTx/>
              <a:buNone/>
            </a:pPr>
            <a:r>
              <a:rPr lang="ar-JO" sz="3600" dirty="0">
                <a:solidFill>
                  <a:srgbClr val="FF3300"/>
                </a:solidFill>
                <a:ea typeface="ＭＳ Ｐゴシック" charset="0"/>
                <a:cs typeface="Arial" panose="020B0604020202020204" pitchFamily="34" charset="0"/>
              </a:rPr>
              <a:t>سكوت</a:t>
            </a:r>
            <a:endParaRPr lang="en-US" sz="3600" dirty="0">
              <a:solidFill>
                <a:srgbClr val="FF3300"/>
              </a:solidFill>
              <a:ea typeface="ＭＳ Ｐゴシック" charset="0"/>
              <a:cs typeface="Arial" panose="020B0604020202020204" pitchFamily="34" charset="0"/>
            </a:endParaRPr>
          </a:p>
          <a:p>
            <a:pPr marL="0" indent="0" algn="ctr" eaLnBrk="1" hangingPunct="1">
              <a:lnSpc>
                <a:spcPct val="90000"/>
              </a:lnSpc>
              <a:buFontTx/>
              <a:buNone/>
            </a:pPr>
            <a:endParaRPr lang="en-US" sz="3600" dirty="0">
              <a:solidFill>
                <a:srgbClr val="FF3300"/>
              </a:solidFill>
              <a:ea typeface="ＭＳ Ｐゴシック" charset="0"/>
              <a:cs typeface="Arial" panose="020B0604020202020204" pitchFamily="34" charset="0"/>
            </a:endParaRPr>
          </a:p>
          <a:p>
            <a:pPr marL="0" indent="0" algn="ctr" eaLnBrk="1" hangingPunct="1">
              <a:lnSpc>
                <a:spcPct val="90000"/>
              </a:lnSpc>
              <a:buFontTx/>
              <a:buNone/>
            </a:pPr>
            <a:r>
              <a:rPr lang="ar-JO" sz="3600" dirty="0">
                <a:solidFill>
                  <a:srgbClr val="FF3300"/>
                </a:solidFill>
                <a:ea typeface="ＭＳ Ｐゴシック" charset="0"/>
                <a:cs typeface="Arial" panose="020B0604020202020204" pitchFamily="34" charset="0"/>
              </a:rPr>
              <a:t>غير مسموح  لها بالتعليم؟</a:t>
            </a:r>
            <a:endParaRPr lang="en-US" dirty="0">
              <a:ea typeface="ＭＳ Ｐゴシック" charset="0"/>
              <a:cs typeface="Arial" panose="020B0604020202020204" pitchFamily="34" charset="0"/>
            </a:endParaRPr>
          </a:p>
        </p:txBody>
      </p:sp>
      <p:sp>
        <p:nvSpPr>
          <p:cNvPr id="191492" name="Rectangle 4"/>
          <p:cNvSpPr>
            <a:spLocks noGrp="1" noChangeArrowheads="1"/>
          </p:cNvSpPr>
          <p:nvPr>
            <p:ph type="body" sz="half" idx="2"/>
          </p:nvPr>
        </p:nvSpPr>
        <p:spPr>
          <a:xfrm>
            <a:off x="4648200" y="1981200"/>
            <a:ext cx="4244975" cy="4114800"/>
          </a:xfrm>
        </p:spPr>
        <p:txBody>
          <a:bodyPr/>
          <a:lstStyle/>
          <a:p>
            <a:pPr algn="ctr" eaLnBrk="1" hangingPunct="1">
              <a:lnSpc>
                <a:spcPct val="90000"/>
              </a:lnSpc>
              <a:buFontTx/>
              <a:buNone/>
            </a:pPr>
            <a:r>
              <a:rPr lang="ar-JO" sz="4000" u="sng" dirty="0">
                <a:solidFill>
                  <a:srgbClr val="0066FF"/>
                </a:solidFill>
                <a:ea typeface="ＭＳ Ｐゴシック" charset="0"/>
                <a:cs typeface="Arial" panose="020B0604020202020204" pitchFamily="34" charset="0"/>
              </a:rPr>
              <a:t>الحق</a:t>
            </a:r>
            <a:endParaRPr lang="en-US" sz="4000" u="sng" dirty="0">
              <a:solidFill>
                <a:srgbClr val="0066FF"/>
              </a:solidFill>
              <a:ea typeface="ＭＳ Ｐゴシック" charset="0"/>
              <a:cs typeface="Arial" panose="020B0604020202020204" pitchFamily="34" charset="0"/>
            </a:endParaRPr>
          </a:p>
          <a:p>
            <a:pPr algn="ctr" eaLnBrk="1" hangingPunct="1">
              <a:lnSpc>
                <a:spcPct val="90000"/>
              </a:lnSpc>
              <a:buFontTx/>
              <a:buNone/>
            </a:pPr>
            <a:r>
              <a:rPr lang="ar-JO" sz="3600" dirty="0">
                <a:solidFill>
                  <a:srgbClr val="3E2DF9"/>
                </a:solidFill>
                <a:ea typeface="ＭＳ Ｐゴシック" charset="0"/>
                <a:cs typeface="Arial" panose="020B0604020202020204" pitchFamily="34" charset="0"/>
              </a:rPr>
              <a:t>خضوع </a:t>
            </a:r>
            <a:r>
              <a:rPr lang="ar-JO" sz="3600" dirty="0">
                <a:ea typeface="ＭＳ Ｐゴシック" charset="0"/>
                <a:cs typeface="Arial" panose="020B0604020202020204" pitchFamily="34" charset="0"/>
              </a:rPr>
              <a:t>كامل</a:t>
            </a:r>
            <a:endParaRPr lang="en-US" sz="3600" dirty="0">
              <a:ea typeface="ＭＳ Ｐゴシック" charset="0"/>
              <a:cs typeface="Arial" panose="020B0604020202020204" pitchFamily="34" charset="0"/>
            </a:endParaRPr>
          </a:p>
          <a:p>
            <a:pPr algn="ctr" eaLnBrk="1" hangingPunct="1">
              <a:lnSpc>
                <a:spcPct val="90000"/>
              </a:lnSpc>
              <a:buFontTx/>
              <a:buNone/>
            </a:pPr>
            <a:endParaRPr lang="en-US" sz="3600" u="sng" dirty="0">
              <a:ea typeface="ＭＳ Ｐゴシック" charset="0"/>
              <a:cs typeface="Arial" panose="020B0604020202020204" pitchFamily="34" charset="0"/>
            </a:endParaRPr>
          </a:p>
          <a:p>
            <a:pPr algn="ctr" eaLnBrk="1" hangingPunct="1">
              <a:lnSpc>
                <a:spcPct val="90000"/>
              </a:lnSpc>
              <a:buFontTx/>
              <a:buNone/>
            </a:pPr>
            <a:r>
              <a:rPr lang="ar-JO" sz="3600" dirty="0">
                <a:solidFill>
                  <a:srgbClr val="0070C0"/>
                </a:solidFill>
                <a:ea typeface="ＭＳ Ｐゴシック" charset="0"/>
                <a:cs typeface="Arial" panose="020B0604020202020204" pitchFamily="34" charset="0"/>
              </a:rPr>
              <a:t>لا تعليم ولا سلطة </a:t>
            </a:r>
            <a:r>
              <a:rPr lang="ar-JO" sz="3600" dirty="0">
                <a:ea typeface="ＭＳ Ｐゴシック" charset="0"/>
                <a:cs typeface="Arial" panose="020B0604020202020204" pitchFamily="34" charset="0"/>
              </a:rPr>
              <a:t>على رجل في سياق الكنائس المحلية</a:t>
            </a:r>
            <a:endParaRPr lang="en-US" sz="3200" dirty="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4D6A8942-C67E-964C-9EC9-CBEFC5A0D70B}"/>
              </a:ext>
            </a:extLst>
          </p:cNvPr>
          <p:cNvSpPr/>
          <p:nvPr/>
        </p:nvSpPr>
        <p:spPr bwMode="auto">
          <a:xfrm>
            <a:off x="381000" y="0"/>
            <a:ext cx="2724150" cy="476672"/>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40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التطبيق الثالث</a:t>
            </a:r>
            <a:endParaRPr kumimoji="0" lang="en-US" sz="440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1491"/>
                                        </p:tgtEl>
                                        <p:attrNameLst>
                                          <p:attrName>style.visibility</p:attrName>
                                        </p:attrNameLst>
                                      </p:cBhvr>
                                      <p:to>
                                        <p:strVal val="visible"/>
                                      </p:to>
                                    </p:set>
                                    <p:anim calcmode="lin" valueType="num">
                                      <p:cBhvr additive="base">
                                        <p:cTn id="7" dur="500" fill="hold"/>
                                        <p:tgtEl>
                                          <p:spTgt spid="191491"/>
                                        </p:tgtEl>
                                        <p:attrNameLst>
                                          <p:attrName>ppt_x</p:attrName>
                                        </p:attrNameLst>
                                      </p:cBhvr>
                                      <p:tavLst>
                                        <p:tav tm="0">
                                          <p:val>
                                            <p:strVal val="0-#ppt_w/2"/>
                                          </p:val>
                                        </p:tav>
                                        <p:tav tm="100000">
                                          <p:val>
                                            <p:strVal val="#ppt_x"/>
                                          </p:val>
                                        </p:tav>
                                      </p:tavLst>
                                    </p:anim>
                                    <p:anim calcmode="lin" valueType="num">
                                      <p:cBhvr additive="base">
                                        <p:cTn id="8" dur="500" fill="hold"/>
                                        <p:tgtEl>
                                          <p:spTgt spid="191491"/>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91491"/>
                                        </p:tgtEl>
                                        <p:attrNameLst>
                                          <p:attrName>ppt_c</p:attrName>
                                        </p:attrNameLst>
                                      </p:cBhvr>
                                      <p:to>
                                        <a:srgbClr val="33CC33"/>
                                      </p:to>
                                    </p:animClr>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91492"/>
                                        </p:tgtEl>
                                        <p:attrNameLst>
                                          <p:attrName>style.visibility</p:attrName>
                                        </p:attrNameLst>
                                      </p:cBhvr>
                                      <p:to>
                                        <p:strVal val="visible"/>
                                      </p:to>
                                    </p:set>
                                    <p:anim calcmode="lin" valueType="num">
                                      <p:cBhvr additive="base">
                                        <p:cTn id="13" dur="500" fill="hold"/>
                                        <p:tgtEl>
                                          <p:spTgt spid="191492"/>
                                        </p:tgtEl>
                                        <p:attrNameLst>
                                          <p:attrName>ppt_x</p:attrName>
                                        </p:attrNameLst>
                                      </p:cBhvr>
                                      <p:tavLst>
                                        <p:tav tm="0">
                                          <p:val>
                                            <p:strVal val="0-#ppt_w/2"/>
                                          </p:val>
                                        </p:tav>
                                        <p:tav tm="100000">
                                          <p:val>
                                            <p:strVal val="#ppt_x"/>
                                          </p:val>
                                        </p:tav>
                                      </p:tavLst>
                                    </p:anim>
                                    <p:anim calcmode="lin" valueType="num">
                                      <p:cBhvr additive="base">
                                        <p:cTn id="14" dur="500" fill="hold"/>
                                        <p:tgtEl>
                                          <p:spTgt spid="191492"/>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91492"/>
                                        </p:tgtEl>
                                        <p:attrNameLst>
                                          <p:attrName>ppt_c</p:attrName>
                                        </p:attrNameLst>
                                      </p:cBhvr>
                                      <p:to>
                                        <a:srgbClr val="FF330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1" grpId="0" autoUpdateAnimBg="0"/>
      <p:bldP spid="191492" grpId="0" autoUpdateAnimBg="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xfrm>
            <a:off x="0" y="457200"/>
            <a:ext cx="9144000" cy="1143000"/>
          </a:xfrm>
        </p:spPr>
        <p:txBody>
          <a:bodyPr/>
          <a:lstStyle/>
          <a:p>
            <a:pPr eaLnBrk="1" hangingPunct="1">
              <a:defRPr/>
            </a:pPr>
            <a:r>
              <a:rPr lang="ar-JO" sz="4800" b="1" dirty="0">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rPr>
              <a:t>الثقافة: الصمت مقابل التعليم</a:t>
            </a:r>
            <a:endParaRPr lang="en-US" sz="4800" b="1" dirty="0">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endParaRPr>
          </a:p>
        </p:txBody>
      </p:sp>
      <p:sp>
        <p:nvSpPr>
          <p:cNvPr id="290818" name="Rectangle 3"/>
          <p:cNvSpPr>
            <a:spLocks noGrp="1" noChangeArrowheads="1"/>
          </p:cNvSpPr>
          <p:nvPr>
            <p:ph type="body" idx="1"/>
          </p:nvPr>
        </p:nvSpPr>
        <p:spPr/>
        <p:txBody>
          <a:bodyPr/>
          <a:lstStyle/>
          <a:p>
            <a:pPr algn="r" rtl="1" eaLnBrk="1" hangingPunct="1">
              <a:lnSpc>
                <a:spcPct val="90000"/>
              </a:lnSpc>
            </a:pPr>
            <a:r>
              <a:rPr lang="ar-JO" dirty="0">
                <a:ea typeface="ＭＳ Ｐゴシック" charset="0"/>
                <a:cs typeface="Arial" panose="020B0604020202020204" pitchFamily="34" charset="0"/>
              </a:rPr>
              <a:t>يتم التعبير عن </a:t>
            </a:r>
            <a:r>
              <a:rPr lang="ar-JO" dirty="0">
                <a:solidFill>
                  <a:srgbClr val="0070C0"/>
                </a:solidFill>
                <a:ea typeface="ＭＳ Ｐゴシック" charset="0"/>
                <a:cs typeface="Arial" panose="020B0604020202020204" pitchFamily="34" charset="0"/>
              </a:rPr>
              <a:t>الخضوع</a:t>
            </a:r>
            <a:r>
              <a:rPr lang="ar-JO" dirty="0">
                <a:ea typeface="ＭＳ Ｐゴシック" charset="0"/>
                <a:cs typeface="Arial" panose="020B0604020202020204" pitchFamily="34" charset="0"/>
              </a:rPr>
              <a:t> بطرق مختلفة في ثقافات مختلفة، ولا ينبغي التعبير عنه ب</a:t>
            </a:r>
            <a:r>
              <a:rPr lang="ar-JO" dirty="0">
                <a:solidFill>
                  <a:srgbClr val="0070C0"/>
                </a:solidFill>
                <a:ea typeface="ＭＳ Ｐゴシック" charset="0"/>
                <a:cs typeface="Arial" panose="020B0604020202020204" pitchFamily="34" charset="0"/>
              </a:rPr>
              <a:t>الصمت</a:t>
            </a:r>
            <a:r>
              <a:rPr lang="ar-JO" dirty="0">
                <a:ea typeface="ＭＳ Ｐゴシック" charset="0"/>
                <a:cs typeface="Arial" panose="020B0604020202020204" pitchFamily="34" charset="0"/>
              </a:rPr>
              <a:t>.</a:t>
            </a:r>
            <a:endParaRPr lang="en-US" dirty="0">
              <a:ea typeface="ＭＳ Ｐゴシック" charset="0"/>
              <a:cs typeface="Arial" panose="020B0604020202020204" pitchFamily="34" charset="0"/>
            </a:endParaRPr>
          </a:p>
          <a:p>
            <a:pPr algn="r" rtl="1" eaLnBrk="1" hangingPunct="1">
              <a:lnSpc>
                <a:spcPct val="90000"/>
              </a:lnSpc>
            </a:pPr>
            <a:r>
              <a:rPr lang="ar-JO" dirty="0">
                <a:ea typeface="ＭＳ Ｐゴシック" charset="0"/>
                <a:cs typeface="Arial" panose="020B0604020202020204" pitchFamily="34" charset="0"/>
              </a:rPr>
              <a:t>هل يعني </a:t>
            </a:r>
            <a:r>
              <a:rPr lang="ar-JO" dirty="0">
                <a:solidFill>
                  <a:srgbClr val="0070C0"/>
                </a:solidFill>
                <a:ea typeface="ＭＳ Ｐゴシック" charset="0"/>
                <a:cs typeface="Arial" panose="020B0604020202020204" pitchFamily="34" charset="0"/>
              </a:rPr>
              <a:t>تعليم</a:t>
            </a:r>
            <a:r>
              <a:rPr lang="ar-JO" dirty="0">
                <a:ea typeface="ＭＳ Ｐゴシック" charset="0"/>
                <a:cs typeface="Arial" panose="020B0604020202020204" pitchFamily="34" charset="0"/>
              </a:rPr>
              <a:t> النساء للرجال أنهن في سلطة عليهم؟</a:t>
            </a:r>
            <a:endParaRPr lang="en-US" dirty="0">
              <a:ea typeface="ＭＳ Ｐゴシック" charset="0"/>
              <a:cs typeface="Arial" panose="020B0604020202020204" pitchFamily="34" charset="0"/>
            </a:endParaRPr>
          </a:p>
          <a:p>
            <a:pPr algn="r" rtl="1" eaLnBrk="1" hangingPunct="1">
              <a:lnSpc>
                <a:spcPct val="90000"/>
              </a:lnSpc>
            </a:pPr>
            <a:r>
              <a:rPr lang="ar-JO" dirty="0">
                <a:ea typeface="ＭＳ Ｐゴシック" charset="0"/>
                <a:cs typeface="Arial" panose="020B0604020202020204" pitchFamily="34" charset="0"/>
              </a:rPr>
              <a:t>عندما يقوم أحدهم بالتعليم فإن </a:t>
            </a:r>
            <a:r>
              <a:rPr lang="ar-JO" dirty="0">
                <a:solidFill>
                  <a:srgbClr val="0070C0"/>
                </a:solidFill>
                <a:ea typeface="ＭＳ Ｐゴシック" charset="0"/>
                <a:cs typeface="Arial" panose="020B0604020202020204" pitchFamily="34" charset="0"/>
              </a:rPr>
              <a:t>السلطة </a:t>
            </a:r>
            <a:r>
              <a:rPr lang="ar-JO" dirty="0">
                <a:ea typeface="ＭＳ Ｐゴシック" charset="0"/>
                <a:cs typeface="Arial" panose="020B0604020202020204" pitchFamily="34" charset="0"/>
              </a:rPr>
              <a:t>تقع </a:t>
            </a:r>
            <a:r>
              <a:rPr lang="ar-JO" dirty="0">
                <a:solidFill>
                  <a:srgbClr val="0070C0"/>
                </a:solidFill>
                <a:ea typeface="ＭＳ Ｐゴシック" charset="0"/>
                <a:cs typeface="Arial" panose="020B0604020202020204" pitchFamily="34" charset="0"/>
              </a:rPr>
              <a:t>في كلمة الله </a:t>
            </a:r>
            <a:r>
              <a:rPr lang="ar-JO" dirty="0">
                <a:ea typeface="ＭＳ Ｐゴシック" charset="0"/>
                <a:cs typeface="Arial" panose="020B0604020202020204" pitchFamily="34" charset="0"/>
              </a:rPr>
              <a:t>وليس في الشخص – لكن الشخص الذي يعلم يحمل المركز ذي السلطة.</a:t>
            </a:r>
            <a:endParaRPr lang="en-US" dirty="0">
              <a:ea typeface="ＭＳ Ｐゴシック" charset="0"/>
              <a:cs typeface="Arial" panose="020B0604020202020204" pitchFamily="34" charset="0"/>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a:xfrm>
            <a:off x="1" y="457200"/>
            <a:ext cx="9144000" cy="1143000"/>
          </a:xfrm>
        </p:spPr>
        <p:txBody>
          <a:bodyPr/>
          <a:lstStyle/>
          <a:p>
            <a:pPr eaLnBrk="1" hangingPunct="1">
              <a:defRPr/>
            </a:pPr>
            <a:r>
              <a:rPr lang="ar-JO" sz="3600" b="1" dirty="0">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rPr>
              <a:t>الحق : سلطة - خضوع</a:t>
            </a:r>
            <a:endParaRPr lang="en-US" b="1" dirty="0">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endParaRPr>
          </a:p>
        </p:txBody>
      </p:sp>
      <p:sp>
        <p:nvSpPr>
          <p:cNvPr id="291842" name="Rectangle 3"/>
          <p:cNvSpPr>
            <a:spLocks noGrp="1" noChangeArrowheads="1"/>
          </p:cNvSpPr>
          <p:nvPr>
            <p:ph type="body" idx="1"/>
          </p:nvPr>
        </p:nvSpPr>
        <p:spPr>
          <a:xfrm>
            <a:off x="29633" y="1752600"/>
            <a:ext cx="9114367" cy="5105400"/>
          </a:xfrm>
        </p:spPr>
        <p:txBody>
          <a:bodyPr/>
          <a:lstStyle/>
          <a:p>
            <a:pPr marL="347663" indent="-347663" algn="r" rtl="1" eaLnBrk="1" hangingPunct="1">
              <a:lnSpc>
                <a:spcPct val="90000"/>
              </a:lnSpc>
            </a:pPr>
            <a:r>
              <a:rPr lang="ar-JO" altLang="ja-JP" sz="2700" dirty="0">
                <a:solidFill>
                  <a:srgbClr val="002060"/>
                </a:solidFill>
                <a:ea typeface="ＭＳ Ｐゴシック" charset="0"/>
                <a:cs typeface="Arial" panose="020B0604020202020204" pitchFamily="34" charset="0"/>
              </a:rPr>
              <a:t>أساس خضوع المرأة </a:t>
            </a:r>
            <a:r>
              <a:rPr lang="ar-JO" altLang="ja-JP" sz="2700" dirty="0">
                <a:solidFill>
                  <a:srgbClr val="FF6600"/>
                </a:solidFill>
                <a:ea typeface="ＭＳ Ｐゴシック" charset="0"/>
                <a:cs typeface="Arial" panose="020B0604020202020204" pitchFamily="34" charset="0"/>
              </a:rPr>
              <a:t>: </a:t>
            </a:r>
            <a:r>
              <a:rPr lang="ar-JO" altLang="ja-JP" sz="2700" dirty="0">
                <a:ea typeface="ＭＳ Ｐゴシック" charset="0"/>
                <a:cs typeface="Arial" panose="020B0604020202020204" pitchFamily="34" charset="0"/>
              </a:rPr>
              <a:t>السقوط 2: 14</a:t>
            </a:r>
            <a:endParaRPr lang="en-US" altLang="ja-JP" sz="2700" dirty="0">
              <a:ea typeface="ＭＳ Ｐゴシック" charset="0"/>
              <a:cs typeface="Arial" panose="020B0604020202020204" pitchFamily="34" charset="0"/>
            </a:endParaRPr>
          </a:p>
          <a:p>
            <a:pPr marL="347663" indent="-347663" algn="r" rtl="1" eaLnBrk="1" hangingPunct="1">
              <a:lnSpc>
                <a:spcPct val="90000"/>
              </a:lnSpc>
            </a:pPr>
            <a:r>
              <a:rPr lang="ar-JO" sz="2800" dirty="0">
                <a:solidFill>
                  <a:srgbClr val="002060"/>
                </a:solidFill>
                <a:cs typeface="Arial" panose="020B0604020202020204" pitchFamily="34" charset="0"/>
              </a:rPr>
              <a:t>الفكرة الخاطئة</a:t>
            </a:r>
            <a:r>
              <a:rPr lang="ar-JO" sz="2800" dirty="0">
                <a:cs typeface="Arial" panose="020B0604020202020204" pitchFamily="34" charset="0"/>
              </a:rPr>
              <a:t>: تم تصوير النساء في السقوط على أنهن عرضة للخداع وبالتالي لا ينبغي تعليم الرجال.</a:t>
            </a:r>
            <a:endParaRPr lang="en-US" sz="2800" dirty="0">
              <a:cs typeface="Arial" panose="020B0604020202020204" pitchFamily="34" charset="0"/>
            </a:endParaRPr>
          </a:p>
          <a:p>
            <a:pPr marL="347663" indent="-347663" algn="r" rtl="1" eaLnBrk="1" hangingPunct="1">
              <a:lnSpc>
                <a:spcPct val="90000"/>
              </a:lnSpc>
            </a:pPr>
            <a:r>
              <a:rPr lang="ar-JO" sz="2800" dirty="0">
                <a:solidFill>
                  <a:srgbClr val="002060"/>
                </a:solidFill>
                <a:cs typeface="Arial" panose="020B0604020202020204" pitchFamily="34" charset="0"/>
              </a:rPr>
              <a:t>الإعتراض</a:t>
            </a:r>
            <a:r>
              <a:rPr lang="ar-JO" sz="2800" dirty="0">
                <a:cs typeface="Arial" panose="020B0604020202020204" pitchFamily="34" charset="0"/>
              </a:rPr>
              <a:t>: إذا كانت النساء بطبيعتهن مخدوعات فيجب حرمانهن من تعليم أي شخص وليس الرجال فقط، بينما يشير بولس إلى الدور الخاص للمرأة في تعليم الأطفال والنساء الأصغر سناً (تيطس 2: 4)</a:t>
            </a:r>
            <a:endParaRPr lang="en-US" altLang="ja-JP" sz="2700" dirty="0">
              <a:ea typeface="ＭＳ Ｐゴシック" charset="0"/>
              <a:cs typeface="Arial" panose="020B0604020202020204" pitchFamily="34" charset="0"/>
            </a:endParaRPr>
          </a:p>
          <a:p>
            <a:pPr marL="347663" indent="-347663" algn="r" rtl="1" eaLnBrk="1" hangingPunct="1">
              <a:lnSpc>
                <a:spcPct val="90000"/>
              </a:lnSpc>
            </a:pPr>
            <a:r>
              <a:rPr lang="ar-JO" sz="2800" dirty="0">
                <a:solidFill>
                  <a:srgbClr val="002060"/>
                </a:solidFill>
                <a:cs typeface="Arial" panose="020B0604020202020204" pitchFamily="34" charset="0"/>
              </a:rPr>
              <a:t>الحقيقة</a:t>
            </a:r>
            <a:r>
              <a:rPr lang="ar-JO" sz="2800" dirty="0">
                <a:cs typeface="Arial" panose="020B0604020202020204" pitchFamily="34" charset="0"/>
              </a:rPr>
              <a:t>: لم تكن خطيئة حواء في السقوط هي أنها خدعت فحسب ، بل إنها </a:t>
            </a:r>
            <a:r>
              <a:rPr lang="ar-JO" sz="2800" dirty="0">
                <a:solidFill>
                  <a:srgbClr val="002060"/>
                </a:solidFill>
                <a:cs typeface="Arial" panose="020B0604020202020204" pitchFamily="34" charset="0"/>
              </a:rPr>
              <a:t>اغتصبت سلطة آدم </a:t>
            </a:r>
            <a:r>
              <a:rPr lang="ar-JO" sz="2800" dirty="0">
                <a:cs typeface="Arial" panose="020B0604020202020204" pitchFamily="34" charset="0"/>
              </a:rPr>
              <a:t>وبالتالي قلبت دور كل منهما</a:t>
            </a:r>
            <a:endParaRPr lang="en-US" sz="2700" dirty="0">
              <a:ea typeface="ＭＳ Ｐゴシック" charset="0"/>
              <a:cs typeface="Arial" panose="020B0604020202020204" pitchFamily="34" charset="0"/>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a:xfrm>
            <a:off x="1295400" y="685800"/>
            <a:ext cx="7772400" cy="1143000"/>
          </a:xfrm>
        </p:spPr>
        <p:txBody>
          <a:bodyPr/>
          <a:lstStyle/>
          <a:p>
            <a:pPr eaLnBrk="1" hangingPunct="1">
              <a:defRPr/>
            </a:pPr>
            <a:r>
              <a:rPr lang="ar-JO" sz="3600" b="1" dirty="0">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rPr>
              <a:t>1 تيموثاوس 2: 11-14</a:t>
            </a:r>
            <a:endParaRPr lang="en-US" b="1" dirty="0">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endParaRPr>
          </a:p>
        </p:txBody>
      </p:sp>
      <p:sp>
        <p:nvSpPr>
          <p:cNvPr id="194563" name="Rectangle 3"/>
          <p:cNvSpPr>
            <a:spLocks noGrp="1" noChangeArrowheads="1"/>
          </p:cNvSpPr>
          <p:nvPr>
            <p:ph type="body" idx="1"/>
          </p:nvPr>
        </p:nvSpPr>
        <p:spPr>
          <a:xfrm>
            <a:off x="457200" y="4571999"/>
            <a:ext cx="8686800" cy="2093843"/>
          </a:xfrm>
        </p:spPr>
        <p:txBody>
          <a:bodyPr/>
          <a:lstStyle/>
          <a:p>
            <a:pPr marL="12700" indent="-12700" algn="ctr" eaLnBrk="1" hangingPunct="1">
              <a:lnSpc>
                <a:spcPct val="90000"/>
              </a:lnSpc>
              <a:buFontTx/>
              <a:buNone/>
            </a:pPr>
            <a:r>
              <a:rPr lang="ar-JO" sz="2800" dirty="0">
                <a:solidFill>
                  <a:srgbClr val="FF3300"/>
                </a:solidFill>
                <a:ea typeface="ＭＳ Ｐゴシック" charset="0"/>
                <a:cs typeface="Arial" panose="020B0604020202020204" pitchFamily="34" charset="0"/>
              </a:rPr>
              <a:t>ترتيب خليقة الله يظهر قيادة الرجال (13)</a:t>
            </a:r>
          </a:p>
          <a:p>
            <a:pPr marL="12700" indent="-12700" algn="ctr" eaLnBrk="1" hangingPunct="1">
              <a:lnSpc>
                <a:spcPct val="90000"/>
              </a:lnSpc>
              <a:buFontTx/>
              <a:buNone/>
            </a:pPr>
            <a:r>
              <a:rPr lang="ar-JO" sz="2800" dirty="0">
                <a:solidFill>
                  <a:srgbClr val="FF3300"/>
                </a:solidFill>
                <a:ea typeface="ＭＳ Ｐゴシック" charset="0"/>
                <a:cs typeface="Arial" panose="020B0604020202020204" pitchFamily="34" charset="0"/>
              </a:rPr>
              <a:t>خداع حواء (14)</a:t>
            </a:r>
          </a:p>
          <a:p>
            <a:pPr marL="12700" indent="-12700" algn="ctr" eaLnBrk="1" hangingPunct="1">
              <a:lnSpc>
                <a:spcPct val="90000"/>
              </a:lnSpc>
              <a:buFontTx/>
              <a:buNone/>
            </a:pPr>
            <a:r>
              <a:rPr lang="ar-JO" sz="2800" dirty="0">
                <a:solidFill>
                  <a:srgbClr val="FF3300"/>
                </a:solidFill>
                <a:ea typeface="ＭＳ Ｐゴシック" charset="0"/>
                <a:cs typeface="Arial" panose="020B0604020202020204" pitchFamily="34" charset="0"/>
              </a:rPr>
              <a:t>ترتيب العائلة (15) </a:t>
            </a:r>
            <a:endParaRPr lang="en-US" sz="2800" dirty="0">
              <a:solidFill>
                <a:srgbClr val="FF3300"/>
              </a:solidFill>
              <a:ea typeface="ＭＳ Ｐゴシック" charset="0"/>
              <a:cs typeface="Arial" panose="020B0604020202020204" pitchFamily="34" charset="0"/>
            </a:endParaRPr>
          </a:p>
        </p:txBody>
      </p:sp>
      <p:sp>
        <p:nvSpPr>
          <p:cNvPr id="292867" name="WordArt 4"/>
          <p:cNvSpPr>
            <a:spLocks noChangeArrowheads="1" noChangeShapeType="1" noTextEdit="1"/>
          </p:cNvSpPr>
          <p:nvPr/>
        </p:nvSpPr>
        <p:spPr bwMode="auto">
          <a:xfrm>
            <a:off x="76200" y="76200"/>
            <a:ext cx="3409122" cy="914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0" cap="none" spc="0" normalizeH="0" baseline="0" noProof="0" dirty="0">
                <a:ln w="19050">
                  <a:solidFill>
                    <a:srgbClr val="99CCFF"/>
                  </a:solidFill>
                  <a:round/>
                  <a:headEnd/>
                  <a:tailEnd/>
                </a:ln>
                <a:solidFill>
                  <a:srgbClr val="4C267A"/>
                </a:solidFill>
                <a:effectLst>
                  <a:outerShdw blurRad="63500" dist="38099" dir="2700000" algn="ctr" rotWithShape="0">
                    <a:srgbClr val="990000">
                      <a:alpha val="74997"/>
                    </a:srgbClr>
                  </a:outerShdw>
                </a:effectLst>
                <a:uLnTx/>
                <a:uFillTx/>
                <a:latin typeface="Impact"/>
                <a:ea typeface="Impact"/>
                <a:cs typeface="Impact"/>
              </a:rPr>
              <a:t>الخلاصة</a:t>
            </a:r>
            <a:endParaRPr kumimoji="0" lang="en-US" sz="3600" b="1" i="0" u="none" strike="noStrike" kern="10" cap="none" spc="0" normalizeH="0" baseline="0" noProof="0" dirty="0">
              <a:ln w="19050">
                <a:solidFill>
                  <a:srgbClr val="99CCFF"/>
                </a:solidFill>
                <a:round/>
                <a:headEnd/>
                <a:tailEnd/>
              </a:ln>
              <a:solidFill>
                <a:srgbClr val="4C267A"/>
              </a:solidFill>
              <a:effectLst>
                <a:outerShdw blurRad="63500" dist="38099" dir="2700000" algn="ctr" rotWithShape="0">
                  <a:srgbClr val="990000">
                    <a:alpha val="74997"/>
                  </a:srgbClr>
                </a:outerShdw>
              </a:effectLst>
              <a:uLnTx/>
              <a:uFillTx/>
              <a:latin typeface="Impact"/>
              <a:ea typeface="Impact"/>
              <a:cs typeface="Impact"/>
            </a:endParaRPr>
          </a:p>
        </p:txBody>
      </p:sp>
      <p:sp>
        <p:nvSpPr>
          <p:cNvPr id="194565" name="WordArt 5"/>
          <p:cNvSpPr>
            <a:spLocks noChangeArrowheads="1" noChangeShapeType="1" noTextEdit="1"/>
          </p:cNvSpPr>
          <p:nvPr/>
        </p:nvSpPr>
        <p:spPr bwMode="auto">
          <a:xfrm>
            <a:off x="838200" y="2438400"/>
            <a:ext cx="7772400" cy="1828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7"/>
                    </a:srgbClr>
                  </a:outerShdw>
                </a:effectLst>
                <a:uLnTx/>
                <a:uFillTx/>
                <a:latin typeface="Arial Black"/>
                <a:ea typeface="Arial Black"/>
                <a:cs typeface="Arial Black"/>
              </a:rPr>
              <a:t>هل يمكن أن تعلم المرأة في العبادة الجماعية؟</a:t>
            </a:r>
            <a:endParaRPr kumimoji="0" lang="en-US" sz="3600" b="1" i="0"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7"/>
                  </a:srgbClr>
                </a:outerShdw>
              </a:effectLst>
              <a:uLnTx/>
              <a:uFillTx/>
              <a:latin typeface="Arial Black"/>
              <a:ea typeface="Arial Black"/>
              <a:cs typeface="Arial Black"/>
            </a:endParaRPr>
          </a:p>
        </p:txBody>
      </p:sp>
    </p:spTree>
    <p:extLst>
      <p:ext uri="{BB962C8B-B14F-4D97-AF65-F5344CB8AC3E}">
        <p14:creationId xmlns:p14="http://schemas.microsoft.com/office/powerpoint/2010/main" val="10044155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94565"/>
                                        </p:tgtEl>
                                        <p:attrNameLst>
                                          <p:attrName>style.visibility</p:attrName>
                                        </p:attrNameLst>
                                      </p:cBhvr>
                                      <p:to>
                                        <p:strVal val="visible"/>
                                      </p:to>
                                    </p:set>
                                    <p:anim calcmode="lin" valueType="num">
                                      <p:cBhvr>
                                        <p:cTn id="7" dur="500" fill="hold"/>
                                        <p:tgtEl>
                                          <p:spTgt spid="194565"/>
                                        </p:tgtEl>
                                        <p:attrNameLst>
                                          <p:attrName>ppt_w</p:attrName>
                                        </p:attrNameLst>
                                      </p:cBhvr>
                                      <p:tavLst>
                                        <p:tav tm="0">
                                          <p:val>
                                            <p:fltVal val="0"/>
                                          </p:val>
                                        </p:tav>
                                        <p:tav tm="100000">
                                          <p:val>
                                            <p:strVal val="#ppt_w"/>
                                          </p:val>
                                        </p:tav>
                                      </p:tavLst>
                                    </p:anim>
                                    <p:anim calcmode="lin" valueType="num">
                                      <p:cBhvr>
                                        <p:cTn id="8" dur="500" fill="hold"/>
                                        <p:tgtEl>
                                          <p:spTgt spid="19456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194563">
                                            <p:txEl>
                                              <p:pRg st="0" end="0"/>
                                            </p:txEl>
                                          </p:spTgt>
                                        </p:tgtEl>
                                        <p:attrNameLst>
                                          <p:attrName>style.visibility</p:attrName>
                                        </p:attrNameLst>
                                      </p:cBhvr>
                                      <p:to>
                                        <p:strVal val="visible"/>
                                      </p:to>
                                    </p:set>
                                    <p:anim calcmode="lin" valueType="num">
                                      <p:cBhvr>
                                        <p:cTn id="13" dur="1000" fill="hold"/>
                                        <p:tgtEl>
                                          <p:spTgt spid="194563">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194563">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19456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94563">
                                            <p:txEl>
                                              <p:pRg st="0" end="0"/>
                                            </p:txEl>
                                          </p:spTgt>
                                        </p:tgtEl>
                                        <p:attrNameLst>
                                          <p:attrName>ppt_y</p:attrName>
                                        </p:attrNameLst>
                                      </p:cBhvr>
                                      <p:tavLst>
                                        <p:tav tm="0" fmla="#ppt_y+(sin(-2*pi*(1-$))*-#ppt_x+cos(-2*pi*(1-$))*(1-#ppt_y))*(1-$)">
                                          <p:val>
                                            <p:fltVal val="0"/>
                                          </p:val>
                                        </p:tav>
                                        <p:tav tm="100000">
                                          <p:val>
                                            <p:fltVal val="1"/>
                                          </p:val>
                                        </p:tav>
                                      </p:tavLst>
                                    </p:anim>
                                  </p:childTnLst>
                                  <p:subTnLst>
                                    <p:animClr clrSpc="rgb" dir="cw">
                                      <p:cBhvr override="childStyle">
                                        <p:cTn dur="1" fill="hold" display="0" masterRel="nextClick" afterEffect="1"/>
                                        <p:tgtEl>
                                          <p:spTgt spid="194563">
                                            <p:txEl>
                                              <p:pRg st="0" end="0"/>
                                            </p:txEl>
                                          </p:spTgt>
                                        </p:tgtEl>
                                        <p:attrNameLst>
                                          <p:attrName>ppt_c</p:attrName>
                                        </p:attrNameLst>
                                      </p:cBhvr>
                                      <p:to>
                                        <a:srgbClr val="FF3300"/>
                                      </p:to>
                                    </p:animClr>
                                  </p:subTnLst>
                                </p:cTn>
                              </p:par>
                            </p:childTnLst>
                          </p:cTn>
                        </p:par>
                      </p:childTnLst>
                    </p:cTn>
                  </p:par>
                  <p:par>
                    <p:cTn id="17" fill="hold">
                      <p:stCondLst>
                        <p:cond delay="indefinite"/>
                      </p:stCondLst>
                      <p:childTnLst>
                        <p:par>
                          <p:cTn id="18" fill="hold">
                            <p:stCondLst>
                              <p:cond delay="0"/>
                            </p:stCondLst>
                            <p:childTnLst>
                              <p:par>
                                <p:cTn id="19" presetID="15" presetClass="entr" presetSubtype="0" fill="hold" grpId="0" nodeType="clickEffect">
                                  <p:stCondLst>
                                    <p:cond delay="0"/>
                                  </p:stCondLst>
                                  <p:childTnLst>
                                    <p:set>
                                      <p:cBhvr>
                                        <p:cTn id="20" dur="1" fill="hold">
                                          <p:stCondLst>
                                            <p:cond delay="0"/>
                                          </p:stCondLst>
                                        </p:cTn>
                                        <p:tgtEl>
                                          <p:spTgt spid="194563">
                                            <p:txEl>
                                              <p:pRg st="1" end="1"/>
                                            </p:txEl>
                                          </p:spTgt>
                                        </p:tgtEl>
                                        <p:attrNameLst>
                                          <p:attrName>style.visibility</p:attrName>
                                        </p:attrNameLst>
                                      </p:cBhvr>
                                      <p:to>
                                        <p:strVal val="visible"/>
                                      </p:to>
                                    </p:set>
                                    <p:anim calcmode="lin" valueType="num">
                                      <p:cBhvr>
                                        <p:cTn id="21" dur="1000" fill="hold"/>
                                        <p:tgtEl>
                                          <p:spTgt spid="194563">
                                            <p:txEl>
                                              <p:pRg st="1" end="1"/>
                                            </p:txEl>
                                          </p:spTgt>
                                        </p:tgtEl>
                                        <p:attrNameLst>
                                          <p:attrName>ppt_w</p:attrName>
                                        </p:attrNameLst>
                                      </p:cBhvr>
                                      <p:tavLst>
                                        <p:tav tm="0">
                                          <p:val>
                                            <p:fltVal val="0"/>
                                          </p:val>
                                        </p:tav>
                                        <p:tav tm="100000">
                                          <p:val>
                                            <p:strVal val="#ppt_w"/>
                                          </p:val>
                                        </p:tav>
                                      </p:tavLst>
                                    </p:anim>
                                    <p:anim calcmode="lin" valueType="num">
                                      <p:cBhvr>
                                        <p:cTn id="22" dur="1000" fill="hold"/>
                                        <p:tgtEl>
                                          <p:spTgt spid="194563">
                                            <p:txEl>
                                              <p:pRg st="1" end="1"/>
                                            </p:txEl>
                                          </p:spTgt>
                                        </p:tgtEl>
                                        <p:attrNameLst>
                                          <p:attrName>ppt_h</p:attrName>
                                        </p:attrNameLst>
                                      </p:cBhvr>
                                      <p:tavLst>
                                        <p:tav tm="0">
                                          <p:val>
                                            <p:fltVal val="0"/>
                                          </p:val>
                                        </p:tav>
                                        <p:tav tm="100000">
                                          <p:val>
                                            <p:strVal val="#ppt_h"/>
                                          </p:val>
                                        </p:tav>
                                      </p:tavLst>
                                    </p:anim>
                                    <p:anim calcmode="lin" valueType="num">
                                      <p:cBhvr>
                                        <p:cTn id="23" dur="1000" fill="hold"/>
                                        <p:tgtEl>
                                          <p:spTgt spid="19456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194563">
                                            <p:txEl>
                                              <p:pRg st="1" end="1"/>
                                            </p:txEl>
                                          </p:spTgt>
                                        </p:tgtEl>
                                        <p:attrNameLst>
                                          <p:attrName>ppt_y</p:attrName>
                                        </p:attrNameLst>
                                      </p:cBhvr>
                                      <p:tavLst>
                                        <p:tav tm="0" fmla="#ppt_y+(sin(-2*pi*(1-$))*-#ppt_x+cos(-2*pi*(1-$))*(1-#ppt_y))*(1-$)">
                                          <p:val>
                                            <p:fltVal val="0"/>
                                          </p:val>
                                        </p:tav>
                                        <p:tav tm="100000">
                                          <p:val>
                                            <p:fltVal val="1"/>
                                          </p:val>
                                        </p:tav>
                                      </p:tavLst>
                                    </p:anim>
                                  </p:childTnLst>
                                  <p:subTnLst>
                                    <p:animClr clrSpc="rgb" dir="cw">
                                      <p:cBhvr override="childStyle">
                                        <p:cTn dur="1" fill="hold" display="0" masterRel="nextClick" afterEffect="1"/>
                                        <p:tgtEl>
                                          <p:spTgt spid="194563">
                                            <p:txEl>
                                              <p:pRg st="1" end="1"/>
                                            </p:txEl>
                                          </p:spTgt>
                                        </p:tgtEl>
                                        <p:attrNameLst>
                                          <p:attrName>ppt_c</p:attrName>
                                        </p:attrNameLst>
                                      </p:cBhvr>
                                      <p:to>
                                        <a:srgbClr val="FF3300"/>
                                      </p:to>
                                    </p:animClr>
                                  </p:subTnLst>
                                </p:cTn>
                              </p:par>
                            </p:childTnLst>
                          </p:cTn>
                        </p:par>
                      </p:childTnLst>
                    </p:cTn>
                  </p:par>
                  <p:par>
                    <p:cTn id="25" fill="hold">
                      <p:stCondLst>
                        <p:cond delay="indefinite"/>
                      </p:stCondLst>
                      <p:childTnLst>
                        <p:par>
                          <p:cTn id="26" fill="hold">
                            <p:stCondLst>
                              <p:cond delay="0"/>
                            </p:stCondLst>
                            <p:childTnLst>
                              <p:par>
                                <p:cTn id="27" presetID="15" presetClass="entr" presetSubtype="0" fill="hold" grpId="0" nodeType="clickEffect">
                                  <p:stCondLst>
                                    <p:cond delay="0"/>
                                  </p:stCondLst>
                                  <p:childTnLst>
                                    <p:set>
                                      <p:cBhvr>
                                        <p:cTn id="28" dur="1" fill="hold">
                                          <p:stCondLst>
                                            <p:cond delay="0"/>
                                          </p:stCondLst>
                                        </p:cTn>
                                        <p:tgtEl>
                                          <p:spTgt spid="194563">
                                            <p:txEl>
                                              <p:pRg st="2" end="2"/>
                                            </p:txEl>
                                          </p:spTgt>
                                        </p:tgtEl>
                                        <p:attrNameLst>
                                          <p:attrName>style.visibility</p:attrName>
                                        </p:attrNameLst>
                                      </p:cBhvr>
                                      <p:to>
                                        <p:strVal val="visible"/>
                                      </p:to>
                                    </p:set>
                                    <p:anim calcmode="lin" valueType="num">
                                      <p:cBhvr>
                                        <p:cTn id="29" dur="1000" fill="hold"/>
                                        <p:tgtEl>
                                          <p:spTgt spid="194563">
                                            <p:txEl>
                                              <p:pRg st="2" end="2"/>
                                            </p:txEl>
                                          </p:spTgt>
                                        </p:tgtEl>
                                        <p:attrNameLst>
                                          <p:attrName>ppt_w</p:attrName>
                                        </p:attrNameLst>
                                      </p:cBhvr>
                                      <p:tavLst>
                                        <p:tav tm="0">
                                          <p:val>
                                            <p:fltVal val="0"/>
                                          </p:val>
                                        </p:tav>
                                        <p:tav tm="100000">
                                          <p:val>
                                            <p:strVal val="#ppt_w"/>
                                          </p:val>
                                        </p:tav>
                                      </p:tavLst>
                                    </p:anim>
                                    <p:anim calcmode="lin" valueType="num">
                                      <p:cBhvr>
                                        <p:cTn id="30" dur="1000" fill="hold"/>
                                        <p:tgtEl>
                                          <p:spTgt spid="194563">
                                            <p:txEl>
                                              <p:pRg st="2" end="2"/>
                                            </p:txEl>
                                          </p:spTgt>
                                        </p:tgtEl>
                                        <p:attrNameLst>
                                          <p:attrName>ppt_h</p:attrName>
                                        </p:attrNameLst>
                                      </p:cBhvr>
                                      <p:tavLst>
                                        <p:tav tm="0">
                                          <p:val>
                                            <p:fltVal val="0"/>
                                          </p:val>
                                        </p:tav>
                                        <p:tav tm="100000">
                                          <p:val>
                                            <p:strVal val="#ppt_h"/>
                                          </p:val>
                                        </p:tav>
                                      </p:tavLst>
                                    </p:anim>
                                    <p:anim calcmode="lin" valueType="num">
                                      <p:cBhvr>
                                        <p:cTn id="31" dur="1000" fill="hold"/>
                                        <p:tgtEl>
                                          <p:spTgt spid="19456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194563">
                                            <p:txEl>
                                              <p:pRg st="2" end="2"/>
                                            </p:txEl>
                                          </p:spTgt>
                                        </p:tgtEl>
                                        <p:attrNameLst>
                                          <p:attrName>ppt_y</p:attrName>
                                        </p:attrNameLst>
                                      </p:cBhvr>
                                      <p:tavLst>
                                        <p:tav tm="0" fmla="#ppt_y+(sin(-2*pi*(1-$))*-#ppt_x+cos(-2*pi*(1-$))*(1-#ppt_y))*(1-$)">
                                          <p:val>
                                            <p:fltVal val="0"/>
                                          </p:val>
                                        </p:tav>
                                        <p:tav tm="100000">
                                          <p:val>
                                            <p:fltVal val="1"/>
                                          </p:val>
                                        </p:tav>
                                      </p:tavLst>
                                    </p:anim>
                                  </p:childTnLst>
                                  <p:subTnLst>
                                    <p:animClr clrSpc="rgb" dir="cw">
                                      <p:cBhvr override="childStyle">
                                        <p:cTn dur="1" fill="hold" display="0" masterRel="nextClick" afterEffect="1"/>
                                        <p:tgtEl>
                                          <p:spTgt spid="194563">
                                            <p:txEl>
                                              <p:pRg st="2" end="2"/>
                                            </p:txEl>
                                          </p:spTgt>
                                        </p:tgtEl>
                                        <p:attrNameLst>
                                          <p:attrName>ppt_c</p:attrName>
                                        </p:attrNameLst>
                                      </p:cBhvr>
                                      <p:to>
                                        <a:srgbClr val="FF330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63" grpId="0" build="p" autoUpdateAnimBg="0"/>
      <p:bldP spid="194565"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1 تيموثاوس 3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26853958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554" name="Picture 2" descr="https://i.guim.co.uk/img/media/8c54baa0211daa60acdb15e662d1029d211be8c1/352_0_5500_3300/master/5500.jpg?width=460&amp;quality=85&amp;auto=format&amp;fit=max&amp;s=768eb0d0327e3552c893638b3230c880">
            <a:extLst>
              <a:ext uri="{FF2B5EF4-FFF2-40B4-BE49-F238E27FC236}">
                <a16:creationId xmlns:a16="http://schemas.microsoft.com/office/drawing/2014/main" id="{18289521-F113-8640-AF13-66E408CF08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6" y="1380028"/>
            <a:ext cx="9143999" cy="547797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368300"/>
            <a:ext cx="9143999" cy="1080120"/>
          </a:xfrm>
          <a:effectLst/>
        </p:spPr>
        <p:txBody>
          <a:bodyPr/>
          <a:lstStyle/>
          <a:p>
            <a:pPr marL="635000" indent="-635000" algn="r" rtl="1">
              <a:defRPr/>
            </a:pPr>
            <a:r>
              <a:rPr lang="ar-SA" dirty="0">
                <a:solidFill>
                  <a:schemeClr val="tx2"/>
                </a:solidFill>
                <a:effectLst>
                  <a:glow rad="127000">
                    <a:schemeClr val="bg1"/>
                  </a:glow>
                </a:effectLst>
                <a:ea typeface="ＭＳ Ｐゴシック" charset="0"/>
              </a:rPr>
              <a:t>٤. </a:t>
            </a:r>
            <a:r>
              <a:rPr lang="ar-JO" dirty="0">
                <a:solidFill>
                  <a:schemeClr val="tx2"/>
                </a:solidFill>
                <a:effectLst>
                  <a:glow rad="127000">
                    <a:schemeClr val="bg1"/>
                  </a:glow>
                </a:effectLst>
                <a:ea typeface="ＭＳ Ｐゴシック" charset="0"/>
              </a:rPr>
              <a:t>تلبية احتياجات الجماعات الكنسية المختلفة (٥: ١-٦: ١٠).</a:t>
            </a:r>
            <a:endParaRPr lang="en-US" dirty="0">
              <a:solidFill>
                <a:schemeClr val="tx2"/>
              </a:solidFill>
              <a:effectLst>
                <a:glow rad="127000">
                  <a:schemeClr val="bg1"/>
                </a:glow>
              </a:effectLst>
              <a:ea typeface="ＭＳ Ｐゴシック" charset="0"/>
            </a:endParaRPr>
          </a:p>
        </p:txBody>
      </p:sp>
      <p:sp>
        <p:nvSpPr>
          <p:cNvPr id="4" name="Rectangle 2">
            <a:extLst>
              <a:ext uri="{FF2B5EF4-FFF2-40B4-BE49-F238E27FC236}">
                <a16:creationId xmlns:a16="http://schemas.microsoft.com/office/drawing/2014/main" id="{D5E9202E-D359-6548-8FEC-6815CFBABDD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١ تيموثاوس</a:t>
            </a:r>
          </a:p>
        </p:txBody>
      </p:sp>
    </p:spTree>
    <p:extLst>
      <p:ext uri="{BB962C8B-B14F-4D97-AF65-F5344CB8AC3E}">
        <p14:creationId xmlns:p14="http://schemas.microsoft.com/office/powerpoint/2010/main" val="13183383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2"/>
          <p:cNvSpPr>
            <a:spLocks noGrp="1" noChangeArrowheads="1"/>
          </p:cNvSpPr>
          <p:nvPr>
            <p:ph type="ctrTitle"/>
          </p:nvPr>
        </p:nvSpPr>
        <p:spPr>
          <a:xfrm>
            <a:off x="1692275" y="2133600"/>
            <a:ext cx="7315200" cy="1600200"/>
          </a:xfrm>
        </p:spPr>
        <p:txBody>
          <a:bodyPr/>
          <a:lstStyle/>
          <a:p>
            <a:pPr algn="ctr" eaLnBrk="1" hangingPunct="1"/>
            <a:r>
              <a:rPr lang="ar-JO" sz="6000" b="1" dirty="0">
                <a:latin typeface="Arial" panose="020B0604020202020204" pitchFamily="34" charset="0"/>
                <a:ea typeface="ＭＳ Ｐゴシック" charset="0"/>
                <a:cs typeface="Arial" panose="020B0604020202020204" pitchFamily="34" charset="0"/>
              </a:rPr>
              <a:t>1 تيموثاوس 2</a:t>
            </a:r>
            <a:endParaRPr lang="en-US" sz="6000" b="1" dirty="0">
              <a:latin typeface="Arial" panose="020B0604020202020204" pitchFamily="34" charset="0"/>
              <a:ea typeface="ＭＳ Ｐゴシック" charset="0"/>
              <a:cs typeface="Arial" panose="020B0604020202020204" pitchFamily="34" charset="0"/>
            </a:endParaRPr>
          </a:p>
        </p:txBody>
      </p:sp>
      <p:sp>
        <p:nvSpPr>
          <p:cNvPr id="265218" name="Rectangle 3"/>
          <p:cNvSpPr>
            <a:spLocks noGrp="1" noChangeArrowheads="1"/>
          </p:cNvSpPr>
          <p:nvPr>
            <p:ph type="subTitle" idx="1"/>
          </p:nvPr>
        </p:nvSpPr>
        <p:spPr>
          <a:xfrm>
            <a:off x="1447800" y="4114800"/>
            <a:ext cx="5105400" cy="1752600"/>
          </a:xfrm>
        </p:spPr>
        <p:txBody>
          <a:bodyPr/>
          <a:lstStyle/>
          <a:p>
            <a:pPr algn="r" eaLnBrk="1" hangingPunct="1"/>
            <a:r>
              <a:rPr lang="ar-JO" sz="4000" dirty="0">
                <a:ea typeface="ＭＳ Ｐゴシック" charset="0"/>
                <a:cs typeface="Arial" panose="020B0604020202020204" pitchFamily="34" charset="0"/>
              </a:rPr>
              <a:t>موضوع جدلي :</a:t>
            </a:r>
            <a:endParaRPr lang="en-US" sz="4000" dirty="0">
              <a:ea typeface="ＭＳ Ｐゴシック" charset="0"/>
              <a:cs typeface="Arial" panose="020B0604020202020204" pitchFamily="34" charset="0"/>
            </a:endParaRPr>
          </a:p>
          <a:p>
            <a:pPr algn="r" eaLnBrk="1" hangingPunct="1"/>
            <a:r>
              <a:rPr lang="ar-JO" sz="4000" dirty="0">
                <a:ea typeface="ＭＳ Ｐゴシック" charset="0"/>
                <a:cs typeface="Arial" panose="020B0604020202020204" pitchFamily="34" charset="0"/>
              </a:rPr>
              <a:t>دور المرأة في العبادة العامة</a:t>
            </a:r>
            <a:endParaRPr lang="en-US" sz="4000" dirty="0">
              <a:ea typeface="ＭＳ Ｐゴシック" charset="0"/>
              <a:cs typeface="Arial" panose="020B0604020202020204" pitchFamily="34" charset="0"/>
            </a:endParaRPr>
          </a:p>
        </p:txBody>
      </p:sp>
      <p:pic>
        <p:nvPicPr>
          <p:cNvPr id="265219" name="Picture 4" descr="AG00163_"/>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6553200" y="4038600"/>
            <a:ext cx="2286000" cy="2105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 Box 4"/>
          <p:cNvSpPr txBox="1">
            <a:spLocks noChangeArrowheads="1"/>
          </p:cNvSpPr>
          <p:nvPr/>
        </p:nvSpPr>
        <p:spPr bwMode="auto">
          <a:xfrm>
            <a:off x="8184595" y="50155"/>
            <a:ext cx="902811" cy="461665"/>
          </a:xfrm>
          <a:prstGeom prst="rect">
            <a:avLst/>
          </a:prstGeom>
          <a:noFill/>
          <a:ln w="9525">
            <a:noFill/>
            <a:miter lim="800000"/>
            <a:headEnd/>
            <a:tailEnd/>
          </a:ln>
          <a:effec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222ي</a:t>
            </a:r>
            <a:endParaRPr kumimoji="0" lang="en-US" sz="2800" u="none" strike="noStrike" kern="1200" cap="none" spc="0" normalizeH="0" baseline="0" noProof="0" dirty="0">
              <a:ln>
                <a:noFill/>
              </a:ln>
              <a:solidFill>
                <a:srgbClr val="0066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3" name="Picture 1028" descr="TheWordMt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400" y="0"/>
            <a:ext cx="9169400" cy="6877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17570" name="Rectangle 1026"/>
          <p:cNvSpPr>
            <a:spLocks noGrp="1" noChangeArrowheads="1"/>
          </p:cNvSpPr>
          <p:nvPr>
            <p:ph type="title"/>
          </p:nvPr>
        </p:nvSpPr>
        <p:spPr>
          <a:xfrm>
            <a:off x="457200" y="274638"/>
            <a:ext cx="8229600" cy="1554162"/>
          </a:xfrm>
          <a:ln>
            <a:miter lim="800000"/>
            <a:headEnd/>
            <a:tailEnd/>
          </a:ln>
        </p:spPr>
        <p:txBody>
          <a:bodyPr anchor="t"/>
          <a:lstStyle/>
          <a:p>
            <a:pPr marL="342900" indent="-342900" eaLnBrk="1" hangingPunct="1">
              <a:spcBef>
                <a:spcPct val="20000"/>
              </a:spcBef>
              <a:defRPr/>
            </a:pPr>
            <a:r>
              <a:rPr lang="ar-JO" sz="4800" dirty="0">
                <a:solidFill>
                  <a:schemeClr val="bg1"/>
                </a:solidFill>
                <a:effectLst>
                  <a:glow rad="241300">
                    <a:schemeClr val="tx2">
                      <a:alpha val="75000"/>
                    </a:schemeClr>
                  </a:glow>
                </a:effectLst>
                <a:ea typeface="+mn-ea"/>
                <a:cs typeface="Arial" panose="020B0604020202020204" pitchFamily="34" charset="0"/>
              </a:rPr>
              <a:t>كيف نختار قادة الكنيسة المحلية؟</a:t>
            </a:r>
            <a:endParaRPr lang="en-US" sz="4800" dirty="0">
              <a:solidFill>
                <a:schemeClr val="bg1"/>
              </a:solidFill>
              <a:effectLst>
                <a:glow rad="241300">
                  <a:schemeClr val="tx2">
                    <a:alpha val="75000"/>
                  </a:schemeClr>
                </a:glow>
              </a:effectLst>
              <a:ea typeface="+mn-ea"/>
              <a:cs typeface="Arial" panose="020B0604020202020204" pitchFamily="34" charset="0"/>
            </a:endParaRPr>
          </a:p>
        </p:txBody>
      </p:sp>
      <p:sp>
        <p:nvSpPr>
          <p:cNvPr id="1517571" name="Rectangle 1027"/>
          <p:cNvSpPr>
            <a:spLocks noGrp="1" noChangeArrowheads="1"/>
          </p:cNvSpPr>
          <p:nvPr>
            <p:ph type="body" idx="1"/>
          </p:nvPr>
        </p:nvSpPr>
        <p:spPr>
          <a:xfrm>
            <a:off x="2438400" y="2133600"/>
            <a:ext cx="6248400" cy="3992563"/>
          </a:xfrm>
          <a:ln>
            <a:miter lim="800000"/>
            <a:headEnd/>
            <a:tailEnd/>
          </a:ln>
        </p:spPr>
        <p:txBody>
          <a:bodyPr/>
          <a:lstStyle/>
          <a:p>
            <a:pPr algn="r" rtl="1" eaLnBrk="1" hangingPunct="1">
              <a:defRPr/>
            </a:pPr>
            <a:r>
              <a:rPr lang="ar-JO" sz="4000" dirty="0">
                <a:solidFill>
                  <a:srgbClr val="FFFF00"/>
                </a:solidFill>
                <a:effectLst>
                  <a:glow rad="241300">
                    <a:schemeClr val="tx2">
                      <a:alpha val="75000"/>
                    </a:schemeClr>
                  </a:glow>
                </a:effectLst>
                <a:ea typeface="+mn-ea"/>
                <a:cs typeface="Arial" panose="020B0604020202020204" pitchFamily="34" charset="0"/>
              </a:rPr>
              <a:t>الشعبية</a:t>
            </a:r>
            <a:endParaRPr lang="en-US" sz="4000" dirty="0">
              <a:solidFill>
                <a:schemeClr val="bg1"/>
              </a:solidFill>
              <a:effectLst>
                <a:glow rad="241300">
                  <a:schemeClr val="tx2">
                    <a:alpha val="75000"/>
                  </a:schemeClr>
                </a:glow>
              </a:effectLst>
              <a:ea typeface="+mn-ea"/>
              <a:cs typeface="Arial" panose="020B0604020202020204" pitchFamily="34" charset="0"/>
            </a:endParaRPr>
          </a:p>
          <a:p>
            <a:pPr algn="r" rtl="1" eaLnBrk="1" hangingPunct="1">
              <a:defRPr/>
            </a:pPr>
            <a:r>
              <a:rPr lang="ar-JO" sz="4000" dirty="0">
                <a:solidFill>
                  <a:srgbClr val="FFFF00"/>
                </a:solidFill>
                <a:effectLst>
                  <a:glow rad="241300">
                    <a:schemeClr val="tx2">
                      <a:alpha val="75000"/>
                    </a:schemeClr>
                  </a:glow>
                </a:effectLst>
                <a:ea typeface="+mn-ea"/>
                <a:cs typeface="Arial" panose="020B0604020202020204" pitchFamily="34" charset="0"/>
              </a:rPr>
              <a:t>الماضي</a:t>
            </a:r>
            <a:endParaRPr lang="en-US" sz="4000" dirty="0">
              <a:solidFill>
                <a:schemeClr val="bg1"/>
              </a:solidFill>
              <a:effectLst>
                <a:glow rad="241300">
                  <a:schemeClr val="tx2">
                    <a:alpha val="75000"/>
                  </a:schemeClr>
                </a:glow>
              </a:effectLst>
              <a:ea typeface="+mn-ea"/>
              <a:cs typeface="Arial" panose="020B0604020202020204" pitchFamily="34" charset="0"/>
            </a:endParaRPr>
          </a:p>
          <a:p>
            <a:pPr algn="r" rtl="1" eaLnBrk="1" hangingPunct="1">
              <a:defRPr/>
            </a:pPr>
            <a:r>
              <a:rPr lang="ar-JO" sz="4000" dirty="0">
                <a:solidFill>
                  <a:srgbClr val="FFFF00"/>
                </a:solidFill>
                <a:effectLst>
                  <a:glow rad="241300">
                    <a:schemeClr val="tx2">
                      <a:alpha val="75000"/>
                    </a:schemeClr>
                  </a:glow>
                </a:effectLst>
                <a:ea typeface="+mn-ea"/>
                <a:cs typeface="Arial" panose="020B0604020202020204" pitchFamily="34" charset="0"/>
              </a:rPr>
              <a:t>السياسة</a:t>
            </a:r>
            <a:endParaRPr lang="en-US" sz="4000" dirty="0">
              <a:solidFill>
                <a:schemeClr val="bg1"/>
              </a:solidFill>
              <a:effectLst>
                <a:glow rad="241300">
                  <a:schemeClr val="tx2">
                    <a:alpha val="75000"/>
                  </a:schemeClr>
                </a:glow>
              </a:effectLst>
              <a:ea typeface="+mn-ea"/>
              <a:cs typeface="Arial" panose="020B0604020202020204" pitchFamily="34" charset="0"/>
            </a:endParaRPr>
          </a:p>
          <a:p>
            <a:pPr algn="r" rtl="1" eaLnBrk="1" hangingPunct="1">
              <a:defRPr/>
            </a:pPr>
            <a:r>
              <a:rPr lang="ar-JO" sz="4000" dirty="0">
                <a:solidFill>
                  <a:srgbClr val="FFFF00"/>
                </a:solidFill>
                <a:effectLst>
                  <a:glow rad="241300">
                    <a:schemeClr val="tx2">
                      <a:alpha val="75000"/>
                    </a:schemeClr>
                  </a:glow>
                </a:effectLst>
                <a:ea typeface="+mn-ea"/>
                <a:cs typeface="Arial" panose="020B0604020202020204" pitchFamily="34" charset="0"/>
              </a:rPr>
              <a:t>الأمور المالية</a:t>
            </a:r>
            <a:endParaRPr lang="en-US" sz="4000" dirty="0">
              <a:solidFill>
                <a:schemeClr val="bg1"/>
              </a:solidFill>
              <a:effectLst>
                <a:glow rad="241300">
                  <a:schemeClr val="tx2">
                    <a:alpha val="75000"/>
                  </a:schemeClr>
                </a:glow>
              </a:effectLst>
              <a:ea typeface="+mn-ea"/>
              <a:cs typeface="Arial" panose="020B0604020202020204" pitchFamily="34" charset="0"/>
            </a:endParaRPr>
          </a:p>
          <a:p>
            <a:pPr algn="r" rtl="1" eaLnBrk="1" hangingPunct="1">
              <a:defRPr/>
            </a:pPr>
            <a:r>
              <a:rPr lang="ar-JO" sz="4000" dirty="0">
                <a:solidFill>
                  <a:srgbClr val="FFFF00"/>
                </a:solidFill>
                <a:effectLst>
                  <a:glow rad="241300">
                    <a:schemeClr val="tx2">
                      <a:alpha val="75000"/>
                    </a:schemeClr>
                  </a:glow>
                </a:effectLst>
                <a:ea typeface="+mn-ea"/>
                <a:cs typeface="Arial" panose="020B0604020202020204" pitchFamily="34" charset="0"/>
              </a:rPr>
              <a:t>المهنة</a:t>
            </a:r>
            <a:endParaRPr lang="en-US" sz="4000" dirty="0">
              <a:solidFill>
                <a:schemeClr val="bg1"/>
              </a:solidFill>
              <a:effectLst>
                <a:glow rad="241300">
                  <a:schemeClr val="tx2">
                    <a:alpha val="75000"/>
                  </a:schemeClr>
                </a:glow>
              </a:effectLst>
              <a:ea typeface="+mn-ea"/>
              <a:cs typeface="Arial" panose="020B0604020202020204" pitchFamily="34" charset="0"/>
            </a:endParaRPr>
          </a:p>
        </p:txBody>
      </p:sp>
      <p:sp>
        <p:nvSpPr>
          <p:cNvPr id="294916" name="Text Box 11"/>
          <p:cNvSpPr txBox="1">
            <a:spLocks noChangeArrowheads="1"/>
          </p:cNvSpPr>
          <p:nvPr/>
        </p:nvSpPr>
        <p:spPr bwMode="auto">
          <a:xfrm>
            <a:off x="8243888" y="0"/>
            <a:ext cx="900112"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223</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TextBox 5"/>
          <p:cNvSpPr txBox="1"/>
          <p:nvPr/>
        </p:nvSpPr>
        <p:spPr>
          <a:xfrm>
            <a:off x="228600" y="914400"/>
            <a:ext cx="849913" cy="3770263"/>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SA" sz="23900" u="none" strike="noStrike" kern="1200" cap="none" spc="0" normalizeH="0" baseline="0" noProof="0" dirty="0" err="1">
                <a:ln>
                  <a:noFill/>
                </a:ln>
                <a:solidFill>
                  <a:srgbClr val="FFFF00"/>
                </a:solidFill>
                <a:effectLst>
                  <a:glow rad="203200">
                    <a:srgbClr val="000000">
                      <a:alpha val="75000"/>
                    </a:srgbClr>
                  </a:glow>
                </a:effectLst>
                <a:uLnTx/>
                <a:uFillTx/>
                <a:latin typeface="Arial" panose="020B0604020202020204" pitchFamily="34" charset="0"/>
                <a:ea typeface="ＭＳ Ｐゴシック" charset="-128"/>
                <a:cs typeface="Arial" panose="020B0604020202020204" pitchFamily="34" charset="0"/>
              </a:rPr>
              <a:t>ا</a:t>
            </a:r>
            <a:endParaRPr kumimoji="0" lang="en-US" sz="23900" u="none" strike="noStrike" kern="1200" cap="none" spc="0" normalizeH="0" baseline="0" noProof="0" dirty="0">
              <a:ln>
                <a:noFill/>
              </a:ln>
              <a:solidFill>
                <a:srgbClr val="FFFF00"/>
              </a:solidFill>
              <a:effectLst>
                <a:glow rad="203200">
                  <a:srgbClr val="000000">
                    <a:alpha val="75000"/>
                  </a:srgbClr>
                </a:glow>
              </a:effectLst>
              <a:uLnTx/>
              <a:uFillTx/>
              <a:latin typeface="Arial" panose="020B0604020202020204" pitchFamily="34" charset="0"/>
              <a:ea typeface="ＭＳ Ｐゴシック" charset="-128"/>
              <a:cs typeface="Arial" panose="020B0604020202020204" pitchFamily="34" charset="0"/>
            </a:endParaRPr>
          </a:p>
        </p:txBody>
      </p:sp>
      <p:sp>
        <p:nvSpPr>
          <p:cNvPr id="294918" name="Text Box 11"/>
          <p:cNvSpPr txBox="1">
            <a:spLocks noChangeArrowheads="1"/>
          </p:cNvSpPr>
          <p:nvPr/>
        </p:nvSpPr>
        <p:spPr bwMode="auto">
          <a:xfrm>
            <a:off x="0" y="6411913"/>
            <a:ext cx="91440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تشاك سويندول، التميز في الخدمة (فوليرتون، نظرة للحياة، 1985)، 39</a:t>
            </a:r>
            <a:r>
              <a:rPr kumimoji="0" lang="en-US" sz="18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2"/>
          <p:cNvSpPr>
            <a:spLocks noGrp="1" noChangeArrowheads="1"/>
          </p:cNvSpPr>
          <p:nvPr>
            <p:ph type="subTitle" idx="1"/>
          </p:nvPr>
        </p:nvSpPr>
        <p:spPr>
          <a:xfrm>
            <a:off x="598488" y="1600200"/>
            <a:ext cx="7010400" cy="5257800"/>
          </a:xfrm>
        </p:spPr>
        <p:txBody>
          <a:bodyPr/>
          <a:lstStyle/>
          <a:p>
            <a:pPr marL="609600" indent="-609600" algn="r" eaLnBrk="1" hangingPunct="1">
              <a:buClr>
                <a:schemeClr val="tx1"/>
              </a:buClr>
              <a:defRPr/>
            </a:pPr>
            <a:r>
              <a:rPr lang="ar-JO" sz="3600" dirty="0">
                <a:effectLst>
                  <a:outerShdw blurRad="38100" dist="38100" dir="2700000" algn="tl">
                    <a:srgbClr val="DDDDDD"/>
                  </a:outerShdw>
                </a:effectLst>
                <a:ea typeface="ＭＳ Ｐゴシック" charset="0"/>
              </a:rPr>
              <a:t>1. الأمثلة الكتابية</a:t>
            </a:r>
            <a:r>
              <a:rPr lang="en-GB" sz="3600" dirty="0">
                <a:effectLst>
                  <a:outerShdw blurRad="38100" dist="38100" dir="2700000" algn="tl">
                    <a:srgbClr val="DDDDDD"/>
                  </a:outerShdw>
                </a:effectLst>
                <a:ea typeface="ＭＳ Ｐゴシック" charset="0"/>
              </a:rPr>
              <a:t> </a:t>
            </a:r>
            <a:br>
              <a:rPr lang="en-GB" sz="3600" dirty="0">
                <a:effectLst>
                  <a:outerShdw blurRad="38100" dist="38100" dir="2700000" algn="tl">
                    <a:srgbClr val="DDDDDD"/>
                  </a:outerShdw>
                </a:effectLst>
                <a:ea typeface="ＭＳ Ｐゴシック" charset="0"/>
              </a:rPr>
            </a:br>
            <a:r>
              <a:rPr lang="ar-JO" dirty="0">
                <a:effectLst>
                  <a:outerShdw blurRad="38100" dist="38100" dir="2700000" algn="tl">
                    <a:srgbClr val="DDDDDD"/>
                  </a:outerShdw>
                </a:effectLst>
                <a:ea typeface="ＭＳ Ｐゴシック" charset="0"/>
              </a:rPr>
              <a:t>الجماعة تقرر / ترشح</a:t>
            </a:r>
            <a:endParaRPr lang="en-GB" sz="3600" dirty="0">
              <a:effectLst>
                <a:outerShdw blurRad="38100" dist="38100" dir="2700000" algn="tl">
                  <a:srgbClr val="DDDDDD"/>
                </a:outerShdw>
              </a:effectLst>
              <a:ea typeface="ＭＳ Ｐゴシック" charset="0"/>
            </a:endParaRPr>
          </a:p>
          <a:p>
            <a:pPr marL="1524000" lvl="1" indent="-625475" algn="r" eaLnBrk="1" hangingPunct="1">
              <a:buClr>
                <a:schemeClr val="tx1"/>
              </a:buClr>
              <a:buNone/>
              <a:defRPr/>
            </a:pPr>
            <a:r>
              <a:rPr lang="ar-JO" sz="3600" dirty="0">
                <a:effectLst>
                  <a:outerShdw blurRad="38100" dist="38100" dir="2700000" algn="tl">
                    <a:srgbClr val="DDDDDD"/>
                  </a:outerShdw>
                </a:effectLst>
              </a:rPr>
              <a:t>أ. الرسل</a:t>
            </a:r>
          </a:p>
          <a:p>
            <a:pPr marL="1524000" lvl="1" indent="-625475" algn="r" eaLnBrk="1" hangingPunct="1">
              <a:buClr>
                <a:schemeClr val="tx1"/>
              </a:buClr>
              <a:buNone/>
              <a:defRPr/>
            </a:pPr>
            <a:r>
              <a:rPr lang="ar-JO" sz="3600" dirty="0">
                <a:effectLst>
                  <a:outerShdw blurRad="38100" dist="38100" dir="2700000" algn="tl">
                    <a:srgbClr val="DDDDDD"/>
                  </a:outerShdw>
                </a:effectLst>
              </a:rPr>
              <a:t>أع 1: 12-26 – اختيار جماعي، تعيين رسولي</a:t>
            </a:r>
            <a:endParaRPr lang="en-GB" sz="3600" dirty="0">
              <a:effectLst>
                <a:outerShdw blurRad="38100" dist="38100" dir="2700000" algn="tl">
                  <a:srgbClr val="DDDDDD"/>
                </a:outerShdw>
              </a:effectLst>
            </a:endParaRPr>
          </a:p>
          <a:p>
            <a:pPr marL="1524000" lvl="1" indent="-625475" algn="r" eaLnBrk="1" hangingPunct="1">
              <a:buClr>
                <a:schemeClr val="tx1"/>
              </a:buClr>
              <a:buNone/>
              <a:defRPr/>
            </a:pPr>
            <a:r>
              <a:rPr lang="ar-JO" sz="3600" dirty="0">
                <a:effectLst>
                  <a:outerShdw blurRad="38100" dist="38100" dir="2700000" algn="tl">
                    <a:srgbClr val="DDDDDD"/>
                  </a:outerShdw>
                </a:effectLst>
              </a:rPr>
              <a:t>ب. الشمامسة</a:t>
            </a:r>
          </a:p>
          <a:p>
            <a:pPr marL="1524000" lvl="1" indent="-625475" algn="r" eaLnBrk="1" hangingPunct="1">
              <a:buClr>
                <a:schemeClr val="tx1"/>
              </a:buClr>
              <a:buNone/>
              <a:defRPr/>
            </a:pPr>
            <a:r>
              <a:rPr lang="ar-JO" sz="3600" dirty="0">
                <a:effectLst>
                  <a:outerShdw blurRad="38100" dist="38100" dir="2700000" algn="tl">
                    <a:srgbClr val="DDDDDD"/>
                  </a:outerShdw>
                </a:effectLst>
              </a:rPr>
              <a:t>أع 6: 3 – اختيار جماعي، تعيين رسولي</a:t>
            </a:r>
            <a:endParaRPr lang="en-GB" sz="3600" dirty="0">
              <a:effectLst>
                <a:outerShdw blurRad="38100" dist="38100" dir="2700000" algn="tl">
                  <a:srgbClr val="DDDDDD"/>
                </a:outerShdw>
              </a:effectLst>
            </a:endParaRPr>
          </a:p>
        </p:txBody>
      </p:sp>
      <p:sp>
        <p:nvSpPr>
          <p:cNvPr id="459779" name="Rectangle 3"/>
          <p:cNvSpPr>
            <a:spLocks noChangeArrowheads="1"/>
          </p:cNvSpPr>
          <p:nvPr/>
        </p:nvSpPr>
        <p:spPr bwMode="auto">
          <a:xfrm rot="16200000">
            <a:off x="-1236050" y="1264951"/>
            <a:ext cx="3059477" cy="529569"/>
          </a:xfrm>
          <a:prstGeom prst="rect">
            <a:avLst/>
          </a:prstGeom>
          <a:solidFill>
            <a:schemeClr val="accent1"/>
          </a:solidFill>
          <a:ln w="25400">
            <a:solidFill>
              <a:schemeClr val="tx1"/>
            </a:solidFill>
            <a:miter lim="800000"/>
            <a:headEnd/>
            <a:tailEnd/>
          </a:ln>
          <a:effectLst/>
        </p:spPr>
        <p:txBody>
          <a:bodyPr wrap="square">
            <a:spAutoFit/>
          </a:bodyPr>
          <a:lstStyle/>
          <a:p>
            <a:pPr marL="0" marR="0" lvl="0" indent="0" algn="ctr" defTabSz="914400" rtl="0" eaLnBrk="1" fontAlgn="base" latinLnBrk="0" hangingPunct="1">
              <a:lnSpc>
                <a:spcPct val="110000"/>
              </a:lnSpc>
              <a:spcBef>
                <a:spcPct val="20000"/>
              </a:spcBef>
              <a:spcAft>
                <a:spcPct val="0"/>
              </a:spcAft>
              <a:buClrTx/>
              <a:buSzTx/>
              <a:buFontTx/>
              <a:buNone/>
              <a:tabLst/>
              <a:defRPr/>
            </a:pPr>
            <a:r>
              <a:rPr kumimoji="0" lang="ar-SA" sz="2800" u="none" strike="noStrike" kern="1200" cap="none" spc="0" normalizeH="0" baseline="0" noProof="0" dirty="0">
                <a:ln>
                  <a:noFill/>
                </a:ln>
                <a:solidFill>
                  <a:srgbClr val="CC9900"/>
                </a:solidFill>
                <a:effectDag name="">
                  <a:cont type="tree" name="">
                    <a:effect ref="fillLine"/>
                    <a:outerShdw dist="38100" dir="13500000" algn="br">
                      <a:srgbClr val="FFD555"/>
                    </a:outerShdw>
                  </a:cont>
                  <a:cont type="tree" name="">
                    <a:effect ref="fillLine"/>
                    <a:outerShdw dist="38100" dir="2700000" algn="tl">
                      <a:srgbClr val="7A5B00"/>
                    </a:outerShdw>
                  </a:cont>
                  <a:effect ref="fillLine"/>
                </a:effectDag>
                <a:uLnTx/>
                <a:uFillTx/>
                <a:latin typeface="Arial" panose="020B0604020202020204" pitchFamily="34" charset="0"/>
                <a:cs typeface="Arial" panose="020B0604020202020204" pitchFamily="34" charset="0"/>
              </a:rPr>
              <a:t>تقديم</a:t>
            </a:r>
            <a:endParaRPr kumimoji="0" lang="en-GB" sz="2800" u="none" strike="noStrike" kern="1200" cap="none" spc="0" normalizeH="0" baseline="0" noProof="0" dirty="0">
              <a:ln>
                <a:noFill/>
              </a:ln>
              <a:solidFill>
                <a:srgbClr val="CC9900"/>
              </a:solidFill>
              <a:effectDag name="">
                <a:cont type="tree" name="">
                  <a:effect ref="fillLine"/>
                  <a:outerShdw dist="38100" dir="13500000" algn="br">
                    <a:srgbClr val="FFD555"/>
                  </a:outerShdw>
                </a:cont>
                <a:cont type="tree" name="">
                  <a:effect ref="fillLine"/>
                  <a:outerShdw dist="38100" dir="2700000" algn="tl">
                    <a:srgbClr val="7A5B00"/>
                  </a:outerShdw>
                </a:cont>
                <a:effect ref="fillLine"/>
              </a:effectDag>
              <a:uLnTx/>
              <a:uFillTx/>
              <a:latin typeface="Arial" panose="020B0604020202020204" pitchFamily="34" charset="0"/>
              <a:cs typeface="Arial" panose="020B0604020202020204" pitchFamily="34" charset="0"/>
            </a:endParaRPr>
          </a:p>
        </p:txBody>
      </p:sp>
      <p:sp>
        <p:nvSpPr>
          <p:cNvPr id="459780" name="Rectangle 4"/>
          <p:cNvSpPr>
            <a:spLocks noGrp="1" noChangeArrowheads="1"/>
          </p:cNvSpPr>
          <p:nvPr>
            <p:ph type="ctrTitle"/>
          </p:nvPr>
        </p:nvSpPr>
        <p:spPr>
          <a:xfrm>
            <a:off x="990600" y="0"/>
            <a:ext cx="7010400" cy="1447800"/>
          </a:xfrm>
        </p:spPr>
        <p:txBody>
          <a:bodyPr/>
          <a:lstStyle/>
          <a:p>
            <a:pPr algn="ctr" eaLnBrk="1" hangingPunct="1">
              <a:defRPr/>
            </a:pPr>
            <a:r>
              <a:rPr lang="ar-JO" dirty="0">
                <a:effectLst>
                  <a:outerShdw blurRad="38100" dist="38100" dir="2700000" algn="tl">
                    <a:srgbClr val="DDDDDD"/>
                  </a:outerShdw>
                </a:effectLst>
                <a:ea typeface="ＭＳ Ｐゴシック" charset="0"/>
              </a:rPr>
              <a:t>كيف </a:t>
            </a:r>
            <a:r>
              <a:rPr lang="ar-JO" dirty="0">
                <a:solidFill>
                  <a:srgbClr val="002060"/>
                </a:solidFill>
                <a:effectLst>
                  <a:outerShdw blurRad="38100" dist="38100" dir="2700000" algn="tl">
                    <a:srgbClr val="DDDDDD"/>
                  </a:outerShdw>
                </a:effectLst>
                <a:ea typeface="ＭＳ Ｐゴシック" charset="0"/>
              </a:rPr>
              <a:t>يجب</a:t>
            </a:r>
            <a:r>
              <a:rPr lang="ar-JO" dirty="0">
                <a:effectLst>
                  <a:outerShdw blurRad="38100" dist="38100" dir="2700000" algn="tl">
                    <a:srgbClr val="DDDDDD"/>
                  </a:outerShdw>
                </a:effectLst>
                <a:ea typeface="ＭＳ Ｐゴシック" charset="0"/>
              </a:rPr>
              <a:t> أن تختار الكنيسة قادتها؟</a:t>
            </a:r>
            <a:endParaRPr lang="en-GB" dirty="0">
              <a:effectLst>
                <a:outerShdw blurRad="38100" dist="38100" dir="2700000" algn="tl">
                  <a:srgbClr val="DDDDDD"/>
                </a:outerShdw>
              </a:effectLst>
              <a:ea typeface="ＭＳ Ｐゴシック" charset="0"/>
            </a:endParaRPr>
          </a:p>
        </p:txBody>
      </p:sp>
      <p:sp>
        <p:nvSpPr>
          <p:cNvPr id="459781" name="Rectangle 5"/>
          <p:cNvSpPr>
            <a:spLocks noChangeArrowheads="1"/>
          </p:cNvSpPr>
          <p:nvPr/>
        </p:nvSpPr>
        <p:spPr bwMode="auto">
          <a:xfrm rot="16200000">
            <a:off x="-144894" y="3233272"/>
            <a:ext cx="877163" cy="529569"/>
          </a:xfrm>
          <a:prstGeom prst="rect">
            <a:avLst/>
          </a:prstGeom>
          <a:solidFill>
            <a:schemeClr val="accent1"/>
          </a:solidFill>
          <a:ln w="25400">
            <a:solidFill>
              <a:schemeClr val="tx1"/>
            </a:solidFill>
            <a:miter lim="800000"/>
            <a:headEnd/>
            <a:tailEnd/>
          </a:ln>
          <a:effectLst/>
        </p:spPr>
        <p:txBody>
          <a:bodyPr wrap="none">
            <a:spAutoFit/>
          </a:bodyPr>
          <a:lstStyle/>
          <a:p>
            <a:pPr marL="0" marR="0" lvl="0" indent="0" algn="l" defTabSz="914400" rtl="0" eaLnBrk="1" fontAlgn="base" latinLnBrk="0" hangingPunct="1">
              <a:lnSpc>
                <a:spcPct val="110000"/>
              </a:lnSpc>
              <a:spcBef>
                <a:spcPct val="20000"/>
              </a:spcBef>
              <a:spcAft>
                <a:spcPct val="0"/>
              </a:spcAft>
              <a:buClrTx/>
              <a:buSzTx/>
              <a:buFontTx/>
              <a:buNone/>
              <a:tabLst/>
              <a:defRPr/>
            </a:pPr>
            <a:r>
              <a:rPr kumimoji="0" lang="ar-JO" sz="280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rPr>
              <a:t>الجسد</a:t>
            </a:r>
            <a:endParaRPr kumimoji="0" lang="en-GB" sz="2800" u="none" strike="noStrike" kern="1200" cap="none" spc="0" normalizeH="0" baseline="0" noProof="0" dirty="0">
              <a:ln>
                <a:noFill/>
              </a:ln>
              <a:solidFill>
                <a:srgbClr val="292929"/>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59782" name="Text Box 6"/>
          <p:cNvSpPr txBox="1">
            <a:spLocks noChangeArrowheads="1"/>
          </p:cNvSpPr>
          <p:nvPr/>
        </p:nvSpPr>
        <p:spPr bwMode="auto">
          <a:xfrm>
            <a:off x="8305800" y="0"/>
            <a:ext cx="838200" cy="457200"/>
          </a:xfrm>
          <a:prstGeom prst="rect">
            <a:avLst/>
          </a:prstGeom>
          <a:noFill/>
          <a:ln>
            <a:noFill/>
          </a:ln>
          <a:effectLst>
            <a:outerShdw blurRad="63500" dist="35921" dir="2700000" algn="ctr" rotWithShape="0">
              <a:schemeClr val="bg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223</a:t>
            </a: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2"/>
          <p:cNvSpPr>
            <a:spLocks noGrp="1" noChangeArrowheads="1"/>
          </p:cNvSpPr>
          <p:nvPr>
            <p:ph type="subTitle" idx="1"/>
          </p:nvPr>
        </p:nvSpPr>
        <p:spPr>
          <a:xfrm>
            <a:off x="827088" y="1143000"/>
            <a:ext cx="8316912" cy="3276600"/>
          </a:xfrm>
        </p:spPr>
        <p:txBody>
          <a:bodyPr/>
          <a:lstStyle/>
          <a:p>
            <a:pPr marL="609600" indent="-609600" algn="l" eaLnBrk="1" hangingPunct="1">
              <a:buClr>
                <a:schemeClr val="tx1"/>
              </a:buClr>
              <a:defRPr/>
            </a:pPr>
            <a:r>
              <a:rPr lang="ar-JO" sz="3600" dirty="0">
                <a:effectLst>
                  <a:outerShdw blurRad="38100" dist="38100" dir="2700000" algn="tl">
                    <a:srgbClr val="DDDDDD"/>
                  </a:outerShdw>
                </a:effectLst>
                <a:ea typeface="ＭＳ Ｐゴシック" charset="0"/>
              </a:rPr>
              <a:t>2. الرسول (مثل بولس) أو مساعديه يعينون الشيوخ</a:t>
            </a:r>
          </a:p>
          <a:p>
            <a:pPr marL="609600" indent="-609600" algn="l" eaLnBrk="1" hangingPunct="1">
              <a:buClr>
                <a:schemeClr val="tx1"/>
              </a:buClr>
              <a:defRPr/>
            </a:pPr>
            <a:endParaRPr lang="ar-JO" sz="3600" dirty="0">
              <a:effectLst>
                <a:outerShdw blurRad="38100" dist="38100" dir="2700000" algn="tl">
                  <a:srgbClr val="DDDDDD"/>
                </a:outerShdw>
              </a:effectLst>
            </a:endParaRPr>
          </a:p>
          <a:p>
            <a:pPr marL="1350963" lvl="1" indent="-561975" algn="l" eaLnBrk="1" hangingPunct="1">
              <a:buClr>
                <a:schemeClr val="tx1"/>
              </a:buClr>
              <a:defRPr/>
            </a:pPr>
            <a:r>
              <a:rPr lang="ar-JO" sz="3600" dirty="0">
                <a:effectLst>
                  <a:outerShdw blurRad="38100" dist="38100" dir="2700000" algn="tl">
                    <a:srgbClr val="DDDDDD"/>
                  </a:outerShdw>
                </a:effectLst>
              </a:rPr>
              <a:t>أ. أع 14: 23 </a:t>
            </a:r>
          </a:p>
          <a:p>
            <a:pPr marL="1350963" lvl="1" indent="-561975" algn="l" eaLnBrk="1" hangingPunct="1">
              <a:buClr>
                <a:schemeClr val="tx1"/>
              </a:buClr>
              <a:defRPr/>
            </a:pPr>
            <a:r>
              <a:rPr lang="ar-JO" sz="3600" dirty="0">
                <a:effectLst>
                  <a:outerShdw blurRad="38100" dist="38100" dir="2700000" algn="tl">
                    <a:srgbClr val="DDDDDD"/>
                  </a:outerShdw>
                </a:effectLst>
              </a:rPr>
              <a:t>ب. تي 1: 5</a:t>
            </a:r>
            <a:endParaRPr lang="en-GB" sz="3600" dirty="0">
              <a:effectLst>
                <a:outerShdw blurRad="38100" dist="38100" dir="2700000" algn="tl">
                  <a:srgbClr val="DDDDDD"/>
                </a:outerShdw>
              </a:effectLst>
            </a:endParaRPr>
          </a:p>
        </p:txBody>
      </p:sp>
      <p:sp>
        <p:nvSpPr>
          <p:cNvPr id="461827" name="Rectangle 3"/>
          <p:cNvSpPr>
            <a:spLocks noChangeArrowheads="1"/>
          </p:cNvSpPr>
          <p:nvPr/>
        </p:nvSpPr>
        <p:spPr bwMode="auto">
          <a:xfrm rot="16200000">
            <a:off x="-1135060" y="1165886"/>
            <a:ext cx="2857497" cy="525721"/>
          </a:xfrm>
          <a:prstGeom prst="rect">
            <a:avLst/>
          </a:prstGeom>
          <a:solidFill>
            <a:schemeClr val="accent1"/>
          </a:solidFill>
          <a:ln w="25400">
            <a:solidFill>
              <a:schemeClr val="tx1"/>
            </a:solidFill>
            <a:miter lim="800000"/>
            <a:headEnd/>
            <a:tailEnd/>
          </a:ln>
          <a:effectLst/>
        </p:spPr>
        <p:txBody>
          <a:bodyPr wrap="square">
            <a:spAutoFit/>
          </a:bodyPr>
          <a:lstStyle/>
          <a:p>
            <a:pPr marL="0" marR="0" lvl="0" indent="0" algn="ctr" defTabSz="914400" rtl="0" eaLnBrk="1" fontAlgn="base" latinLnBrk="0" hangingPunct="1">
              <a:lnSpc>
                <a:spcPct val="110000"/>
              </a:lnSpc>
              <a:spcBef>
                <a:spcPct val="20000"/>
              </a:spcBef>
              <a:spcAft>
                <a:spcPct val="0"/>
              </a:spcAft>
              <a:buClrTx/>
              <a:buSzTx/>
              <a:buFontTx/>
              <a:buNone/>
              <a:tabLst/>
              <a:defRPr/>
            </a:pPr>
            <a:r>
              <a:rPr kumimoji="0" lang="ar-JO" sz="2800" u="none" strike="noStrike" kern="1200" cap="none" spc="0" normalizeH="0" baseline="0" noProof="0" dirty="0">
                <a:ln>
                  <a:noFill/>
                </a:ln>
                <a:solidFill>
                  <a:srgbClr val="BBE0E3"/>
                </a:solidFill>
                <a:effectDag name="">
                  <a:cont type="tree" name="">
                    <a:effect ref="fillLine"/>
                    <a:outerShdw dist="38100" dir="13500000" algn="br">
                      <a:srgbClr val="E1FDFF"/>
                    </a:outerShdw>
                  </a:cont>
                  <a:cont type="tree" name="">
                    <a:effect ref="fillLine"/>
                    <a:outerShdw dist="38100" dir="2700000" algn="tl">
                      <a:srgbClr val="708688"/>
                    </a:outerShdw>
                  </a:cont>
                  <a:effect ref="fillLine"/>
                </a:effectDag>
                <a:uLnTx/>
                <a:uFillTx/>
                <a:latin typeface="Arial" panose="020B0604020202020204" pitchFamily="34" charset="0"/>
                <a:cs typeface="Arial" panose="020B0604020202020204" pitchFamily="34" charset="0"/>
              </a:rPr>
              <a:t>تقديم</a:t>
            </a:r>
            <a:endParaRPr kumimoji="0" lang="en-GB" sz="2800" u="none" strike="noStrike" kern="1200" cap="none" spc="0" normalizeH="0" baseline="0" noProof="0" dirty="0">
              <a:ln>
                <a:noFill/>
              </a:ln>
              <a:solidFill>
                <a:srgbClr val="BBE0E3"/>
              </a:solidFill>
              <a:effectDag name="">
                <a:cont type="tree" name="">
                  <a:effect ref="fillLine"/>
                  <a:outerShdw dist="38100" dir="13500000" algn="br">
                    <a:srgbClr val="E1FDFF"/>
                  </a:outerShdw>
                </a:cont>
                <a:cont type="tree" name="">
                  <a:effect ref="fillLine"/>
                  <a:outerShdw dist="38100" dir="2700000" algn="tl">
                    <a:srgbClr val="708688"/>
                  </a:outerShdw>
                </a:cont>
                <a:effect ref="fillLine"/>
              </a:effectDag>
              <a:uLnTx/>
              <a:uFillTx/>
              <a:latin typeface="Arial" panose="020B0604020202020204" pitchFamily="34" charset="0"/>
              <a:cs typeface="Arial" panose="020B0604020202020204" pitchFamily="34" charset="0"/>
            </a:endParaRPr>
          </a:p>
        </p:txBody>
      </p:sp>
      <p:sp>
        <p:nvSpPr>
          <p:cNvPr id="461828" name="Rectangle 4"/>
          <p:cNvSpPr>
            <a:spLocks noGrp="1" noChangeArrowheads="1"/>
          </p:cNvSpPr>
          <p:nvPr>
            <p:ph type="ctrTitle"/>
          </p:nvPr>
        </p:nvSpPr>
        <p:spPr>
          <a:xfrm>
            <a:off x="611188" y="0"/>
            <a:ext cx="8532812" cy="692150"/>
          </a:xfrm>
        </p:spPr>
        <p:txBody>
          <a:bodyPr/>
          <a:lstStyle/>
          <a:p>
            <a:pPr eaLnBrk="1" hangingPunct="1">
              <a:defRPr/>
            </a:pPr>
            <a:r>
              <a:rPr lang="ar-JO" dirty="0">
                <a:effectLst>
                  <a:outerShdw blurRad="38100" dist="38100" dir="2700000" algn="tl">
                    <a:srgbClr val="DDDDDD"/>
                  </a:outerShdw>
                </a:effectLst>
                <a:ea typeface="ＭＳ Ｐゴシック" charset="0"/>
              </a:rPr>
              <a:t>تعيين الوظائف الكنسية</a:t>
            </a:r>
            <a:endParaRPr lang="en-GB" dirty="0">
              <a:effectLst>
                <a:outerShdw blurRad="38100" dist="38100" dir="2700000" algn="tl">
                  <a:srgbClr val="DDDDDD"/>
                </a:outerShdw>
              </a:effectLst>
              <a:ea typeface="ＭＳ Ｐゴシック" charset="0"/>
            </a:endParaRPr>
          </a:p>
        </p:txBody>
      </p:sp>
      <p:sp>
        <p:nvSpPr>
          <p:cNvPr id="461829" name="Rectangle 5"/>
          <p:cNvSpPr>
            <a:spLocks noChangeArrowheads="1"/>
          </p:cNvSpPr>
          <p:nvPr/>
        </p:nvSpPr>
        <p:spPr bwMode="auto">
          <a:xfrm rot="16200000">
            <a:off x="-247077" y="3135400"/>
            <a:ext cx="1081531" cy="525721"/>
          </a:xfrm>
          <a:prstGeom prst="rect">
            <a:avLst/>
          </a:prstGeom>
          <a:solidFill>
            <a:schemeClr val="accent1"/>
          </a:solidFill>
          <a:ln w="25400">
            <a:solidFill>
              <a:schemeClr val="tx1"/>
            </a:solidFill>
            <a:miter lim="800000"/>
            <a:headEnd/>
            <a:tailEnd/>
          </a:ln>
          <a:effectLst/>
        </p:spPr>
        <p:txBody>
          <a:bodyPr wrap="square">
            <a:spAutoFit/>
          </a:bodyPr>
          <a:lstStyle/>
          <a:p>
            <a:pPr marL="0" marR="0" lvl="0" indent="0" algn="ctr" defTabSz="914400" rtl="0" eaLnBrk="1" fontAlgn="base" latinLnBrk="0" hangingPunct="1">
              <a:lnSpc>
                <a:spcPct val="110000"/>
              </a:lnSpc>
              <a:spcBef>
                <a:spcPct val="20000"/>
              </a:spcBef>
              <a:spcAft>
                <a:spcPct val="0"/>
              </a:spcAft>
              <a:buClrTx/>
              <a:buSzTx/>
              <a:buFontTx/>
              <a:buNone/>
              <a:tabLst/>
              <a:defRPr/>
            </a:pPr>
            <a:r>
              <a:rPr kumimoji="0" lang="ar-JO" sz="280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rPr>
              <a:t>الجسد</a:t>
            </a:r>
            <a:endParaRPr kumimoji="0" lang="en-GB" sz="280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endParaRPr>
          </a:p>
        </p:txBody>
      </p:sp>
      <p:pic>
        <p:nvPicPr>
          <p:cNvPr id="299013" name="Picture 6" descr="church of HolyCross"/>
          <p:cNvPicPr>
            <a:picLocks noChangeAspect="1" noChangeArrowheads="1"/>
          </p:cNvPicPr>
          <p:nvPr/>
        </p:nvPicPr>
        <p:blipFill>
          <a:blip r:embed="rId3">
            <a:lum contrast="24000"/>
            <a:extLst>
              <a:ext uri="{28A0092B-C50C-407E-A947-70E740481C1C}">
                <a14:useLocalDpi xmlns:a14="http://schemas.microsoft.com/office/drawing/2010/main"/>
              </a:ext>
            </a:extLst>
          </a:blip>
          <a:srcRect/>
          <a:stretch>
            <a:fillRect/>
          </a:stretch>
        </p:blipFill>
        <p:spPr bwMode="auto">
          <a:xfrm>
            <a:off x="5900738" y="2286000"/>
            <a:ext cx="3243262"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1831" name="Text Box 7"/>
          <p:cNvSpPr txBox="1">
            <a:spLocks noChangeArrowheads="1"/>
          </p:cNvSpPr>
          <p:nvPr/>
        </p:nvSpPr>
        <p:spPr bwMode="auto">
          <a:xfrm>
            <a:off x="8305800" y="0"/>
            <a:ext cx="838200" cy="457200"/>
          </a:xfrm>
          <a:prstGeom prst="rect">
            <a:avLst/>
          </a:prstGeom>
          <a:noFill/>
          <a:ln>
            <a:noFill/>
          </a:ln>
          <a:effectLst>
            <a:outerShdw blurRad="63500" dist="35921" dir="2700000" algn="ctr" rotWithShape="0">
              <a:schemeClr val="bg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223</a:t>
            </a: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7" name="Picture 2" descr="Scrib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9800" y="1600200"/>
            <a:ext cx="4286250" cy="5019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3219" name="Rectangle 3" descr="White marble"/>
          <p:cNvSpPr>
            <a:spLocks noGrp="1" noRot="1" noChangeArrowheads="1"/>
          </p:cNvSpPr>
          <p:nvPr>
            <p:ph type="title"/>
          </p:nvPr>
        </p:nvSpPr>
        <p:spPr>
          <a:xfrm>
            <a:off x="0" y="274638"/>
            <a:ext cx="8229600" cy="1143000"/>
          </a:xfrm>
          <a:blipFill dpi="0" rotWithShape="1">
            <a:blip r:embed="rId4"/>
            <a:srcRect/>
            <a:tile tx="0" ty="0" sx="100000" sy="100000" flip="none" algn="tl"/>
          </a:blipFill>
        </p:spPr>
        <p:txBody>
          <a:bodyPr/>
          <a:lstStyle/>
          <a:p>
            <a:pPr eaLnBrk="1" hangingPunct="1">
              <a:defRPr/>
            </a:pPr>
            <a:r>
              <a:rPr lang="ar-JO" dirty="0">
                <a:solidFill>
                  <a:srgbClr val="000000"/>
                </a:solidFill>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rPr>
              <a:t>ماذا عن مؤهلات الشيوخ؟</a:t>
            </a:r>
            <a:endParaRPr lang="en-US" dirty="0">
              <a:solidFill>
                <a:srgbClr val="000000"/>
              </a:solidFill>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endParaRPr>
          </a:p>
        </p:txBody>
      </p:sp>
      <p:sp>
        <p:nvSpPr>
          <p:cNvPr id="301059" name="Text Box 11"/>
          <p:cNvSpPr txBox="1">
            <a:spLocks noChangeArrowheads="1"/>
          </p:cNvSpPr>
          <p:nvPr/>
        </p:nvSpPr>
        <p:spPr bwMode="auto">
          <a:xfrm>
            <a:off x="8172450" y="0"/>
            <a:ext cx="9715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224</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4" name="Picture 3" descr="A herd of sheep standing on top of a grass covered field&#10;&#10;Description automatically generated">
            <a:extLst>
              <a:ext uri="{FF2B5EF4-FFF2-40B4-BE49-F238E27FC236}">
                <a16:creationId xmlns:a16="http://schemas.microsoft.com/office/drawing/2014/main" id="{DD6A71E1-D9F3-4891-A493-D93AC11B92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119" y="438150"/>
            <a:ext cx="4005474" cy="5981700"/>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A982456D-0877-4AA5-8459-0D6877920153}"/>
              </a:ext>
            </a:extLst>
          </p:cNvPr>
          <p:cNvSpPr/>
          <p:nvPr/>
        </p:nvSpPr>
        <p:spPr>
          <a:xfrm>
            <a:off x="5105400" y="542924"/>
            <a:ext cx="3608566" cy="1176797"/>
          </a:xfrm>
          <a:prstGeom prst="rect">
            <a:avLst/>
          </a:prstGeom>
          <a:solidFill>
            <a:schemeClr val="tx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lang="ar-JO" sz="3200" dirty="0">
                <a:solidFill>
                  <a:prstClr val="white"/>
                </a:solidFill>
                <a:uFill>
                  <a:solidFill>
                    <a:srgbClr val="000000"/>
                  </a:solidFill>
                </a:uFill>
                <a:latin typeface="Arial" panose="020B0604020202020204" pitchFamily="34" charset="0"/>
                <a:ea typeface="Arial Unicode MS"/>
                <a:cs typeface="Arial" panose="020B0604020202020204" pitchFamily="34" charset="0"/>
              </a:rPr>
              <a:t>يقودون من المقدمة       لا يدفعون من الخلف</a:t>
            </a:r>
            <a:endParaRPr kumimoji="0" lang="en-US" sz="14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6" name="Rectangle 5">
            <a:extLst>
              <a:ext uri="{FF2B5EF4-FFF2-40B4-BE49-F238E27FC236}">
                <a16:creationId xmlns:a16="http://schemas.microsoft.com/office/drawing/2014/main" id="{77DDADD6-78E4-4F1F-837F-7BFC8956F9B0}"/>
              </a:ext>
            </a:extLst>
          </p:cNvPr>
          <p:cNvSpPr/>
          <p:nvPr/>
        </p:nvSpPr>
        <p:spPr>
          <a:xfrm>
            <a:off x="5257800" y="3162299"/>
            <a:ext cx="3608566" cy="1292213"/>
          </a:xfrm>
          <a:prstGeom prst="rect">
            <a:avLst/>
          </a:prstGeom>
          <a:solidFill>
            <a:schemeClr val="tx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32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لا يتسلطون</a:t>
            </a:r>
            <a:endParaRPr kumimoji="0" lang="en-US" sz="32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32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حساسون للإحتياجات</a:t>
            </a:r>
            <a:endParaRPr kumimoji="0" lang="en-US" sz="14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Tree>
    <p:extLst>
      <p:ext uri="{BB962C8B-B14F-4D97-AF65-F5344CB8AC3E}">
        <p14:creationId xmlns:p14="http://schemas.microsoft.com/office/powerpoint/2010/main" val="477258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earing a costume&#10;&#10;Description automatically generated">
            <a:extLst>
              <a:ext uri="{FF2B5EF4-FFF2-40B4-BE49-F238E27FC236}">
                <a16:creationId xmlns:a16="http://schemas.microsoft.com/office/drawing/2014/main" id="{08F55975-F961-418E-89EF-6FF7269841C5}"/>
              </a:ext>
            </a:extLst>
          </p:cNvPr>
          <p:cNvPicPr/>
          <p:nvPr/>
        </p:nvPicPr>
        <p:blipFill rotWithShape="1">
          <a:blip r:embed="rId2">
            <a:extLst>
              <a:ext uri="{28A0092B-C50C-407E-A947-70E740481C1C}">
                <a14:useLocalDpi xmlns:a14="http://schemas.microsoft.com/office/drawing/2010/main" val="0"/>
              </a:ext>
            </a:extLst>
          </a:blip>
          <a:srcRect l="4805" t="23096" r="19958" b="15928"/>
          <a:stretch/>
        </p:blipFill>
        <p:spPr>
          <a:xfrm>
            <a:off x="0" y="27384"/>
            <a:ext cx="9144000" cy="6858000"/>
          </a:xfrm>
          <a:prstGeom prst="rect">
            <a:avLst/>
          </a:prstGeom>
        </p:spPr>
      </p:pic>
      <p:sp>
        <p:nvSpPr>
          <p:cNvPr id="3" name="Rectangle 2">
            <a:extLst>
              <a:ext uri="{FF2B5EF4-FFF2-40B4-BE49-F238E27FC236}">
                <a16:creationId xmlns:a16="http://schemas.microsoft.com/office/drawing/2014/main" id="{7B3380CA-B6A6-4675-87BC-9D5EA01AF309}"/>
              </a:ext>
            </a:extLst>
          </p:cNvPr>
          <p:cNvSpPr/>
          <p:nvPr/>
        </p:nvSpPr>
        <p:spPr>
          <a:xfrm>
            <a:off x="240691" y="1152766"/>
            <a:ext cx="2797784" cy="1949444"/>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36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rPr>
              <a:t>حياة        الكنيسة     السليمة</a:t>
            </a:r>
            <a:endParaRPr kumimoji="0" lang="en-US" sz="14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4" name="Rectangle 3">
            <a:extLst>
              <a:ext uri="{FF2B5EF4-FFF2-40B4-BE49-F238E27FC236}">
                <a16:creationId xmlns:a16="http://schemas.microsoft.com/office/drawing/2014/main" id="{4F6E1D08-1D55-430A-8CC6-DA48C50AD731}"/>
              </a:ext>
            </a:extLst>
          </p:cNvPr>
          <p:cNvSpPr/>
          <p:nvPr/>
        </p:nvSpPr>
        <p:spPr>
          <a:xfrm>
            <a:off x="5938935" y="5587159"/>
            <a:ext cx="3066865" cy="547650"/>
          </a:xfrm>
          <a:prstGeom prst="rect">
            <a:avLst/>
          </a:prstGeom>
          <a:solidFill>
            <a:srgbClr val="FF0000"/>
          </a:solidFill>
        </p:spPr>
        <p:txBody>
          <a:bodyPr wrap="non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دراسات في 1 تيموثاوس</a:t>
            </a:r>
            <a:endParaRPr kumimoji="0" lang="en-US" sz="12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Tree>
    <p:extLst>
      <p:ext uri="{BB962C8B-B14F-4D97-AF65-F5344CB8AC3E}">
        <p14:creationId xmlns:p14="http://schemas.microsoft.com/office/powerpoint/2010/main" val="2435600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earing a costume&#10;&#10;Description automatically generated">
            <a:extLst>
              <a:ext uri="{FF2B5EF4-FFF2-40B4-BE49-F238E27FC236}">
                <a16:creationId xmlns:a16="http://schemas.microsoft.com/office/drawing/2014/main" id="{08F55975-F961-418E-89EF-6FF7269841C5}"/>
              </a:ext>
            </a:extLst>
          </p:cNvPr>
          <p:cNvPicPr/>
          <p:nvPr/>
        </p:nvPicPr>
        <p:blipFill rotWithShape="1">
          <a:blip r:embed="rId2">
            <a:extLst>
              <a:ext uri="{28A0092B-C50C-407E-A947-70E740481C1C}">
                <a14:useLocalDpi xmlns:a14="http://schemas.microsoft.com/office/drawing/2010/main" val="0"/>
              </a:ext>
            </a:extLst>
          </a:blip>
          <a:srcRect l="4805" t="23096" r="19958" b="15928"/>
          <a:stretch/>
        </p:blipFill>
        <p:spPr>
          <a:xfrm>
            <a:off x="0" y="0"/>
            <a:ext cx="9144000" cy="6858000"/>
          </a:xfrm>
          <a:prstGeom prst="rect">
            <a:avLst/>
          </a:prstGeom>
        </p:spPr>
      </p:pic>
      <p:sp>
        <p:nvSpPr>
          <p:cNvPr id="5" name="Rectangle 4">
            <a:extLst>
              <a:ext uri="{FF2B5EF4-FFF2-40B4-BE49-F238E27FC236}">
                <a16:creationId xmlns:a16="http://schemas.microsoft.com/office/drawing/2014/main" id="{DD21DCEF-FE90-4221-8B69-8F2786A674B7}"/>
              </a:ext>
            </a:extLst>
          </p:cNvPr>
          <p:cNvSpPr/>
          <p:nvPr/>
        </p:nvSpPr>
        <p:spPr>
          <a:xfrm>
            <a:off x="240690" y="1152767"/>
            <a:ext cx="3016860" cy="3223639"/>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36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rPr>
              <a:t>تطور        الكنائس     السليمة          قادة            أتقياء</a:t>
            </a:r>
            <a:endParaRPr kumimoji="0" lang="en-US" sz="12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6" name="Rectangle 5">
            <a:extLst>
              <a:ext uri="{FF2B5EF4-FFF2-40B4-BE49-F238E27FC236}">
                <a16:creationId xmlns:a16="http://schemas.microsoft.com/office/drawing/2014/main" id="{88CD8F20-5897-4437-B467-115232566B4E}"/>
              </a:ext>
            </a:extLst>
          </p:cNvPr>
          <p:cNvSpPr/>
          <p:nvPr/>
        </p:nvSpPr>
        <p:spPr>
          <a:xfrm>
            <a:off x="6172200" y="5596684"/>
            <a:ext cx="2989441" cy="548099"/>
          </a:xfrm>
          <a:prstGeom prst="rect">
            <a:avLst/>
          </a:prstGeom>
          <a:solidFill>
            <a:srgbClr val="FF0000"/>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1 تيموثاوس 3: 1-7</a:t>
            </a:r>
            <a:endParaRPr kumimoji="0" lang="en-US" sz="12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Tree>
    <p:extLst>
      <p:ext uri="{BB962C8B-B14F-4D97-AF65-F5344CB8AC3E}">
        <p14:creationId xmlns:p14="http://schemas.microsoft.com/office/powerpoint/2010/main" val="1780691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2" descr="Are There Still Shepherds Today? | Wonderopolis">
            <a:extLst>
              <a:ext uri="{FF2B5EF4-FFF2-40B4-BE49-F238E27FC236}">
                <a16:creationId xmlns:a16="http://schemas.microsoft.com/office/drawing/2014/main" id="{028C2F00-DB42-4623-8F66-7C558ACA2A50}"/>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r="10668" b="2"/>
          <a:stretch/>
        </p:blipFill>
        <p:spPr bwMode="auto">
          <a:xfrm>
            <a:off x="20" y="1"/>
            <a:ext cx="9143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D1B9BDC-B695-4521-BCF5-2B545458DE52}"/>
              </a:ext>
            </a:extLst>
          </p:cNvPr>
          <p:cNvSpPr/>
          <p:nvPr/>
        </p:nvSpPr>
        <p:spPr>
          <a:xfrm>
            <a:off x="238124" y="142875"/>
            <a:ext cx="8658225" cy="2422680"/>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lang="ar-JO" sz="6000" dirty="0">
                <a:solidFill>
                  <a:srgbClr val="FFFFFF"/>
                </a:solidFill>
                <a:uFill>
                  <a:solidFill>
                    <a:srgbClr val="000000"/>
                  </a:solidFill>
                </a:uFill>
                <a:latin typeface="Arial" panose="020B0604020202020204" pitchFamily="34" charset="0"/>
                <a:cs typeface="Arial" panose="020B0604020202020204" pitchFamily="34" charset="0"/>
              </a:rPr>
              <a:t>يقيمون شيوخاً أتقياء</a:t>
            </a:r>
            <a:endParaRPr lang="en-US" sz="6000" dirty="0">
              <a:solidFill>
                <a:srgbClr val="FFFFFF"/>
              </a:solidFill>
              <a:uFill>
                <a:solidFill>
                  <a:srgbClr val="000000"/>
                </a:solidFill>
              </a:u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u="none" strike="noStrike" kern="1200" cap="none" spc="0" normalizeH="0" baseline="0" noProof="0" dirty="0">
                <a:ln>
                  <a:noFill/>
                </a:ln>
                <a:solidFill>
                  <a:srgbClr val="FFFFFF"/>
                </a:solidFill>
                <a:effectLst/>
                <a:uLnTx/>
                <a:uFill>
                  <a:solidFill>
                    <a:srgbClr val="000000"/>
                  </a:solidFill>
                </a:uFill>
                <a:latin typeface="Arial" panose="020B0604020202020204" pitchFamily="34" charset="0"/>
                <a:cs typeface="Arial" panose="020B0604020202020204" pitchFamily="34" charset="0"/>
              </a:rPr>
              <a:t> (</a:t>
            </a:r>
            <a:r>
              <a:rPr lang="ar-JO" sz="6000" dirty="0">
                <a:solidFill>
                  <a:srgbClr val="FFFFFF"/>
                </a:solidFill>
                <a:uFill>
                  <a:solidFill>
                    <a:srgbClr val="000000"/>
                  </a:solidFill>
                </a:uFill>
                <a:latin typeface="Arial" panose="020B0604020202020204" pitchFamily="34" charset="0"/>
                <a:cs typeface="Arial" panose="020B0604020202020204" pitchFamily="34" charset="0"/>
              </a:rPr>
              <a:t>الأعداد 1-7</a:t>
            </a:r>
            <a:r>
              <a:rPr kumimoji="0" lang="en-US" sz="6000" u="none" strike="noStrike" kern="1200" cap="none" spc="0" normalizeH="0" baseline="0" noProof="0" dirty="0">
                <a:ln>
                  <a:noFill/>
                </a:ln>
                <a:solidFill>
                  <a:srgbClr val="FFFFFF"/>
                </a:solidFill>
                <a:effectLst/>
                <a:uLnTx/>
                <a:uFill>
                  <a:solidFill>
                    <a:srgbClr val="000000"/>
                  </a:solidFill>
                </a:u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32451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salm 23 | The Lord Shepherds Us and Welcomes Us — Things of the Sort">
            <a:extLst>
              <a:ext uri="{FF2B5EF4-FFF2-40B4-BE49-F238E27FC236}">
                <a16:creationId xmlns:a16="http://schemas.microsoft.com/office/drawing/2014/main" id="{79EBB25A-9ADA-4BE6-90AD-548892EE88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04"/>
          <a:stretch/>
        </p:blipFill>
        <p:spPr bwMode="auto">
          <a:xfrm>
            <a:off x="-8910" y="0"/>
            <a:ext cx="915291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FD638C63-D182-4BA6-B54A-F1DE04542B43}"/>
              </a:ext>
            </a:extLst>
          </p:cNvPr>
          <p:cNvSpPr/>
          <p:nvPr/>
        </p:nvSpPr>
        <p:spPr>
          <a:xfrm>
            <a:off x="0" y="143345"/>
            <a:ext cx="1908497" cy="613245"/>
          </a:xfrm>
          <a:prstGeom prst="rect">
            <a:avLst/>
          </a:prstGeom>
          <a:solidFill>
            <a:schemeClr val="tx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ar-JO" sz="32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مراجعة</a:t>
            </a:r>
            <a:endParaRPr kumimoji="0" lang="en-US" sz="32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7" name="Rectangle 6">
            <a:extLst>
              <a:ext uri="{FF2B5EF4-FFF2-40B4-BE49-F238E27FC236}">
                <a16:creationId xmlns:a16="http://schemas.microsoft.com/office/drawing/2014/main" id="{D50413F9-DCF8-4EEB-A365-1C533F1F512D}"/>
              </a:ext>
            </a:extLst>
          </p:cNvPr>
          <p:cNvSpPr/>
          <p:nvPr/>
        </p:nvSpPr>
        <p:spPr>
          <a:xfrm>
            <a:off x="1819582" y="1067270"/>
            <a:ext cx="5495925" cy="1333442"/>
          </a:xfrm>
          <a:prstGeom prst="rect">
            <a:avLst/>
          </a:prstGeom>
          <a:solidFill>
            <a:schemeClr val="tx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ar-SA" sz="32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1 تيموثاوس</a:t>
            </a:r>
            <a:r>
              <a:rPr kumimoji="0" lang="ar-JO" sz="32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 2: 11-14</a:t>
            </a:r>
            <a:r>
              <a:rPr kumimoji="0" lang="en-US" sz="32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 </a:t>
            </a: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ar-JO" sz="32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على الرجال أن يقودوا الكنيسة</a:t>
            </a:r>
            <a:endParaRPr kumimoji="0" lang="en-US" sz="32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8" name="Rectangle 7">
            <a:extLst>
              <a:ext uri="{FF2B5EF4-FFF2-40B4-BE49-F238E27FC236}">
                <a16:creationId xmlns:a16="http://schemas.microsoft.com/office/drawing/2014/main" id="{20CACB26-BC6A-49D3-9945-F39DAE8A1EB2}"/>
              </a:ext>
            </a:extLst>
          </p:cNvPr>
          <p:cNvSpPr/>
          <p:nvPr/>
        </p:nvSpPr>
        <p:spPr>
          <a:xfrm>
            <a:off x="2335591" y="2711392"/>
            <a:ext cx="4463905" cy="2053639"/>
          </a:xfrm>
          <a:prstGeom prst="rect">
            <a:avLst/>
          </a:prstGeom>
          <a:solidFill>
            <a:schemeClr val="tx1"/>
          </a:solidFill>
        </p:spPr>
        <p:txBody>
          <a:bodyPr wrap="square">
            <a:spAutoFit/>
          </a:bodyPr>
          <a:lstStyle/>
          <a:p>
            <a:pPr lvl="0" algn="ctr" defTabSz="457200" fontAlgn="auto">
              <a:lnSpc>
                <a:spcPct val="115000"/>
              </a:lnSpc>
              <a:spcBef>
                <a:spcPts val="1200"/>
              </a:spcBef>
              <a:spcAft>
                <a:spcPts val="0"/>
              </a:spcAft>
              <a:defRPr/>
            </a:pPr>
            <a:r>
              <a:rPr lang="ar-JO" sz="3200" dirty="0">
                <a:solidFill>
                  <a:prstClr val="white"/>
                </a:solidFill>
                <a:uFill>
                  <a:solidFill>
                    <a:srgbClr val="000000"/>
                  </a:solidFill>
                </a:uFill>
                <a:latin typeface="Arial" panose="020B0604020202020204" pitchFamily="34" charset="0"/>
                <a:ea typeface="Arial Unicode MS"/>
                <a:cs typeface="Arial" panose="020B0604020202020204" pitchFamily="34" charset="0"/>
              </a:rPr>
              <a:t>لا يزال بإمكان النساء الكلام</a:t>
            </a:r>
          </a:p>
          <a:p>
            <a:pPr lvl="0" algn="ctr" defTabSz="457200" fontAlgn="auto">
              <a:lnSpc>
                <a:spcPct val="115000"/>
              </a:lnSpc>
              <a:spcBef>
                <a:spcPts val="1200"/>
              </a:spcBef>
              <a:spcAft>
                <a:spcPts val="0"/>
              </a:spcAft>
              <a:defRPr/>
            </a:pPr>
            <a:r>
              <a:rPr lang="ar-JO" sz="3200" dirty="0">
                <a:solidFill>
                  <a:prstClr val="white"/>
                </a:solidFill>
                <a:uFill>
                  <a:solidFill>
                    <a:srgbClr val="000000"/>
                  </a:solidFill>
                </a:uFill>
                <a:latin typeface="Arial" panose="020B0604020202020204" pitchFamily="34" charset="0"/>
                <a:ea typeface="Arial Unicode MS"/>
                <a:cs typeface="Arial" panose="020B0604020202020204" pitchFamily="34" charset="0"/>
              </a:rPr>
              <a:t>لا يزال بإمكان النساء التعليم</a:t>
            </a:r>
          </a:p>
          <a:p>
            <a:pPr lvl="0" algn="ctr" defTabSz="457200" fontAlgn="auto">
              <a:lnSpc>
                <a:spcPct val="115000"/>
              </a:lnSpc>
              <a:spcBef>
                <a:spcPts val="1200"/>
              </a:spcBef>
              <a:spcAft>
                <a:spcPts val="0"/>
              </a:spcAft>
              <a:defRPr/>
            </a:pPr>
            <a:r>
              <a:rPr lang="ar-JO" sz="3200" dirty="0">
                <a:solidFill>
                  <a:prstClr val="white"/>
                </a:solidFill>
                <a:uFill>
                  <a:solidFill>
                    <a:srgbClr val="000000"/>
                  </a:solidFill>
                </a:uFill>
                <a:latin typeface="Arial" panose="020B0604020202020204" pitchFamily="34" charset="0"/>
                <a:ea typeface="Arial Unicode MS"/>
                <a:cs typeface="Arial" panose="020B0604020202020204" pitchFamily="34" charset="0"/>
              </a:rPr>
              <a:t>لا يزال بإمكان المرأة القيادة</a:t>
            </a:r>
            <a:endParaRPr kumimoji="0" lang="en-US" sz="32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Tree>
    <p:extLst>
      <p:ext uri="{BB962C8B-B14F-4D97-AF65-F5344CB8AC3E}">
        <p14:creationId xmlns:p14="http://schemas.microsoft.com/office/powerpoint/2010/main" val="2432729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dg.imgix.net/is-the-love-of-money-really-the-root-of-all-evils-b1zeybvj-en/landscape/is-the-love-of-money-really-the-root-of-all-evils-b1zeybvj.jpg?ts=1485986953&amp;ixlib=rails-3.0.2&amp;auto=format%2Ccompress&amp;fit=min&amp;w=700&amp;h=394&amp;dpr=2&amp;ch=Width%2CDPR">
            <a:extLst>
              <a:ext uri="{FF2B5EF4-FFF2-40B4-BE49-F238E27FC236}">
                <a16:creationId xmlns:a16="http://schemas.microsoft.com/office/drawing/2014/main" id="{38C86472-044A-3AB6-88FD-90782CBFDBF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2288"/>
          <a:stretch/>
        </p:blipFill>
        <p:spPr bwMode="auto">
          <a:xfrm>
            <a:off x="-335532" y="0"/>
            <a:ext cx="9479532"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779912" y="188640"/>
            <a:ext cx="5011310" cy="4752528"/>
          </a:xfrm>
          <a:effectLst>
            <a:outerShdw blurRad="63500" dist="35921" dir="2700000" algn="ctr" rotWithShape="0">
              <a:schemeClr val="tx2">
                <a:alpha val="74998"/>
              </a:schemeClr>
            </a:outerShdw>
          </a:effectLst>
        </p:spPr>
        <p:txBody>
          <a:bodyPr anchor="t"/>
          <a:lstStyle/>
          <a:p>
            <a:pPr marL="1031875" indent="-1019175" algn="r" rtl="1">
              <a:defRPr/>
            </a:pPr>
            <a:r>
              <a:rPr lang="ar-JO" sz="4800" dirty="0">
                <a:effectLst>
                  <a:glow rad="127000">
                    <a:schemeClr val="tx1"/>
                  </a:glow>
                </a:effectLst>
                <a:ea typeface="ＭＳ Ｐゴシック" charset="0"/>
              </a:rPr>
              <a:t>٥.</a:t>
            </a:r>
            <a:r>
              <a:rPr lang="ar-SA" sz="4800" dirty="0">
                <a:effectLst>
                  <a:glow rad="127000">
                    <a:schemeClr val="tx1"/>
                  </a:glow>
                </a:effectLst>
                <a:ea typeface="ＭＳ Ｐゴシック" charset="0"/>
              </a:rPr>
              <a:t> </a:t>
            </a:r>
            <a:r>
              <a:rPr lang="ar-JO" sz="4800" dirty="0">
                <a:effectLst>
                  <a:glow rad="127000">
                    <a:schemeClr val="tx1"/>
                  </a:glow>
                </a:effectLst>
                <a:ea typeface="ＭＳ Ｐゴシック" charset="0"/>
              </a:rPr>
              <a:t>لا تدع محبة المال تدمر حياتك الروحية </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(٦: ١١-٢١) </a:t>
            </a:r>
            <a:endParaRPr lang="en-US" sz="48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78A73DD9-83D1-5340-B760-B9F51821FF5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١ تيموثاوس</a:t>
            </a:r>
          </a:p>
        </p:txBody>
      </p:sp>
    </p:spTree>
    <p:extLst>
      <p:ext uri="{BB962C8B-B14F-4D97-AF65-F5344CB8AC3E}">
        <p14:creationId xmlns:p14="http://schemas.microsoft.com/office/powerpoint/2010/main" val="35998411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salm 23 | The Lord Shepherds Us and Welcomes Us — Things of the Sort">
            <a:extLst>
              <a:ext uri="{FF2B5EF4-FFF2-40B4-BE49-F238E27FC236}">
                <a16:creationId xmlns:a16="http://schemas.microsoft.com/office/drawing/2014/main" id="{79EBB25A-9ADA-4BE6-90AD-548892EE88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04"/>
          <a:stretch/>
        </p:blipFill>
        <p:spPr bwMode="auto">
          <a:xfrm>
            <a:off x="-8910" y="0"/>
            <a:ext cx="915291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50413F9-DCF8-4EEB-A365-1C533F1F512D}"/>
              </a:ext>
            </a:extLst>
          </p:cNvPr>
          <p:cNvSpPr/>
          <p:nvPr/>
        </p:nvSpPr>
        <p:spPr>
          <a:xfrm>
            <a:off x="611560" y="401589"/>
            <a:ext cx="7704855" cy="954107"/>
          </a:xfrm>
          <a:prstGeom prst="rect">
            <a:avLst/>
          </a:prstGeom>
          <a:solidFill>
            <a:schemeClr val="tx1"/>
          </a:solidFill>
          <a:ln>
            <a:solidFill>
              <a:schemeClr val="bg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1 صادقة هي الكلمة: إن ابتغى أحد الأسقفية، فيشتهي عملاً صالحاً.</a:t>
            </a:r>
            <a:endParaRPr kumimoji="0" lang="en-US" sz="280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20CACB26-BC6A-49D3-9945-F39DAE8A1EB2}"/>
              </a:ext>
            </a:extLst>
          </p:cNvPr>
          <p:cNvSpPr/>
          <p:nvPr/>
        </p:nvSpPr>
        <p:spPr>
          <a:xfrm>
            <a:off x="2115532" y="1866900"/>
            <a:ext cx="4904019" cy="1846468"/>
          </a:xfrm>
          <a:prstGeom prst="rect">
            <a:avLst/>
          </a:prstGeom>
          <a:solidFill>
            <a:schemeClr val="tx1"/>
          </a:solidFill>
        </p:spPr>
        <p:txBody>
          <a:bodyPr wrap="square">
            <a:spAutoFit/>
          </a:bodyPr>
          <a:lstStyle/>
          <a:p>
            <a:pPr marL="0" marR="0" lvl="0" indent="0" algn="r" defTabSz="457200" rtl="0" eaLnBrk="1" fontAlgn="auto" latinLnBrk="0" hangingPunct="1">
              <a:lnSpc>
                <a:spcPct val="115000"/>
              </a:lnSpc>
              <a:spcBef>
                <a:spcPts val="1200"/>
              </a:spcBef>
              <a:spcAft>
                <a:spcPts val="0"/>
              </a:spcAft>
              <a:buClrTx/>
              <a:buSzTx/>
              <a:buFontTx/>
              <a:buNone/>
              <a:tabLst/>
              <a:defRPr/>
            </a:pPr>
            <a:r>
              <a:rPr lang="ar-JO" sz="2800" dirty="0">
                <a:solidFill>
                  <a:prstClr val="white"/>
                </a:solidFill>
                <a:uFill>
                  <a:solidFill>
                    <a:srgbClr val="000000"/>
                  </a:solidFill>
                </a:uFill>
                <a:latin typeface="Arial" panose="020B0604020202020204" pitchFamily="34" charset="0"/>
                <a:ea typeface="Arial Unicode MS"/>
                <a:cs typeface="Arial" panose="020B0604020202020204" pitchFamily="34" charset="0"/>
              </a:rPr>
              <a:t>الشيخ = من؟ رجل أكبر</a:t>
            </a:r>
            <a:endParaRPr kumimoji="0" lang="en-US"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a:p>
            <a:pPr marL="0" marR="0" lvl="0" indent="0" algn="r" defTabSz="457200" rtl="0" eaLnBrk="1" fontAlgn="auto" latinLnBrk="0" hangingPunct="1">
              <a:lnSpc>
                <a:spcPct val="115000"/>
              </a:lnSpc>
              <a:spcBef>
                <a:spcPts val="1200"/>
              </a:spcBef>
              <a:spcAft>
                <a:spcPts val="0"/>
              </a:spcAft>
              <a:buClrTx/>
              <a:buSzTx/>
              <a:buFontTx/>
              <a:buNone/>
              <a:tabLst/>
              <a:defRPr/>
            </a:pPr>
            <a:r>
              <a:rPr lang="ar-JO" sz="2800" dirty="0">
                <a:solidFill>
                  <a:prstClr val="white"/>
                </a:solidFill>
                <a:uFill>
                  <a:solidFill>
                    <a:srgbClr val="000000"/>
                  </a:solidFill>
                </a:uFill>
                <a:latin typeface="Arial" panose="020B0604020202020204" pitchFamily="34" charset="0"/>
                <a:ea typeface="Arial Unicode MS"/>
                <a:cs typeface="Arial" panose="020B0604020202020204" pitchFamily="34" charset="0"/>
              </a:rPr>
              <a:t>ناظر = ماذا؟ ينظر</a:t>
            </a:r>
            <a:endParaRPr kumimoji="0" lang="en-US"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a:p>
            <a:pPr marL="0" marR="0" lvl="0" indent="0" algn="r" defTabSz="457200" rtl="0" eaLnBrk="1" fontAlgn="auto" latinLnBrk="0" hangingPunct="1">
              <a:lnSpc>
                <a:spcPct val="115000"/>
              </a:lnSpc>
              <a:spcBef>
                <a:spcPts val="1200"/>
              </a:spcBef>
              <a:spcAft>
                <a:spcPts val="0"/>
              </a:spcAft>
              <a:buClrTx/>
              <a:buSzTx/>
              <a:buFontTx/>
              <a:buNone/>
              <a:tabLst/>
              <a:defRPr/>
            </a:pPr>
            <a:r>
              <a:rPr lang="ar-JO" sz="2800" dirty="0">
                <a:solidFill>
                  <a:prstClr val="white"/>
                </a:solidFill>
                <a:uFill>
                  <a:solidFill>
                    <a:srgbClr val="000000"/>
                  </a:solidFill>
                </a:uFill>
                <a:latin typeface="Arial" panose="020B0604020202020204" pitchFamily="34" charset="0"/>
                <a:ea typeface="Arial Unicode MS"/>
                <a:cs typeface="Arial" panose="020B0604020202020204" pitchFamily="34" charset="0"/>
              </a:rPr>
              <a:t>راعي = كيف؟ مثل راعي</a:t>
            </a:r>
            <a:endParaRPr kumimoji="0" lang="en-US"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Tree>
    <p:extLst>
      <p:ext uri="{BB962C8B-B14F-4D97-AF65-F5344CB8AC3E}">
        <p14:creationId xmlns:p14="http://schemas.microsoft.com/office/powerpoint/2010/main" val="2638266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salm 23 | The Lord Shepherds Us and Welcomes Us — Things of the Sort">
            <a:extLst>
              <a:ext uri="{FF2B5EF4-FFF2-40B4-BE49-F238E27FC236}">
                <a16:creationId xmlns:a16="http://schemas.microsoft.com/office/drawing/2014/main" id="{79EBB25A-9ADA-4BE6-90AD-548892EE88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04"/>
          <a:stretch/>
        </p:blipFill>
        <p:spPr bwMode="auto">
          <a:xfrm>
            <a:off x="-8910" y="0"/>
            <a:ext cx="915291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50413F9-DCF8-4EEB-A365-1C533F1F512D}"/>
              </a:ext>
            </a:extLst>
          </p:cNvPr>
          <p:cNvSpPr/>
          <p:nvPr/>
        </p:nvSpPr>
        <p:spPr>
          <a:xfrm>
            <a:off x="909945" y="1087389"/>
            <a:ext cx="7315199" cy="2677656"/>
          </a:xfrm>
          <a:prstGeom prst="rect">
            <a:avLst/>
          </a:prstGeom>
          <a:solidFill>
            <a:schemeClr val="tx1"/>
          </a:solidFill>
          <a:ln>
            <a:solidFill>
              <a:schemeClr val="bg1"/>
            </a:solidFill>
          </a:ln>
        </p:spPr>
        <p:txBody>
          <a:bodyPr wrap="square">
            <a:spAutoFit/>
          </a:bodyPr>
          <a:lstStyle/>
          <a:p>
            <a:pPr algn="ctr" rtl="1"/>
            <a:r>
              <a:rPr lang="ar-JO" sz="2800" dirty="0">
                <a:solidFill>
                  <a:schemeClr val="bg1">
                    <a:lumMod val="85000"/>
                  </a:schemeClr>
                </a:solidFill>
                <a:latin typeface="Arial" panose="020B0604020202020204" pitchFamily="34" charset="0"/>
                <a:cs typeface="Arial" panose="020B0604020202020204" pitchFamily="34" charset="0"/>
              </a:rPr>
              <a:t>أ</a:t>
            </a:r>
            <a:r>
              <a:rPr lang="ar-SA" sz="2800" dirty="0">
                <a:solidFill>
                  <a:schemeClr val="bg1">
                    <a:lumMod val="85000"/>
                  </a:schemeClr>
                </a:solidFill>
                <a:latin typeface="Arial" panose="020B0604020202020204" pitchFamily="34" charset="0"/>
                <a:cs typeface="Arial" panose="020B0604020202020204" pitchFamily="34" charset="0"/>
              </a:rPr>
              <a:t>عمال ٢٠ : ١٧، ٢٨</a:t>
            </a:r>
          </a:p>
          <a:p>
            <a:pPr algn="l" rtl="1"/>
            <a:endParaRPr lang="en-US" sz="2800" dirty="0">
              <a:solidFill>
                <a:schemeClr val="bg1">
                  <a:lumMod val="85000"/>
                </a:schemeClr>
              </a:solidFill>
              <a:latin typeface="Arial" panose="020B0604020202020204" pitchFamily="34" charset="0"/>
              <a:cs typeface="Arial" panose="020B0604020202020204" pitchFamily="34" charset="0"/>
            </a:endParaRPr>
          </a:p>
          <a:p>
            <a:pPr algn="r" rtl="1"/>
            <a:r>
              <a:rPr lang="ar-JO" sz="2800" dirty="0">
                <a:solidFill>
                  <a:schemeClr val="bg1">
                    <a:lumMod val="85000"/>
                  </a:schemeClr>
                </a:solidFill>
                <a:latin typeface="Arial" panose="020B0604020202020204" pitchFamily="34" charset="0"/>
                <a:cs typeface="Arial" panose="020B0604020202020204" pitchFamily="34" charset="0"/>
              </a:rPr>
              <a:t>17 ومن ميليتس أرسل إلى أفسس واستدعى قسوس الكنيسة.</a:t>
            </a:r>
            <a:r>
              <a:rPr lang="ar-SA" sz="2800" dirty="0">
                <a:solidFill>
                  <a:schemeClr val="bg1">
                    <a:lumMod val="85000"/>
                  </a:schemeClr>
                </a:solidFill>
                <a:latin typeface="Arial" panose="020B0604020202020204" pitchFamily="34" charset="0"/>
                <a:cs typeface="Arial" panose="020B0604020202020204" pitchFamily="34" charset="0"/>
              </a:rPr>
              <a:t> </a:t>
            </a:r>
          </a:p>
          <a:p>
            <a:pPr marL="0" marR="0" lvl="0" indent="0" algn="l" defTabSz="457200" rtl="1" eaLnBrk="1" fontAlgn="auto" latinLnBrk="0" hangingPunct="1">
              <a:lnSpc>
                <a:spcPct val="100000"/>
              </a:lnSpc>
              <a:spcBef>
                <a:spcPts val="0"/>
              </a:spcBef>
              <a:spcAft>
                <a:spcPts val="0"/>
              </a:spcAft>
              <a:buClrTx/>
              <a:buSzTx/>
              <a:buFontTx/>
              <a:buNone/>
              <a:tabLst/>
              <a:defRPr/>
            </a:pPr>
            <a:endParaRPr kumimoji="0" lang="en-US" sz="2800" u="none" strike="noStrike" kern="1200" cap="none" spc="0" normalizeH="0" baseline="0" noProof="0" dirty="0">
              <a:ln>
                <a:noFill/>
              </a:ln>
              <a:solidFill>
                <a:schemeClr val="bg1">
                  <a:lumMod val="85000"/>
                </a:schemeClr>
              </a:solidFill>
              <a:effectLst/>
              <a:uLnTx/>
              <a:uFillTx/>
              <a:latin typeface="Arial" panose="020B0604020202020204" pitchFamily="34" charset="0"/>
              <a:cs typeface="Arial" panose="020B0604020202020204" pitchFamily="34" charset="0"/>
            </a:endParaRPr>
          </a:p>
          <a:p>
            <a:pPr lvl="0" algn="r" defTabSz="457200" rtl="1" fontAlgn="auto">
              <a:spcBef>
                <a:spcPts val="0"/>
              </a:spcBef>
              <a:spcAft>
                <a:spcPts val="0"/>
              </a:spcAft>
              <a:defRPr/>
            </a:pPr>
            <a:r>
              <a:rPr kumimoji="0" lang="ar-JO" sz="2800" u="none" strike="noStrike" kern="1200" cap="none" spc="0" normalizeH="0" baseline="0" noProof="0" dirty="0">
                <a:ln>
                  <a:noFill/>
                </a:ln>
                <a:solidFill>
                  <a:schemeClr val="bg1">
                    <a:lumMod val="85000"/>
                  </a:schemeClr>
                </a:solidFill>
                <a:effectLst/>
                <a:uLnTx/>
                <a:uFillTx/>
                <a:latin typeface="Arial" panose="020B0604020202020204" pitchFamily="34" charset="0"/>
                <a:ea typeface="Tahoma" panose="020B0604030504040204" pitchFamily="34" charset="0"/>
                <a:cs typeface="Arial" panose="020B0604020202020204" pitchFamily="34" charset="0"/>
              </a:rPr>
              <a:t>28 احترزوا إذاً لأنفسكم ولجميع الرعية التي أقامكم الروح القدس فيها أساقفة لترعوا كنيسة الله التي اقتناها بدمه.</a:t>
            </a:r>
            <a:endParaRPr kumimoji="0" lang="en-US" sz="5400" u="none" strike="noStrike" kern="1200" cap="none" spc="0" normalizeH="0" baseline="0" noProof="0" dirty="0">
              <a:ln>
                <a:noFill/>
              </a:ln>
              <a:solidFill>
                <a:schemeClr val="bg1">
                  <a:lumMod val="85000"/>
                </a:schemeClr>
              </a:solidFill>
              <a:effectLst/>
              <a:uLnTx/>
              <a:uFillTx/>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3815672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salm 23 | The Lord Shepherds Us and Welcomes Us — Things of the Sort">
            <a:extLst>
              <a:ext uri="{FF2B5EF4-FFF2-40B4-BE49-F238E27FC236}">
                <a16:creationId xmlns:a16="http://schemas.microsoft.com/office/drawing/2014/main" id="{79EBB25A-9ADA-4BE6-90AD-548892EE88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04"/>
          <a:stretch/>
        </p:blipFill>
        <p:spPr bwMode="auto">
          <a:xfrm>
            <a:off x="-8910" y="0"/>
            <a:ext cx="915291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50413F9-DCF8-4EEB-A365-1C533F1F512D}"/>
              </a:ext>
            </a:extLst>
          </p:cNvPr>
          <p:cNvSpPr/>
          <p:nvPr/>
        </p:nvSpPr>
        <p:spPr>
          <a:xfrm>
            <a:off x="909945" y="1087389"/>
            <a:ext cx="7315199" cy="2677656"/>
          </a:xfrm>
          <a:prstGeom prst="rect">
            <a:avLst/>
          </a:prstGeom>
          <a:solidFill>
            <a:schemeClr val="tx1"/>
          </a:solidFill>
          <a:ln>
            <a:solidFill>
              <a:schemeClr val="bg1"/>
            </a:solidFill>
          </a:ln>
        </p:spPr>
        <p:txBody>
          <a:bodyPr wrap="square">
            <a:spAutoFit/>
          </a:bodyPr>
          <a:lstStyle/>
          <a:p>
            <a:pPr algn="ctr" rtl="1"/>
            <a:r>
              <a:rPr lang="ar-SA" sz="2800" dirty="0">
                <a:latin typeface="Arial" panose="020B0604020202020204" pitchFamily="34" charset="0"/>
                <a:cs typeface="Arial" panose="020B0604020202020204" pitchFamily="34" charset="0"/>
              </a:rPr>
              <a:t>١بطرس ٥ : ١-٢</a:t>
            </a:r>
          </a:p>
          <a:p>
            <a:pPr algn="ctr" rtl="1"/>
            <a:endParaRPr lang="ar-SA" sz="2800" dirty="0">
              <a:latin typeface="Arial" panose="020B0604020202020204" pitchFamily="34" charset="0"/>
              <a:cs typeface="Arial" panose="020B0604020202020204" pitchFamily="34" charset="0"/>
            </a:endParaRPr>
          </a:p>
          <a:p>
            <a:pPr algn="ctr" rtl="1"/>
            <a:r>
              <a:rPr lang="ar-SA" sz="2800" dirty="0">
                <a:latin typeface="Arial" panose="020B0604020202020204" pitchFamily="34" charset="0"/>
                <a:cs typeface="Arial" panose="020B0604020202020204" pitchFamily="34" charset="0"/>
              </a:rPr>
              <a:t>1 أطلب إلى الشيوخ الذين بينكم، أنا الشيخ رفيقهم، والشاهد لآلام المسيح، وشريك المجد العتيد أن يعلن،</a:t>
            </a:r>
          </a:p>
          <a:p>
            <a:pPr algn="ctr" rtl="1"/>
            <a:r>
              <a:rPr lang="ar-SA" sz="2800" dirty="0">
                <a:latin typeface="Arial" panose="020B0604020202020204" pitchFamily="34" charset="0"/>
                <a:cs typeface="Arial" panose="020B0604020202020204" pitchFamily="34" charset="0"/>
              </a:rPr>
              <a:t>2 ارعوا رعية الله التي بينكم نظارا</a:t>
            </a:r>
            <a:r>
              <a:rPr lang="ar-JO" sz="2800" dirty="0">
                <a:latin typeface="Arial" panose="020B0604020202020204" pitchFamily="34" charset="0"/>
                <a:cs typeface="Arial" panose="020B0604020202020204" pitchFamily="34" charset="0"/>
              </a:rPr>
              <a:t>ً</a:t>
            </a:r>
            <a:r>
              <a:rPr lang="ar-SA" sz="2800" dirty="0">
                <a:latin typeface="Arial" panose="020B0604020202020204" pitchFamily="34" charset="0"/>
                <a:cs typeface="Arial" panose="020B0604020202020204" pitchFamily="34" charset="0"/>
              </a:rPr>
              <a:t>، لا عن اضطرار بل بال</a:t>
            </a:r>
            <a:r>
              <a:rPr lang="ar-JO" sz="2800" dirty="0">
                <a:latin typeface="Arial" panose="020B0604020202020204" pitchFamily="34" charset="0"/>
                <a:cs typeface="Arial" panose="020B0604020202020204" pitchFamily="34" charset="0"/>
              </a:rPr>
              <a:t>إ</a:t>
            </a:r>
            <a:r>
              <a:rPr lang="ar-SA" sz="2800" dirty="0">
                <a:latin typeface="Arial" panose="020B0604020202020204" pitchFamily="34" charset="0"/>
                <a:cs typeface="Arial" panose="020B0604020202020204" pitchFamily="34" charset="0"/>
              </a:rPr>
              <a:t>ختيار، ولا لربح قبيح بل بنشاط</a:t>
            </a:r>
          </a:p>
        </p:txBody>
      </p:sp>
    </p:spTree>
    <p:extLst>
      <p:ext uri="{BB962C8B-B14F-4D97-AF65-F5344CB8AC3E}">
        <p14:creationId xmlns:p14="http://schemas.microsoft.com/office/powerpoint/2010/main" val="655195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salm 23 | The Lord Shepherds Us and Welcomes Us — Things of the Sort">
            <a:extLst>
              <a:ext uri="{FF2B5EF4-FFF2-40B4-BE49-F238E27FC236}">
                <a16:creationId xmlns:a16="http://schemas.microsoft.com/office/drawing/2014/main" id="{79EBB25A-9ADA-4BE6-90AD-548892EE88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04"/>
          <a:stretch/>
        </p:blipFill>
        <p:spPr bwMode="auto">
          <a:xfrm>
            <a:off x="-8910" y="0"/>
            <a:ext cx="915291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50413F9-DCF8-4EEB-A365-1C533F1F512D}"/>
              </a:ext>
            </a:extLst>
          </p:cNvPr>
          <p:cNvSpPr/>
          <p:nvPr/>
        </p:nvSpPr>
        <p:spPr>
          <a:xfrm>
            <a:off x="909945" y="287289"/>
            <a:ext cx="7315199" cy="523220"/>
          </a:xfrm>
          <a:prstGeom prst="rect">
            <a:avLst/>
          </a:prstGeom>
          <a:solidFill>
            <a:schemeClr val="accent6">
              <a:lumMod val="50000"/>
            </a:schemeClr>
          </a:solidFill>
          <a:ln>
            <a:solidFill>
              <a:schemeClr val="bg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14 سمة شخصية للنظار في الكنيسة</a:t>
            </a:r>
            <a:endParaRPr kumimoji="0" lang="en-US" sz="2800" u="none" strike="noStrike" kern="1200" cap="none" spc="0" normalizeH="0" baseline="3000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84FABE6F-95D1-4B15-824B-A7288FF341C5}"/>
              </a:ext>
            </a:extLst>
          </p:cNvPr>
          <p:cNvSpPr/>
          <p:nvPr/>
        </p:nvSpPr>
        <p:spPr>
          <a:xfrm>
            <a:off x="243193" y="1000595"/>
            <a:ext cx="8605531" cy="547650"/>
          </a:xfrm>
          <a:prstGeom prst="rect">
            <a:avLst/>
          </a:prstGeom>
          <a:solidFill>
            <a:schemeClr val="tx1"/>
          </a:solidFill>
        </p:spPr>
        <p:txBody>
          <a:bodyPr wrap="square">
            <a:spAutoFit/>
          </a:bodyPr>
          <a:lstStyle/>
          <a:p>
            <a:pPr marL="342900" lvl="0" indent="-342900" algn="r" defTabSz="457200" rtl="1">
              <a:lnSpc>
                <a:spcPct val="115000"/>
              </a:lnSpc>
              <a:spcBef>
                <a:spcPts val="1200"/>
              </a:spcBef>
              <a:spcAft>
                <a:spcPts val="0"/>
              </a:spcAft>
              <a:buFont typeface="+mj-lt"/>
              <a:buAutoNum type="arabicPeriod"/>
              <a:defRPr/>
            </a:pPr>
            <a:r>
              <a:rPr lang="ar-JO" sz="2800" kern="0" dirty="0">
                <a:solidFill>
                  <a:prstClr val="white"/>
                </a:solidFill>
                <a:uFill>
                  <a:solidFill>
                    <a:srgbClr val="000000"/>
                  </a:solidFill>
                </a:uFill>
                <a:latin typeface="Arial" panose="020B0604020202020204" pitchFamily="34" charset="0"/>
                <a:ea typeface="Arial Unicode MS"/>
                <a:cs typeface="Arial" panose="020B0604020202020204" pitchFamily="34" charset="0"/>
              </a:rPr>
              <a:t>إنهم لا يغازلون (زوج زوجة واحدة)</a:t>
            </a:r>
            <a:endParaRPr kumimoji="0" lang="en-US" sz="2800" u="none" strike="noStrike" kern="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4" name="Rectangle 3">
            <a:extLst>
              <a:ext uri="{FF2B5EF4-FFF2-40B4-BE49-F238E27FC236}">
                <a16:creationId xmlns:a16="http://schemas.microsoft.com/office/drawing/2014/main" id="{189977C2-997F-4427-8249-55B82DA6E38F}"/>
              </a:ext>
            </a:extLst>
          </p:cNvPr>
          <p:cNvSpPr/>
          <p:nvPr/>
        </p:nvSpPr>
        <p:spPr>
          <a:xfrm>
            <a:off x="247650" y="1549163"/>
            <a:ext cx="8601069" cy="548099"/>
          </a:xfrm>
          <a:prstGeom prst="rect">
            <a:avLst/>
          </a:prstGeom>
          <a:solidFill>
            <a:schemeClr val="tx1"/>
          </a:solidFill>
        </p:spPr>
        <p:txBody>
          <a:bodyPr wrap="square">
            <a:spAutoFit/>
          </a:bodyPr>
          <a:lstStyle/>
          <a:p>
            <a:pPr lvl="0" algn="r" defTabSz="457200">
              <a:lnSpc>
                <a:spcPct val="115000"/>
              </a:lnSpc>
              <a:spcBef>
                <a:spcPts val="1200"/>
              </a:spcBef>
              <a:spcAft>
                <a:spcPts val="0"/>
              </a:spcAft>
              <a:defRPr/>
            </a:pPr>
            <a:r>
              <a:rPr lang="ar-JO" sz="2800" kern="0" dirty="0">
                <a:solidFill>
                  <a:prstClr val="white"/>
                </a:solidFill>
                <a:uFill>
                  <a:solidFill>
                    <a:srgbClr val="000000"/>
                  </a:solidFill>
                </a:uFill>
                <a:latin typeface="Arial" panose="020B0604020202020204" pitchFamily="34" charset="0"/>
                <a:ea typeface="Arial Unicode MS"/>
                <a:cs typeface="Arial" panose="020B0604020202020204" pitchFamily="34" charset="0"/>
              </a:rPr>
              <a:t>2. إنهم منضبطون شخصياً (ذوي عقلية رصينة)</a:t>
            </a:r>
            <a:endParaRPr kumimoji="0" lang="en-US" sz="2800" u="none" strike="noStrike" kern="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5" name="Rectangle 4">
            <a:extLst>
              <a:ext uri="{FF2B5EF4-FFF2-40B4-BE49-F238E27FC236}">
                <a16:creationId xmlns:a16="http://schemas.microsoft.com/office/drawing/2014/main" id="{0594B4EF-313B-4D79-A58C-FE74679DDE3F}"/>
              </a:ext>
            </a:extLst>
          </p:cNvPr>
          <p:cNvSpPr/>
          <p:nvPr/>
        </p:nvSpPr>
        <p:spPr>
          <a:xfrm>
            <a:off x="243193" y="2097262"/>
            <a:ext cx="8605531" cy="547650"/>
          </a:xfrm>
          <a:prstGeom prst="rect">
            <a:avLst/>
          </a:prstGeom>
          <a:solidFill>
            <a:schemeClr val="tx1"/>
          </a:solidFill>
        </p:spPr>
        <p:txBody>
          <a:bodyPr wrap="square">
            <a:spAutoFit/>
          </a:bodyPr>
          <a:lstStyle/>
          <a:p>
            <a:pPr marL="409575" lvl="0" indent="-400050" algn="r" defTabSz="457200">
              <a:lnSpc>
                <a:spcPct val="115000"/>
              </a:lnSpc>
              <a:spcBef>
                <a:spcPts val="1200"/>
              </a:spcBef>
              <a:spcAft>
                <a:spcPts val="0"/>
              </a:spcAft>
              <a:defRPr/>
            </a:pPr>
            <a:r>
              <a:rPr lang="ar-JO" sz="2800" kern="0" dirty="0">
                <a:solidFill>
                  <a:prstClr val="white"/>
                </a:solidFill>
                <a:uFill>
                  <a:solidFill>
                    <a:srgbClr val="000000"/>
                  </a:solidFill>
                </a:uFill>
                <a:latin typeface="Arial" panose="020B0604020202020204" pitchFamily="34" charset="0"/>
                <a:ea typeface="Arial Unicode MS"/>
                <a:cs typeface="Arial" panose="020B0604020202020204" pitchFamily="34" charset="0"/>
              </a:rPr>
              <a:t>3. إنهم متزنون عقلياً وعاطفياً (يتحكمون في أنفسهم)</a:t>
            </a:r>
            <a:endParaRPr kumimoji="0" lang="en-US" sz="2800" u="none" strike="noStrike" kern="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6" name="Rectangle 5">
            <a:extLst>
              <a:ext uri="{FF2B5EF4-FFF2-40B4-BE49-F238E27FC236}">
                <a16:creationId xmlns:a16="http://schemas.microsoft.com/office/drawing/2014/main" id="{4E71A929-800D-4109-8540-6A5569BB5E94}"/>
              </a:ext>
            </a:extLst>
          </p:cNvPr>
          <p:cNvSpPr/>
          <p:nvPr/>
        </p:nvSpPr>
        <p:spPr>
          <a:xfrm>
            <a:off x="243188" y="2644912"/>
            <a:ext cx="8605536" cy="548099"/>
          </a:xfrm>
          <a:prstGeom prst="rect">
            <a:avLst/>
          </a:prstGeom>
          <a:solidFill>
            <a:schemeClr val="tx1"/>
          </a:solidFill>
        </p:spPr>
        <p:txBody>
          <a:bodyPr wrap="square">
            <a:spAutoFit/>
          </a:bodyPr>
          <a:lstStyle/>
          <a:p>
            <a:pPr lvl="0" algn="r" defTabSz="457200">
              <a:lnSpc>
                <a:spcPct val="115000"/>
              </a:lnSpc>
              <a:spcBef>
                <a:spcPts val="1200"/>
              </a:spcBef>
              <a:spcAft>
                <a:spcPts val="0"/>
              </a:spcAft>
              <a:defRPr/>
            </a:pPr>
            <a:r>
              <a:rPr lang="ar-JO" sz="2800" kern="0" dirty="0">
                <a:solidFill>
                  <a:prstClr val="white"/>
                </a:solidFill>
                <a:uFill>
                  <a:solidFill>
                    <a:srgbClr val="000000"/>
                  </a:solidFill>
                </a:uFill>
                <a:latin typeface="Arial" panose="020B0604020202020204" pitchFamily="34" charset="0"/>
                <a:ea typeface="Arial Unicode MS"/>
                <a:cs typeface="Arial" panose="020B0604020202020204" pitchFamily="34" charset="0"/>
              </a:rPr>
              <a:t>4. ليسوا فاقدي السيطرة (محترمين)</a:t>
            </a:r>
            <a:endParaRPr kumimoji="0" lang="en-US" sz="2800" u="none" strike="noStrike" kern="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8" name="Rectangle 7">
            <a:extLst>
              <a:ext uri="{FF2B5EF4-FFF2-40B4-BE49-F238E27FC236}">
                <a16:creationId xmlns:a16="http://schemas.microsoft.com/office/drawing/2014/main" id="{A44660E8-EEEC-4A53-A146-C47BDA072C2E}"/>
              </a:ext>
            </a:extLst>
          </p:cNvPr>
          <p:cNvSpPr/>
          <p:nvPr/>
        </p:nvSpPr>
        <p:spPr>
          <a:xfrm>
            <a:off x="243187" y="3192563"/>
            <a:ext cx="8605536" cy="548099"/>
          </a:xfrm>
          <a:prstGeom prst="rect">
            <a:avLst/>
          </a:prstGeom>
          <a:solidFill>
            <a:schemeClr val="tx1"/>
          </a:solidFill>
        </p:spPr>
        <p:txBody>
          <a:bodyPr wrap="square">
            <a:spAutoFit/>
          </a:bodyPr>
          <a:lstStyle/>
          <a:p>
            <a:pPr lvl="0" algn="r" defTabSz="457200">
              <a:lnSpc>
                <a:spcPct val="115000"/>
              </a:lnSpc>
              <a:spcBef>
                <a:spcPts val="1200"/>
              </a:spcBef>
              <a:spcAft>
                <a:spcPts val="0"/>
              </a:spcAft>
              <a:defRPr/>
            </a:pPr>
            <a:r>
              <a:rPr lang="ar-JO" sz="2800" kern="0" dirty="0">
                <a:solidFill>
                  <a:prstClr val="white"/>
                </a:solidFill>
                <a:uFill>
                  <a:solidFill>
                    <a:srgbClr val="000000"/>
                  </a:solidFill>
                </a:uFill>
                <a:latin typeface="Arial" panose="020B0604020202020204" pitchFamily="34" charset="0"/>
                <a:ea typeface="Arial Unicode MS"/>
                <a:cs typeface="Arial" panose="020B0604020202020204" pitchFamily="34" charset="0"/>
              </a:rPr>
              <a:t>5. يمارسون الضيافة (مضيافون)</a:t>
            </a:r>
            <a:endParaRPr kumimoji="0" lang="en-US" sz="2800" u="none" strike="noStrike" kern="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9" name="Rectangle 8">
            <a:extLst>
              <a:ext uri="{FF2B5EF4-FFF2-40B4-BE49-F238E27FC236}">
                <a16:creationId xmlns:a16="http://schemas.microsoft.com/office/drawing/2014/main" id="{7721B140-9BAE-417D-B510-645963FB0797}"/>
              </a:ext>
            </a:extLst>
          </p:cNvPr>
          <p:cNvSpPr/>
          <p:nvPr/>
        </p:nvSpPr>
        <p:spPr>
          <a:xfrm>
            <a:off x="243185" y="3740213"/>
            <a:ext cx="8605536" cy="548099"/>
          </a:xfrm>
          <a:prstGeom prst="rect">
            <a:avLst/>
          </a:prstGeom>
          <a:solidFill>
            <a:schemeClr val="tx1"/>
          </a:solidFill>
        </p:spPr>
        <p:txBody>
          <a:bodyPr wrap="square">
            <a:spAutoFit/>
          </a:bodyPr>
          <a:lstStyle/>
          <a:p>
            <a:pPr lvl="0" algn="r" defTabSz="457200">
              <a:lnSpc>
                <a:spcPct val="115000"/>
              </a:lnSpc>
              <a:spcBef>
                <a:spcPts val="1200"/>
              </a:spcBef>
              <a:spcAft>
                <a:spcPts val="0"/>
              </a:spcAft>
              <a:defRPr/>
            </a:pPr>
            <a:r>
              <a:rPr lang="ar-JO" sz="2800" kern="0" dirty="0">
                <a:solidFill>
                  <a:prstClr val="white"/>
                </a:solidFill>
                <a:uFill>
                  <a:solidFill>
                    <a:srgbClr val="000000"/>
                  </a:solidFill>
                </a:uFill>
                <a:latin typeface="Arial" panose="020B0604020202020204" pitchFamily="34" charset="0"/>
                <a:ea typeface="Arial Unicode MS"/>
                <a:cs typeface="Arial" panose="020B0604020202020204" pitchFamily="34" charset="0"/>
              </a:rPr>
              <a:t>6. قادرون على تعليم الكتاب المقدس (قادرون على التعليم)</a:t>
            </a:r>
            <a:endParaRPr kumimoji="0" lang="en-US" sz="2800" u="none" strike="noStrike" kern="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10" name="Rectangle 9">
            <a:extLst>
              <a:ext uri="{FF2B5EF4-FFF2-40B4-BE49-F238E27FC236}">
                <a16:creationId xmlns:a16="http://schemas.microsoft.com/office/drawing/2014/main" id="{BB2944C3-50B6-42B0-BFF2-0413EC3F4940}"/>
              </a:ext>
            </a:extLst>
          </p:cNvPr>
          <p:cNvSpPr/>
          <p:nvPr/>
        </p:nvSpPr>
        <p:spPr>
          <a:xfrm>
            <a:off x="247648" y="4287863"/>
            <a:ext cx="8572495" cy="548099"/>
          </a:xfrm>
          <a:prstGeom prst="rect">
            <a:avLst/>
          </a:prstGeom>
          <a:solidFill>
            <a:schemeClr val="tx1"/>
          </a:solidFill>
        </p:spPr>
        <p:txBody>
          <a:bodyPr wrap="square">
            <a:spAutoFit/>
          </a:bodyPr>
          <a:lstStyle/>
          <a:p>
            <a:pPr lvl="0" algn="r" defTabSz="457200">
              <a:lnSpc>
                <a:spcPct val="115000"/>
              </a:lnSpc>
              <a:spcBef>
                <a:spcPts val="1200"/>
              </a:spcBef>
              <a:spcAft>
                <a:spcPts val="0"/>
              </a:spcAft>
              <a:defRPr/>
            </a:pPr>
            <a:r>
              <a:rPr lang="ar-JO" sz="2800" kern="0" dirty="0">
                <a:solidFill>
                  <a:prstClr val="white"/>
                </a:solidFill>
                <a:uFill>
                  <a:solidFill>
                    <a:srgbClr val="000000"/>
                  </a:solidFill>
                </a:uFill>
                <a:latin typeface="Arial" panose="020B0604020202020204" pitchFamily="34" charset="0"/>
                <a:ea typeface="Arial Unicode MS"/>
                <a:cs typeface="Arial" panose="020B0604020202020204" pitchFamily="34" charset="0"/>
              </a:rPr>
              <a:t>7. ليسوا مدمنين على المواد الكيميائية (ليسوا سكيرين)</a:t>
            </a:r>
            <a:endParaRPr kumimoji="0" lang="en-US" sz="2800" u="none" strike="noStrike" kern="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11" name="Rectangle 10">
            <a:extLst>
              <a:ext uri="{FF2B5EF4-FFF2-40B4-BE49-F238E27FC236}">
                <a16:creationId xmlns:a16="http://schemas.microsoft.com/office/drawing/2014/main" id="{D7FA6165-3A18-407F-883E-0190961A443C}"/>
              </a:ext>
            </a:extLst>
          </p:cNvPr>
          <p:cNvSpPr/>
          <p:nvPr/>
        </p:nvSpPr>
        <p:spPr>
          <a:xfrm>
            <a:off x="247650" y="4835513"/>
            <a:ext cx="8596606" cy="548099"/>
          </a:xfrm>
          <a:prstGeom prst="rect">
            <a:avLst/>
          </a:prstGeom>
          <a:solidFill>
            <a:schemeClr val="tx1"/>
          </a:solidFill>
        </p:spPr>
        <p:txBody>
          <a:bodyPr wrap="square">
            <a:spAutoFit/>
          </a:bodyPr>
          <a:lstStyle/>
          <a:p>
            <a:pPr lvl="0" algn="r" defTabSz="457200">
              <a:lnSpc>
                <a:spcPct val="115000"/>
              </a:lnSpc>
              <a:spcBef>
                <a:spcPts val="1200"/>
              </a:spcBef>
              <a:spcAft>
                <a:spcPts val="0"/>
              </a:spcAft>
              <a:defRPr/>
            </a:pPr>
            <a:r>
              <a:rPr lang="ar-JO" sz="2800" kern="0" dirty="0">
                <a:solidFill>
                  <a:prstClr val="white"/>
                </a:solidFill>
                <a:uFill>
                  <a:solidFill>
                    <a:srgbClr val="000000"/>
                  </a:solidFill>
                </a:uFill>
                <a:latin typeface="Arial" panose="020B0604020202020204" pitchFamily="34" charset="0"/>
                <a:ea typeface="Arial Unicode MS"/>
                <a:cs typeface="Arial" panose="020B0604020202020204" pitchFamily="34" charset="0"/>
              </a:rPr>
              <a:t>8. يسيطرون على أعصابهم (ليسوا عنيفين)</a:t>
            </a:r>
            <a:endParaRPr kumimoji="0" lang="en-US" sz="2800" u="none" strike="noStrike" kern="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12" name="Rectangle 11">
            <a:extLst>
              <a:ext uri="{FF2B5EF4-FFF2-40B4-BE49-F238E27FC236}">
                <a16:creationId xmlns:a16="http://schemas.microsoft.com/office/drawing/2014/main" id="{E9B7EAF4-B2B3-4C11-95A2-2DC0C7346163}"/>
              </a:ext>
            </a:extLst>
          </p:cNvPr>
          <p:cNvSpPr/>
          <p:nvPr/>
        </p:nvSpPr>
        <p:spPr>
          <a:xfrm>
            <a:off x="238721" y="5383163"/>
            <a:ext cx="8605536" cy="548099"/>
          </a:xfrm>
          <a:prstGeom prst="rect">
            <a:avLst/>
          </a:prstGeom>
          <a:solidFill>
            <a:schemeClr val="tx1"/>
          </a:solidFill>
        </p:spPr>
        <p:txBody>
          <a:bodyPr wrap="square">
            <a:spAutoFit/>
          </a:bodyPr>
          <a:lstStyle/>
          <a:p>
            <a:pPr lvl="0" algn="r" defTabSz="457200">
              <a:lnSpc>
                <a:spcPct val="115000"/>
              </a:lnSpc>
              <a:spcBef>
                <a:spcPts val="1200"/>
              </a:spcBef>
              <a:spcAft>
                <a:spcPts val="0"/>
              </a:spcAft>
              <a:defRPr/>
            </a:pPr>
            <a:r>
              <a:rPr lang="ar-JO" sz="2800" kern="0" dirty="0">
                <a:solidFill>
                  <a:prstClr val="white"/>
                </a:solidFill>
                <a:uFill>
                  <a:solidFill>
                    <a:srgbClr val="000000"/>
                  </a:solidFill>
                </a:uFill>
                <a:latin typeface="Arial" panose="020B0604020202020204" pitchFamily="34" charset="0"/>
                <a:ea typeface="Arial Unicode MS"/>
                <a:cs typeface="Arial" panose="020B0604020202020204" pitchFamily="34" charset="0"/>
              </a:rPr>
              <a:t>9. يراعون الآخرين (لطفاء)</a:t>
            </a:r>
            <a:endParaRPr kumimoji="0" lang="en-US" sz="2800" u="none" strike="noStrike" kern="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Tree>
    <p:extLst>
      <p:ext uri="{BB962C8B-B14F-4D97-AF65-F5344CB8AC3E}">
        <p14:creationId xmlns:p14="http://schemas.microsoft.com/office/powerpoint/2010/main" val="769557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8" grpId="0" animBg="1"/>
      <p:bldP spid="9" grpId="0" animBg="1"/>
      <p:bldP spid="10" grpId="0" animBg="1"/>
      <p:bldP spid="11" grpId="0" animBg="1"/>
      <p:bldP spid="12" grpId="0" animBg="1"/>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59B2D8-EC9B-423A-A1E0-6DD76953365B}"/>
              </a:ext>
            </a:extLst>
          </p:cNvPr>
          <p:cNvSpPr/>
          <p:nvPr/>
        </p:nvSpPr>
        <p:spPr>
          <a:xfrm>
            <a:off x="4343400" y="1533525"/>
            <a:ext cx="4533900" cy="255454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اللطف:</a:t>
            </a:r>
            <a:endParaRPr kumimoji="0" lang="en-US" sz="320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إنه يعبر عن هذه المراعاة التي تنظر بشكل إنساني ومعقول إلى وقائع الحالة.</a:t>
            </a:r>
            <a:endParaRPr kumimoji="0" lang="en-US" sz="320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3074" name="Picture 2" descr="Vine's complete expository dictionary by W.E. Vine | Etsy">
            <a:extLst>
              <a:ext uri="{FF2B5EF4-FFF2-40B4-BE49-F238E27FC236}">
                <a16:creationId xmlns:a16="http://schemas.microsoft.com/office/drawing/2014/main" id="{F1534C47-E2D1-4B7F-8E42-08D7D906CDD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018" t="11653" r="27193" b="5085"/>
          <a:stretch/>
        </p:blipFill>
        <p:spPr bwMode="auto">
          <a:xfrm>
            <a:off x="409576" y="723901"/>
            <a:ext cx="3555078" cy="53530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4324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CADB4A1-49AC-4AEE-274C-B2D859FB224E}"/>
            </a:ext>
          </a:extLst>
        </p:cNvPr>
        <p:cNvGrpSpPr/>
        <p:nvPr/>
      </p:nvGrpSpPr>
      <p:grpSpPr>
        <a:xfrm>
          <a:off x="0" y="0"/>
          <a:ext cx="0" cy="0"/>
          <a:chOff x="0" y="0"/>
          <a:chExt cx="0" cy="0"/>
        </a:xfrm>
      </p:grpSpPr>
      <p:pic>
        <p:nvPicPr>
          <p:cNvPr id="3" name="Picture 2" descr="Psalm 23 | The Lord Shepherds Us and Welcomes Us — Things of the Sort">
            <a:extLst>
              <a:ext uri="{FF2B5EF4-FFF2-40B4-BE49-F238E27FC236}">
                <a16:creationId xmlns:a16="http://schemas.microsoft.com/office/drawing/2014/main" id="{D7BC25EF-F7BA-DA37-E9D8-38FD3C38962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04"/>
          <a:stretch/>
        </p:blipFill>
        <p:spPr bwMode="auto">
          <a:xfrm>
            <a:off x="-8910" y="0"/>
            <a:ext cx="915291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C1BB6B9-BBF3-AA60-C9D6-5D50F0BA5702}"/>
              </a:ext>
            </a:extLst>
          </p:cNvPr>
          <p:cNvSpPr/>
          <p:nvPr/>
        </p:nvSpPr>
        <p:spPr>
          <a:xfrm>
            <a:off x="909945" y="287289"/>
            <a:ext cx="7315199" cy="523220"/>
          </a:xfrm>
          <a:prstGeom prst="rect">
            <a:avLst/>
          </a:prstGeom>
          <a:solidFill>
            <a:schemeClr val="accent6">
              <a:lumMod val="50000"/>
            </a:schemeClr>
          </a:solidFill>
          <a:ln>
            <a:solidFill>
              <a:schemeClr val="bg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14 سمة شخصية للنظار في الكنيسة</a:t>
            </a:r>
            <a:endParaRPr kumimoji="0" lang="en-US" sz="2800" u="none" strike="noStrike" kern="1200" cap="none" spc="0" normalizeH="0" baseline="3000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4AE5E3EC-0186-F1A4-B62F-CAAF940E884A}"/>
              </a:ext>
            </a:extLst>
          </p:cNvPr>
          <p:cNvSpPr/>
          <p:nvPr/>
        </p:nvSpPr>
        <p:spPr>
          <a:xfrm>
            <a:off x="243193" y="1000595"/>
            <a:ext cx="8605531" cy="547650"/>
          </a:xfrm>
          <a:prstGeom prst="rect">
            <a:avLst/>
          </a:prstGeom>
          <a:solidFill>
            <a:schemeClr val="tx1"/>
          </a:solidFill>
        </p:spPr>
        <p:txBody>
          <a:bodyPr wrap="square">
            <a:spAutoFit/>
          </a:bodyPr>
          <a:lstStyle/>
          <a:p>
            <a:pPr marL="342900" marR="0" lvl="0" indent="-342900" algn="r" defTabSz="457200" rtl="1" eaLnBrk="1" fontAlgn="base" latinLnBrk="0" hangingPunct="1">
              <a:lnSpc>
                <a:spcPct val="115000"/>
              </a:lnSpc>
              <a:spcBef>
                <a:spcPts val="1200"/>
              </a:spcBef>
              <a:spcAft>
                <a:spcPts val="0"/>
              </a:spcAft>
              <a:buClrTx/>
              <a:buSzTx/>
              <a:buFont typeface="+mj-lt"/>
              <a:buAutoNum type="arabicPeriod"/>
              <a:tabLst/>
              <a:defRPr/>
            </a:pPr>
            <a:r>
              <a:rPr kumimoji="0" lang="ar-JO" sz="2800" u="none" strike="noStrike" kern="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إنهم لا يغازلون (زوج زوجة واحدة)</a:t>
            </a:r>
            <a:endParaRPr kumimoji="0" lang="en-US" sz="2800" u="none" strike="noStrike" kern="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4" name="Rectangle 3">
            <a:extLst>
              <a:ext uri="{FF2B5EF4-FFF2-40B4-BE49-F238E27FC236}">
                <a16:creationId xmlns:a16="http://schemas.microsoft.com/office/drawing/2014/main" id="{19FAE726-9287-9542-428D-B7FB735C5CF1}"/>
              </a:ext>
            </a:extLst>
          </p:cNvPr>
          <p:cNvSpPr/>
          <p:nvPr/>
        </p:nvSpPr>
        <p:spPr>
          <a:xfrm>
            <a:off x="247650" y="1549163"/>
            <a:ext cx="8601069" cy="548099"/>
          </a:xfrm>
          <a:prstGeom prst="rect">
            <a:avLst/>
          </a:prstGeom>
          <a:solidFill>
            <a:schemeClr val="tx1"/>
          </a:solidFill>
        </p:spPr>
        <p:txBody>
          <a:bodyPr wrap="square">
            <a:spAutoFit/>
          </a:bodyPr>
          <a:lstStyle/>
          <a:p>
            <a:pPr marL="0" marR="0" lvl="0" indent="0" algn="r" defTabSz="457200" rtl="0" eaLnBrk="1" fontAlgn="base" latinLnBrk="0" hangingPunct="1">
              <a:lnSpc>
                <a:spcPct val="115000"/>
              </a:lnSpc>
              <a:spcBef>
                <a:spcPts val="1200"/>
              </a:spcBef>
              <a:spcAft>
                <a:spcPts val="0"/>
              </a:spcAft>
              <a:buClrTx/>
              <a:buSzTx/>
              <a:buFontTx/>
              <a:buNone/>
              <a:tabLst/>
              <a:defRPr/>
            </a:pPr>
            <a:r>
              <a:rPr kumimoji="0" lang="ar-JO" sz="2800" u="none" strike="noStrike" kern="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2. إنهم منضبطون شخصياً (ذوي عقلية رصينة)</a:t>
            </a:r>
            <a:endParaRPr kumimoji="0" lang="en-US" sz="2800" u="none" strike="noStrike" kern="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5" name="Rectangle 4">
            <a:extLst>
              <a:ext uri="{FF2B5EF4-FFF2-40B4-BE49-F238E27FC236}">
                <a16:creationId xmlns:a16="http://schemas.microsoft.com/office/drawing/2014/main" id="{DE329A43-124E-636C-D2F7-60C5343AFA60}"/>
              </a:ext>
            </a:extLst>
          </p:cNvPr>
          <p:cNvSpPr/>
          <p:nvPr/>
        </p:nvSpPr>
        <p:spPr>
          <a:xfrm>
            <a:off x="243193" y="2097262"/>
            <a:ext cx="8605531" cy="547650"/>
          </a:xfrm>
          <a:prstGeom prst="rect">
            <a:avLst/>
          </a:prstGeom>
          <a:solidFill>
            <a:schemeClr val="tx1"/>
          </a:solidFill>
        </p:spPr>
        <p:txBody>
          <a:bodyPr wrap="square">
            <a:spAutoFit/>
          </a:bodyPr>
          <a:lstStyle/>
          <a:p>
            <a:pPr marL="409575" marR="0" lvl="0" indent="-400050" algn="r" defTabSz="457200" rtl="0" eaLnBrk="1" fontAlgn="base" latinLnBrk="0" hangingPunct="1">
              <a:lnSpc>
                <a:spcPct val="115000"/>
              </a:lnSpc>
              <a:spcBef>
                <a:spcPts val="1200"/>
              </a:spcBef>
              <a:spcAft>
                <a:spcPts val="0"/>
              </a:spcAft>
              <a:buClrTx/>
              <a:buSzTx/>
              <a:buFontTx/>
              <a:buNone/>
              <a:tabLst/>
              <a:defRPr/>
            </a:pPr>
            <a:r>
              <a:rPr kumimoji="0" lang="ar-JO" sz="2800" u="none" strike="noStrike" kern="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3. إنهم متزنون عقلياً وعاطفياً (يتحكمون في أنفسهم)</a:t>
            </a:r>
            <a:endParaRPr kumimoji="0" lang="en-US" sz="2800" u="none" strike="noStrike" kern="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6" name="Rectangle 5">
            <a:extLst>
              <a:ext uri="{FF2B5EF4-FFF2-40B4-BE49-F238E27FC236}">
                <a16:creationId xmlns:a16="http://schemas.microsoft.com/office/drawing/2014/main" id="{F3BFAC45-6FE4-EC41-4B79-A60C520FA09F}"/>
              </a:ext>
            </a:extLst>
          </p:cNvPr>
          <p:cNvSpPr/>
          <p:nvPr/>
        </p:nvSpPr>
        <p:spPr>
          <a:xfrm>
            <a:off x="243188" y="2644912"/>
            <a:ext cx="8605536" cy="548099"/>
          </a:xfrm>
          <a:prstGeom prst="rect">
            <a:avLst/>
          </a:prstGeom>
          <a:solidFill>
            <a:schemeClr val="tx1"/>
          </a:solidFill>
        </p:spPr>
        <p:txBody>
          <a:bodyPr wrap="square">
            <a:spAutoFit/>
          </a:bodyPr>
          <a:lstStyle/>
          <a:p>
            <a:pPr marL="0" marR="0" lvl="0" indent="0" algn="r" defTabSz="457200" rtl="0" eaLnBrk="1" fontAlgn="base" latinLnBrk="0" hangingPunct="1">
              <a:lnSpc>
                <a:spcPct val="115000"/>
              </a:lnSpc>
              <a:spcBef>
                <a:spcPts val="1200"/>
              </a:spcBef>
              <a:spcAft>
                <a:spcPts val="0"/>
              </a:spcAft>
              <a:buClrTx/>
              <a:buSzTx/>
              <a:buFontTx/>
              <a:buNone/>
              <a:tabLst/>
              <a:defRPr/>
            </a:pPr>
            <a:r>
              <a:rPr kumimoji="0" lang="ar-JO" sz="2800" u="none" strike="noStrike" kern="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4. ليسوا فاقدي السيطرة (محترمين)</a:t>
            </a:r>
            <a:endParaRPr kumimoji="0" lang="en-US" sz="2800" u="none" strike="noStrike" kern="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8" name="Rectangle 7">
            <a:extLst>
              <a:ext uri="{FF2B5EF4-FFF2-40B4-BE49-F238E27FC236}">
                <a16:creationId xmlns:a16="http://schemas.microsoft.com/office/drawing/2014/main" id="{7D7419C3-B92D-FC08-F6D1-2AC9E8A60F22}"/>
              </a:ext>
            </a:extLst>
          </p:cNvPr>
          <p:cNvSpPr/>
          <p:nvPr/>
        </p:nvSpPr>
        <p:spPr>
          <a:xfrm>
            <a:off x="243187" y="3192563"/>
            <a:ext cx="8605536" cy="548099"/>
          </a:xfrm>
          <a:prstGeom prst="rect">
            <a:avLst/>
          </a:prstGeom>
          <a:solidFill>
            <a:schemeClr val="tx1"/>
          </a:solidFill>
        </p:spPr>
        <p:txBody>
          <a:bodyPr wrap="square">
            <a:spAutoFit/>
          </a:bodyPr>
          <a:lstStyle/>
          <a:p>
            <a:pPr marL="0" marR="0" lvl="0" indent="0" algn="r" defTabSz="457200" rtl="0" eaLnBrk="1" fontAlgn="base" latinLnBrk="0" hangingPunct="1">
              <a:lnSpc>
                <a:spcPct val="115000"/>
              </a:lnSpc>
              <a:spcBef>
                <a:spcPts val="1200"/>
              </a:spcBef>
              <a:spcAft>
                <a:spcPts val="0"/>
              </a:spcAft>
              <a:buClrTx/>
              <a:buSzTx/>
              <a:buFontTx/>
              <a:buNone/>
              <a:tabLst/>
              <a:defRPr/>
            </a:pPr>
            <a:r>
              <a:rPr kumimoji="0" lang="ar-JO" sz="2800" u="none" strike="noStrike" kern="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5. يمارسون الضيافة (مضيافون)</a:t>
            </a:r>
            <a:endParaRPr kumimoji="0" lang="en-US" sz="2800" u="none" strike="noStrike" kern="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9" name="Rectangle 8">
            <a:extLst>
              <a:ext uri="{FF2B5EF4-FFF2-40B4-BE49-F238E27FC236}">
                <a16:creationId xmlns:a16="http://schemas.microsoft.com/office/drawing/2014/main" id="{6D480DAA-4537-5381-4816-C15A4F956A52}"/>
              </a:ext>
            </a:extLst>
          </p:cNvPr>
          <p:cNvSpPr/>
          <p:nvPr/>
        </p:nvSpPr>
        <p:spPr>
          <a:xfrm>
            <a:off x="243185" y="3740213"/>
            <a:ext cx="8605536" cy="548099"/>
          </a:xfrm>
          <a:prstGeom prst="rect">
            <a:avLst/>
          </a:prstGeom>
          <a:solidFill>
            <a:schemeClr val="tx1"/>
          </a:solidFill>
        </p:spPr>
        <p:txBody>
          <a:bodyPr wrap="square">
            <a:spAutoFit/>
          </a:bodyPr>
          <a:lstStyle/>
          <a:p>
            <a:pPr marL="0" marR="0" lvl="0" indent="0" algn="r" defTabSz="457200" rtl="0" eaLnBrk="1" fontAlgn="base" latinLnBrk="0" hangingPunct="1">
              <a:lnSpc>
                <a:spcPct val="115000"/>
              </a:lnSpc>
              <a:spcBef>
                <a:spcPts val="1200"/>
              </a:spcBef>
              <a:spcAft>
                <a:spcPts val="0"/>
              </a:spcAft>
              <a:buClrTx/>
              <a:buSzTx/>
              <a:buFontTx/>
              <a:buNone/>
              <a:tabLst/>
              <a:defRPr/>
            </a:pPr>
            <a:r>
              <a:rPr kumimoji="0" lang="ar-JO" sz="2800" u="none" strike="noStrike" kern="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6. قادرون على تعليم الكتاب المقدس (قادرون على التعليم)</a:t>
            </a:r>
            <a:endParaRPr kumimoji="0" lang="en-US" sz="2800" u="none" strike="noStrike" kern="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10" name="Rectangle 9">
            <a:extLst>
              <a:ext uri="{FF2B5EF4-FFF2-40B4-BE49-F238E27FC236}">
                <a16:creationId xmlns:a16="http://schemas.microsoft.com/office/drawing/2014/main" id="{8CD6E782-AA30-D9C7-A59B-4DEA22DF15D9}"/>
              </a:ext>
            </a:extLst>
          </p:cNvPr>
          <p:cNvSpPr/>
          <p:nvPr/>
        </p:nvSpPr>
        <p:spPr>
          <a:xfrm>
            <a:off x="247648" y="4287863"/>
            <a:ext cx="8572495" cy="548099"/>
          </a:xfrm>
          <a:prstGeom prst="rect">
            <a:avLst/>
          </a:prstGeom>
          <a:solidFill>
            <a:schemeClr val="tx1"/>
          </a:solidFill>
        </p:spPr>
        <p:txBody>
          <a:bodyPr wrap="square">
            <a:spAutoFit/>
          </a:bodyPr>
          <a:lstStyle/>
          <a:p>
            <a:pPr marL="0" marR="0" lvl="0" indent="0" algn="r" defTabSz="457200" rtl="0" eaLnBrk="1" fontAlgn="base" latinLnBrk="0" hangingPunct="1">
              <a:lnSpc>
                <a:spcPct val="115000"/>
              </a:lnSpc>
              <a:spcBef>
                <a:spcPts val="1200"/>
              </a:spcBef>
              <a:spcAft>
                <a:spcPts val="0"/>
              </a:spcAft>
              <a:buClrTx/>
              <a:buSzTx/>
              <a:buFontTx/>
              <a:buNone/>
              <a:tabLst/>
              <a:defRPr/>
            </a:pPr>
            <a:r>
              <a:rPr kumimoji="0" lang="ar-JO" sz="2800" u="none" strike="noStrike" kern="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7. ليسوا مدمنين على المواد الكيميائية (ليسوا سكيرين)</a:t>
            </a:r>
            <a:endParaRPr kumimoji="0" lang="en-US" sz="2800" u="none" strike="noStrike" kern="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11" name="Rectangle 10">
            <a:extLst>
              <a:ext uri="{FF2B5EF4-FFF2-40B4-BE49-F238E27FC236}">
                <a16:creationId xmlns:a16="http://schemas.microsoft.com/office/drawing/2014/main" id="{487D4599-A2CA-4FD9-E3D4-DDBBBD82A79D}"/>
              </a:ext>
            </a:extLst>
          </p:cNvPr>
          <p:cNvSpPr/>
          <p:nvPr/>
        </p:nvSpPr>
        <p:spPr>
          <a:xfrm>
            <a:off x="247650" y="4835513"/>
            <a:ext cx="8596606" cy="548099"/>
          </a:xfrm>
          <a:prstGeom prst="rect">
            <a:avLst/>
          </a:prstGeom>
          <a:solidFill>
            <a:schemeClr val="tx1"/>
          </a:solidFill>
        </p:spPr>
        <p:txBody>
          <a:bodyPr wrap="square">
            <a:spAutoFit/>
          </a:bodyPr>
          <a:lstStyle/>
          <a:p>
            <a:pPr marL="0" marR="0" lvl="0" indent="0" algn="r" defTabSz="457200" rtl="0" eaLnBrk="1" fontAlgn="base" latinLnBrk="0" hangingPunct="1">
              <a:lnSpc>
                <a:spcPct val="115000"/>
              </a:lnSpc>
              <a:spcBef>
                <a:spcPts val="1200"/>
              </a:spcBef>
              <a:spcAft>
                <a:spcPts val="0"/>
              </a:spcAft>
              <a:buClrTx/>
              <a:buSzTx/>
              <a:buFontTx/>
              <a:buNone/>
              <a:tabLst/>
              <a:defRPr/>
            </a:pPr>
            <a:r>
              <a:rPr kumimoji="0" lang="ar-JO" sz="2800" u="none" strike="noStrike" kern="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8. يسيطرون على أعصابهم (ليسوا عنيفين)</a:t>
            </a:r>
            <a:endParaRPr kumimoji="0" lang="en-US" sz="2800" u="none" strike="noStrike" kern="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12" name="Rectangle 11">
            <a:extLst>
              <a:ext uri="{FF2B5EF4-FFF2-40B4-BE49-F238E27FC236}">
                <a16:creationId xmlns:a16="http://schemas.microsoft.com/office/drawing/2014/main" id="{4EB33977-0339-ADED-51B7-0BD8BEDCDA56}"/>
              </a:ext>
            </a:extLst>
          </p:cNvPr>
          <p:cNvSpPr/>
          <p:nvPr/>
        </p:nvSpPr>
        <p:spPr>
          <a:xfrm>
            <a:off x="238721" y="5383163"/>
            <a:ext cx="8605536" cy="548099"/>
          </a:xfrm>
          <a:prstGeom prst="rect">
            <a:avLst/>
          </a:prstGeom>
          <a:solidFill>
            <a:schemeClr val="tx1"/>
          </a:solidFill>
        </p:spPr>
        <p:txBody>
          <a:bodyPr wrap="square">
            <a:spAutoFit/>
          </a:bodyPr>
          <a:lstStyle/>
          <a:p>
            <a:pPr marL="0" marR="0" lvl="0" indent="0" algn="r" defTabSz="457200" rtl="0" eaLnBrk="1" fontAlgn="base" latinLnBrk="0" hangingPunct="1">
              <a:lnSpc>
                <a:spcPct val="115000"/>
              </a:lnSpc>
              <a:spcBef>
                <a:spcPts val="1200"/>
              </a:spcBef>
              <a:spcAft>
                <a:spcPts val="0"/>
              </a:spcAft>
              <a:buClrTx/>
              <a:buSzTx/>
              <a:buFontTx/>
              <a:buNone/>
              <a:tabLst/>
              <a:defRPr/>
            </a:pPr>
            <a:r>
              <a:rPr kumimoji="0" lang="ar-JO" sz="2800" u="none" strike="noStrike" kern="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9. يراعون الآخرين (لطفاء)</a:t>
            </a:r>
            <a:endParaRPr kumimoji="0" lang="en-US" sz="2800" u="none" strike="noStrike" kern="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13" name="Rectangle 12">
            <a:extLst>
              <a:ext uri="{FF2B5EF4-FFF2-40B4-BE49-F238E27FC236}">
                <a16:creationId xmlns:a16="http://schemas.microsoft.com/office/drawing/2014/main" id="{C6BDAABD-9C7F-D566-3837-8532A05F1794}"/>
              </a:ext>
            </a:extLst>
          </p:cNvPr>
          <p:cNvSpPr/>
          <p:nvPr/>
        </p:nvSpPr>
        <p:spPr>
          <a:xfrm>
            <a:off x="238721" y="5930813"/>
            <a:ext cx="8610003" cy="523220"/>
          </a:xfrm>
          <a:prstGeom prst="rect">
            <a:avLst/>
          </a:prstGeom>
          <a:solidFill>
            <a:schemeClr val="tx1"/>
          </a:solidFill>
        </p:spPr>
        <p:txBody>
          <a:bodyPr wrap="square">
            <a:spAutoFit/>
          </a:bodyPr>
          <a:lstStyle/>
          <a:p>
            <a:pPr lvl="0" algn="r" defTabSz="457200">
              <a:spcBef>
                <a:spcPts val="0"/>
              </a:spcBef>
              <a:spcAft>
                <a:spcPts val="0"/>
              </a:spcAft>
              <a:defRPr/>
            </a:pPr>
            <a:r>
              <a:rPr lang="ar-JO" sz="2800" b="0" kern="0" dirty="0">
                <a:solidFill>
                  <a:prstClr val="white"/>
                </a:solidFill>
                <a:uFill>
                  <a:solidFill>
                    <a:srgbClr val="000000"/>
                  </a:solidFill>
                </a:uFill>
                <a:latin typeface="Times New Roman" panose="02020603050405020304" pitchFamily="18" charset="0"/>
                <a:ea typeface="Arial Unicode MS"/>
                <a:cs typeface="Arial Unicode MS"/>
              </a:rPr>
              <a:t>10. هم صانعو السلام (غير مشاكسين)</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endParaRPr>
          </a:p>
        </p:txBody>
      </p:sp>
    </p:spTree>
    <p:extLst>
      <p:ext uri="{BB962C8B-B14F-4D97-AF65-F5344CB8AC3E}">
        <p14:creationId xmlns:p14="http://schemas.microsoft.com/office/powerpoint/2010/main" val="204512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salm 23 | The Lord Shepherds Us and Welcomes Us — Things of the Sort">
            <a:extLst>
              <a:ext uri="{FF2B5EF4-FFF2-40B4-BE49-F238E27FC236}">
                <a16:creationId xmlns:a16="http://schemas.microsoft.com/office/drawing/2014/main" id="{79EBB25A-9ADA-4BE6-90AD-548892EE88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04"/>
          <a:stretch/>
        </p:blipFill>
        <p:spPr bwMode="auto">
          <a:xfrm>
            <a:off x="-8910" y="0"/>
            <a:ext cx="915291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50413F9-DCF8-4EEB-A365-1C533F1F512D}"/>
              </a:ext>
            </a:extLst>
          </p:cNvPr>
          <p:cNvSpPr/>
          <p:nvPr/>
        </p:nvSpPr>
        <p:spPr>
          <a:xfrm>
            <a:off x="909945" y="287289"/>
            <a:ext cx="7315199" cy="523220"/>
          </a:xfrm>
          <a:prstGeom prst="rect">
            <a:avLst/>
          </a:prstGeom>
          <a:solidFill>
            <a:schemeClr val="accent6">
              <a:lumMod val="50000"/>
            </a:schemeClr>
          </a:solidFill>
          <a:ln>
            <a:solidFill>
              <a:schemeClr val="bg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14 سمة شخصية للنظار في الكنيسة</a:t>
            </a:r>
          </a:p>
        </p:txBody>
      </p:sp>
      <p:sp>
        <p:nvSpPr>
          <p:cNvPr id="4" name="Rectangle 3">
            <a:extLst>
              <a:ext uri="{FF2B5EF4-FFF2-40B4-BE49-F238E27FC236}">
                <a16:creationId xmlns:a16="http://schemas.microsoft.com/office/drawing/2014/main" id="{189977C2-997F-4427-8249-55B82DA6E38F}"/>
              </a:ext>
            </a:extLst>
          </p:cNvPr>
          <p:cNvSpPr/>
          <p:nvPr/>
        </p:nvSpPr>
        <p:spPr>
          <a:xfrm>
            <a:off x="-18873" y="968138"/>
            <a:ext cx="9158197" cy="523220"/>
          </a:xfrm>
          <a:prstGeom prst="rect">
            <a:avLst/>
          </a:prstGeom>
          <a:solidFill>
            <a:schemeClr val="tx1"/>
          </a:solidFill>
        </p:spPr>
        <p:txBody>
          <a:bodyPr wrap="square">
            <a:spAutoFit/>
          </a:bodyPr>
          <a:lstStyle/>
          <a:p>
            <a:pPr lvl="0" algn="r" defTabSz="457200">
              <a:spcBef>
                <a:spcPts val="0"/>
              </a:spcBef>
              <a:spcAft>
                <a:spcPts val="0"/>
              </a:spcAft>
              <a:defRPr/>
            </a:pPr>
            <a:r>
              <a:rPr lang="ar-JO" sz="2800" kern="0" dirty="0">
                <a:solidFill>
                  <a:prstClr val="white"/>
                </a:solidFill>
                <a:uFill>
                  <a:solidFill>
                    <a:srgbClr val="000000"/>
                  </a:solidFill>
                </a:uFill>
                <a:latin typeface="Arial" panose="020B0604020202020204" pitchFamily="34" charset="0"/>
                <a:ea typeface="Arial Unicode MS"/>
                <a:cs typeface="Arial" panose="020B0604020202020204" pitchFamily="34" charset="0"/>
              </a:rPr>
              <a:t>11. ليسوا ماديين (ليسوا محبين للمال)</a:t>
            </a:r>
            <a:endParaRPr kumimoji="0" lang="en-US" sz="28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0594B4EF-313B-4D79-A58C-FE74679DDE3F}"/>
              </a:ext>
            </a:extLst>
          </p:cNvPr>
          <p:cNvSpPr/>
          <p:nvPr/>
        </p:nvSpPr>
        <p:spPr>
          <a:xfrm>
            <a:off x="-18874" y="1491358"/>
            <a:ext cx="9162873" cy="1197059"/>
          </a:xfrm>
          <a:prstGeom prst="rect">
            <a:avLst/>
          </a:prstGeom>
          <a:solidFill>
            <a:schemeClr val="tx1"/>
          </a:solidFill>
        </p:spPr>
        <p:txBody>
          <a:bodyPr wrap="square">
            <a:spAutoFit/>
          </a:bodyPr>
          <a:lstStyle/>
          <a:p>
            <a:pPr marL="539750" lvl="0" indent="-539750" algn="r" defTabSz="457200">
              <a:lnSpc>
                <a:spcPct val="115000"/>
              </a:lnSpc>
              <a:spcBef>
                <a:spcPts val="1200"/>
              </a:spcBef>
              <a:spcAft>
                <a:spcPts val="0"/>
              </a:spcAft>
              <a:defRPr/>
            </a:pPr>
            <a:r>
              <a:rPr lang="ar-JO" sz="2800" kern="0" dirty="0">
                <a:solidFill>
                  <a:prstClr val="white"/>
                </a:solidFill>
                <a:uFill>
                  <a:solidFill>
                    <a:srgbClr val="000000"/>
                  </a:solidFill>
                </a:uFill>
                <a:latin typeface="Arial" panose="020B0604020202020204" pitchFamily="34" charset="0"/>
                <a:ea typeface="Arial Unicode MS"/>
                <a:cs typeface="Arial" panose="020B0604020202020204" pitchFamily="34" charset="0"/>
              </a:rPr>
              <a:t>12. يدبرون بيوتهم حسناً (يدبر بيته حسناً، ويحفظ أولاده بكل وقار، لأنه إن  </a:t>
            </a:r>
          </a:p>
          <a:p>
            <a:pPr marL="539750" lvl="0" indent="-539750" algn="r" defTabSz="457200">
              <a:lnSpc>
                <a:spcPct val="115000"/>
              </a:lnSpc>
              <a:spcBef>
                <a:spcPts val="1200"/>
              </a:spcBef>
              <a:spcAft>
                <a:spcPts val="0"/>
              </a:spcAft>
              <a:defRPr/>
            </a:pPr>
            <a:r>
              <a:rPr lang="ar-JO" sz="2800" kern="0" dirty="0">
                <a:solidFill>
                  <a:prstClr val="white"/>
                </a:solidFill>
                <a:uFill>
                  <a:solidFill>
                    <a:srgbClr val="000000"/>
                  </a:solidFill>
                </a:uFill>
                <a:latin typeface="Arial" panose="020B0604020202020204" pitchFamily="34" charset="0"/>
                <a:ea typeface="Arial Unicode MS"/>
                <a:cs typeface="Arial" panose="020B0604020202020204" pitchFamily="34" charset="0"/>
              </a:rPr>
              <a:t>      كان أحد لا يعرف كيف يدبر بيته، فكيف يعتني بكنيسة الله؟)</a:t>
            </a:r>
            <a:endParaRPr kumimoji="0" lang="en-US" sz="4000" u="none" strike="noStrike" kern="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13" name="Rectangle 12">
            <a:extLst>
              <a:ext uri="{FF2B5EF4-FFF2-40B4-BE49-F238E27FC236}">
                <a16:creationId xmlns:a16="http://schemas.microsoft.com/office/drawing/2014/main" id="{85BB1294-5134-4FD8-A8D7-555DF12357AE}"/>
              </a:ext>
            </a:extLst>
          </p:cNvPr>
          <p:cNvSpPr/>
          <p:nvPr/>
        </p:nvSpPr>
        <p:spPr>
          <a:xfrm>
            <a:off x="-8911" y="2688418"/>
            <a:ext cx="9152910" cy="1043171"/>
          </a:xfrm>
          <a:prstGeom prst="rect">
            <a:avLst/>
          </a:prstGeom>
          <a:solidFill>
            <a:schemeClr val="tx1"/>
          </a:solidFill>
        </p:spPr>
        <p:txBody>
          <a:bodyPr wrap="square">
            <a:spAutoFit/>
          </a:bodyPr>
          <a:lstStyle/>
          <a:p>
            <a:pPr marL="539750" lvl="0" indent="-530225" algn="r" defTabSz="457200" rtl="1">
              <a:lnSpc>
                <a:spcPct val="115000"/>
              </a:lnSpc>
              <a:spcBef>
                <a:spcPts val="1200"/>
              </a:spcBef>
              <a:spcAft>
                <a:spcPts val="0"/>
              </a:spcAft>
              <a:defRPr/>
            </a:pPr>
            <a:r>
              <a:rPr lang="ar-JO" sz="2800" kern="0" dirty="0">
                <a:solidFill>
                  <a:prstClr val="white"/>
                </a:solidFill>
                <a:uFill>
                  <a:solidFill>
                    <a:srgbClr val="000000"/>
                  </a:solidFill>
                </a:uFill>
                <a:latin typeface="Arial" panose="020B0604020202020204" pitchFamily="34" charset="0"/>
                <a:ea typeface="Arial Unicode MS"/>
                <a:cs typeface="Arial" panose="020B0604020202020204" pitchFamily="34" charset="0"/>
              </a:rPr>
              <a:t>13. ليسوا شاباً مسيحياً (لا ينبغي أن يكون حديث العهد، لئلا ينتفخ بالغرور فيسقط في دينونة الشيطان)</a:t>
            </a:r>
            <a:endParaRPr kumimoji="0" lang="en-US" sz="2800" u="none" strike="noStrike" kern="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14" name="Rectangle 13">
            <a:extLst>
              <a:ext uri="{FF2B5EF4-FFF2-40B4-BE49-F238E27FC236}">
                <a16:creationId xmlns:a16="http://schemas.microsoft.com/office/drawing/2014/main" id="{D88308F1-5223-466B-A26A-B7E6268D816A}"/>
              </a:ext>
            </a:extLst>
          </p:cNvPr>
          <p:cNvSpPr/>
          <p:nvPr/>
        </p:nvSpPr>
        <p:spPr>
          <a:xfrm>
            <a:off x="0" y="3731590"/>
            <a:ext cx="9143999" cy="1041182"/>
          </a:xfrm>
          <a:prstGeom prst="rect">
            <a:avLst/>
          </a:prstGeom>
          <a:solidFill>
            <a:schemeClr val="tx1"/>
          </a:solidFill>
        </p:spPr>
        <p:txBody>
          <a:bodyPr wrap="square">
            <a:spAutoFit/>
          </a:bodyPr>
          <a:lstStyle/>
          <a:p>
            <a:pPr marL="539750" lvl="0" indent="-539750" algn="r" defTabSz="457200" rtl="1">
              <a:lnSpc>
                <a:spcPct val="115000"/>
              </a:lnSpc>
              <a:spcBef>
                <a:spcPts val="1200"/>
              </a:spcBef>
              <a:spcAft>
                <a:spcPts val="0"/>
              </a:spcAft>
              <a:defRPr/>
            </a:pPr>
            <a:r>
              <a:rPr lang="ar-JO" sz="2800" kern="0" dirty="0">
                <a:solidFill>
                  <a:prstClr val="white"/>
                </a:solidFill>
                <a:uFill>
                  <a:solidFill>
                    <a:srgbClr val="000000"/>
                  </a:solidFill>
                </a:uFill>
                <a:latin typeface="Arial" panose="020B0604020202020204" pitchFamily="34" charset="0"/>
                <a:ea typeface="Arial Unicode MS"/>
                <a:cs typeface="Arial" panose="020B0604020202020204" pitchFamily="34" charset="0"/>
              </a:rPr>
              <a:t>14. لهم شهادة حسنة بين غير المؤمنين (... ينبغي أن يحسب له صيت حسن</a:t>
            </a:r>
            <a:r>
              <a:rPr lang="en-US" sz="2800" kern="0" dirty="0">
                <a:solidFill>
                  <a:prstClr val="white"/>
                </a:solidFill>
                <a:uFill>
                  <a:solidFill>
                    <a:srgbClr val="000000"/>
                  </a:solidFill>
                </a:uFill>
                <a:latin typeface="Arial" panose="020B0604020202020204" pitchFamily="34" charset="0"/>
                <a:ea typeface="Arial Unicode MS"/>
                <a:cs typeface="Arial" panose="020B0604020202020204" pitchFamily="34" charset="0"/>
              </a:rPr>
              <a:t> </a:t>
            </a:r>
            <a:r>
              <a:rPr lang="ar-JO" sz="2800" kern="0" dirty="0">
                <a:solidFill>
                  <a:prstClr val="white"/>
                </a:solidFill>
                <a:uFill>
                  <a:solidFill>
                    <a:srgbClr val="000000"/>
                  </a:solidFill>
                </a:uFill>
                <a:latin typeface="Arial" panose="020B0604020202020204" pitchFamily="34" charset="0"/>
                <a:ea typeface="Arial Unicode MS"/>
                <a:cs typeface="Arial" panose="020B0604020202020204" pitchFamily="34" charset="0"/>
              </a:rPr>
              <a:t>من الغرباء لئلا يقع في العار في فخ إبليس").</a:t>
            </a:r>
            <a:endParaRPr kumimoji="0" lang="en-US" sz="2800" u="none" strike="noStrike" kern="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Tree>
    <p:extLst>
      <p:ext uri="{BB962C8B-B14F-4D97-AF65-F5344CB8AC3E}">
        <p14:creationId xmlns:p14="http://schemas.microsoft.com/office/powerpoint/2010/main" val="2453278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3" grpId="0" animBg="1"/>
      <p:bldP spid="14" grpId="0"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196" name="Picture 4" descr="Relationship With God | Philadelphia Church of God">
            <a:extLst>
              <a:ext uri="{FF2B5EF4-FFF2-40B4-BE49-F238E27FC236}">
                <a16:creationId xmlns:a16="http://schemas.microsoft.com/office/drawing/2014/main" id="{82E39827-4429-434B-9835-5A1E0C2E9E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8839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2"/>
          <p:cNvSpPr>
            <a:spLocks noGrp="1" noChangeArrowheads="1"/>
          </p:cNvSpPr>
          <p:nvPr>
            <p:ph type="title"/>
          </p:nvPr>
        </p:nvSpPr>
        <p:spPr>
          <a:xfrm>
            <a:off x="0" y="457200"/>
            <a:ext cx="9144000" cy="1143000"/>
          </a:xfrm>
        </p:spPr>
        <p:txBody>
          <a:bodyPr/>
          <a:lstStyle/>
          <a:p>
            <a:pPr eaLnBrk="1" hangingPunct="1"/>
            <a:r>
              <a:rPr lang="ar-JO" sz="3600" b="1" dirty="0">
                <a:latin typeface="Arial" panose="020B0604020202020204" pitchFamily="34" charset="0"/>
                <a:ea typeface="ＭＳ Ｐゴシック" charset="0"/>
                <a:cs typeface="Arial" panose="020B0604020202020204" pitchFamily="34" charset="0"/>
              </a:rPr>
              <a:t>المؤهلات المطلوبة للنظار (ن) أو الشمامسة (ش) </a:t>
            </a:r>
            <a:endParaRPr lang="en-US" sz="3600" b="1" dirty="0">
              <a:latin typeface="Arial" panose="020B0604020202020204" pitchFamily="34" charset="0"/>
              <a:ea typeface="ＭＳ Ｐゴシック" charset="0"/>
              <a:cs typeface="Arial" panose="020B0604020202020204" pitchFamily="34" charset="0"/>
            </a:endParaRPr>
          </a:p>
        </p:txBody>
      </p:sp>
      <p:sp>
        <p:nvSpPr>
          <p:cNvPr id="303106" name="Rectangle 3"/>
          <p:cNvSpPr>
            <a:spLocks noGrp="1" noChangeArrowheads="1"/>
          </p:cNvSpPr>
          <p:nvPr>
            <p:ph type="body" idx="1"/>
          </p:nvPr>
        </p:nvSpPr>
        <p:spPr>
          <a:xfrm>
            <a:off x="685800" y="1981200"/>
            <a:ext cx="8229600" cy="4114800"/>
          </a:xfrm>
        </p:spPr>
        <p:txBody>
          <a:bodyPr/>
          <a:lstStyle/>
          <a:p>
            <a:pPr marL="812800" indent="-812800" algn="r" eaLnBrk="1" hangingPunct="1">
              <a:buNone/>
            </a:pPr>
            <a:r>
              <a:rPr lang="ar-JO" sz="4000" dirty="0">
                <a:solidFill>
                  <a:srgbClr val="FF0000"/>
                </a:solidFill>
                <a:ea typeface="ＭＳ Ｐゴシック" charset="0"/>
                <a:cs typeface="Arial" panose="020B0604020202020204" pitchFamily="34" charset="0"/>
              </a:rPr>
              <a:t>1. السمعة العامة</a:t>
            </a:r>
            <a:endParaRPr lang="en-US" sz="4000" dirty="0">
              <a:solidFill>
                <a:srgbClr val="FF0000"/>
              </a:solidFill>
              <a:ea typeface="ＭＳ Ｐゴシック" charset="0"/>
              <a:cs typeface="Arial" panose="020B0604020202020204" pitchFamily="34" charset="0"/>
            </a:endParaRPr>
          </a:p>
          <a:p>
            <a:pPr marL="1524000" lvl="2" indent="-609600" algn="r" eaLnBrk="1" hangingPunct="1">
              <a:buFontTx/>
              <a:buNone/>
            </a:pPr>
            <a:r>
              <a:rPr lang="en-US" sz="3200" dirty="0">
                <a:ea typeface="ＭＳ Ｐゴシック" charset="0"/>
                <a:cs typeface="Arial" panose="020B0604020202020204" pitchFamily="34" charset="0"/>
              </a:rPr>
              <a:t>(</a:t>
            </a:r>
            <a:r>
              <a:rPr lang="ar-JO" sz="3200" dirty="0">
                <a:ea typeface="ＭＳ Ｐゴシック" charset="0"/>
                <a:cs typeface="Arial" panose="020B0604020202020204" pitchFamily="34" charset="0"/>
              </a:rPr>
              <a:t>الشخصية الملموسة</a:t>
            </a:r>
            <a:r>
              <a:rPr lang="en-US" sz="3200" dirty="0">
                <a:ea typeface="ＭＳ Ｐゴシック" charset="0"/>
                <a:cs typeface="Arial" panose="020B0604020202020204" pitchFamily="34" charset="0"/>
              </a:rPr>
              <a:t>) </a:t>
            </a:r>
            <a:r>
              <a:rPr lang="ar-JO" sz="3200" dirty="0">
                <a:ea typeface="ＭＳ Ｐゴシック" charset="0"/>
                <a:cs typeface="Arial" panose="020B0604020202020204" pitchFamily="34" charset="0"/>
              </a:rPr>
              <a:t>    </a:t>
            </a:r>
            <a:endParaRPr lang="en-US" sz="3400" dirty="0">
              <a:ea typeface="ＭＳ Ｐゴシック" charset="0"/>
              <a:cs typeface="Arial" panose="020B0604020202020204" pitchFamily="34" charset="0"/>
            </a:endParaRPr>
          </a:p>
          <a:p>
            <a:pPr marL="1168400" lvl="1" indent="-711200" algn="r" eaLnBrk="1" hangingPunct="1">
              <a:buNone/>
            </a:pPr>
            <a:r>
              <a:rPr lang="ar-JO" sz="3400" dirty="0">
                <a:ea typeface="ＭＳ Ｐゴシック" charset="0"/>
                <a:cs typeface="Arial" panose="020B0604020202020204" pitchFamily="34" charset="0"/>
              </a:rPr>
              <a:t>     أ. فوق الشبهات                              (ن)</a:t>
            </a:r>
            <a:endParaRPr lang="en-US" sz="3400" dirty="0">
              <a:ea typeface="ＭＳ Ｐゴシック" charset="0"/>
              <a:cs typeface="Arial" panose="020B0604020202020204" pitchFamily="34" charset="0"/>
            </a:endParaRPr>
          </a:p>
          <a:p>
            <a:pPr marL="1168400" lvl="1" indent="-711200" algn="r" eaLnBrk="1" hangingPunct="1">
              <a:buNone/>
            </a:pPr>
            <a:r>
              <a:rPr lang="ar-JO" sz="3400" dirty="0">
                <a:ea typeface="ＭＳ Ｐゴシック" charset="0"/>
                <a:cs typeface="Arial" panose="020B0604020202020204" pitchFamily="34" charset="0"/>
              </a:rPr>
              <a:t>     ب. سمعة حسنة مع الذين من خارج       (ن)   </a:t>
            </a:r>
            <a:endParaRPr lang="en-US" sz="3400" dirty="0">
              <a:ea typeface="ＭＳ Ｐゴシック" charset="0"/>
              <a:cs typeface="Arial" panose="020B0604020202020204" pitchFamily="34" charset="0"/>
            </a:endParaRPr>
          </a:p>
          <a:p>
            <a:pPr marL="1168400" lvl="1" indent="-711200" algn="r" eaLnBrk="1" hangingPunct="1">
              <a:buNone/>
            </a:pPr>
            <a:r>
              <a:rPr lang="ar-JO" sz="3400" dirty="0">
                <a:ea typeface="ＭＳ Ｐゴシック" charset="0"/>
                <a:cs typeface="Arial" panose="020B0604020202020204" pitchFamily="34" charset="0"/>
              </a:rPr>
              <a:t>     ت. محترم                                   (ن / ش)</a:t>
            </a:r>
            <a:endParaRPr lang="en-US" sz="3000" dirty="0">
              <a:ea typeface="ＭＳ Ｐゴシック" charset="0"/>
              <a:cs typeface="Arial" panose="020B0604020202020204" pitchFamily="34" charset="0"/>
            </a:endParaRPr>
          </a:p>
        </p:txBody>
      </p:sp>
      <p:sp>
        <p:nvSpPr>
          <p:cNvPr id="303107" name="Text Box 4"/>
          <p:cNvSpPr txBox="1">
            <a:spLocks noChangeArrowheads="1"/>
          </p:cNvSpPr>
          <p:nvPr/>
        </p:nvSpPr>
        <p:spPr bwMode="auto">
          <a:xfrm>
            <a:off x="8371294" y="50155"/>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224</a:t>
            </a:r>
            <a:endParaRPr kumimoji="0" lang="en-US" sz="2800"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3"/>
          <p:cNvSpPr>
            <a:spLocks noGrp="1" noChangeArrowheads="1"/>
          </p:cNvSpPr>
          <p:nvPr>
            <p:ph type="body" idx="1"/>
          </p:nvPr>
        </p:nvSpPr>
        <p:spPr>
          <a:xfrm>
            <a:off x="-1" y="1981200"/>
            <a:ext cx="9075333" cy="4114800"/>
          </a:xfrm>
        </p:spPr>
        <p:txBody>
          <a:bodyPr/>
          <a:lstStyle/>
          <a:p>
            <a:pPr marL="609600" indent="-609600" algn="r" eaLnBrk="1" hangingPunct="1">
              <a:buFontTx/>
              <a:buNone/>
            </a:pPr>
            <a:r>
              <a:rPr lang="ar-JO" sz="3400" dirty="0">
                <a:solidFill>
                  <a:srgbClr val="FF0000"/>
                </a:solidFill>
                <a:ea typeface="ＭＳ Ｐゴシック" charset="0"/>
                <a:cs typeface="Arial" panose="020B0604020202020204" pitchFamily="34" charset="0"/>
              </a:rPr>
              <a:t>2. الحياة العائلية </a:t>
            </a:r>
            <a:r>
              <a:rPr lang="ar-JO" sz="3400" dirty="0">
                <a:ea typeface="ＭＳ Ｐゴシック" charset="0"/>
                <a:cs typeface="Arial" panose="020B0604020202020204" pitchFamily="34" charset="0"/>
              </a:rPr>
              <a:t>(في حال كان متزوجاً)</a:t>
            </a:r>
            <a:r>
              <a:rPr lang="en-US" sz="3400" dirty="0">
                <a:ea typeface="ＭＳ Ｐゴシック" charset="0"/>
                <a:cs typeface="Arial" panose="020B0604020202020204" pitchFamily="34" charset="0"/>
              </a:rPr>
              <a:t> </a:t>
            </a:r>
            <a:endParaRPr lang="en-US" sz="3000" dirty="0">
              <a:ea typeface="ＭＳ Ｐゴシック" charset="0"/>
              <a:cs typeface="Arial" panose="020B0604020202020204" pitchFamily="34" charset="0"/>
            </a:endParaRPr>
          </a:p>
          <a:p>
            <a:pPr marL="990600" lvl="1" indent="-533400" algn="r" eaLnBrk="1" hangingPunct="1">
              <a:buNone/>
            </a:pPr>
            <a:r>
              <a:rPr lang="ar-JO" sz="3000" dirty="0">
                <a:ea typeface="ＭＳ Ｐゴシック" charset="0"/>
                <a:cs typeface="Arial" panose="020B0604020202020204" pitchFamily="34" charset="0"/>
              </a:rPr>
              <a:t>     أ. بعل امرأة واحدة (ن / ش)</a:t>
            </a:r>
            <a:endParaRPr lang="en-US" sz="3000" dirty="0">
              <a:ea typeface="ＭＳ Ｐゴシック" charset="0"/>
              <a:cs typeface="Arial" panose="020B0604020202020204" pitchFamily="34" charset="0"/>
            </a:endParaRPr>
          </a:p>
          <a:p>
            <a:pPr marL="990600" lvl="1" indent="-533400" algn="r" eaLnBrk="1" hangingPunct="1">
              <a:buNone/>
            </a:pPr>
            <a:r>
              <a:rPr lang="ar-JO" sz="3000" dirty="0">
                <a:ea typeface="ＭＳ Ｐゴシック" charset="0"/>
                <a:cs typeface="Arial" panose="020B0604020202020204" pitchFamily="34" charset="0"/>
              </a:rPr>
              <a:t>     ب. </a:t>
            </a:r>
            <a:r>
              <a:rPr lang="ar-JO" sz="3200" dirty="0">
                <a:cs typeface="Arial" panose="020B0604020202020204" pitchFamily="34" charset="0"/>
              </a:rPr>
              <a:t>يجب أن تكون الزوجة جديرة بالإحترام، وليست </a:t>
            </a:r>
          </a:p>
          <a:p>
            <a:pPr marL="990600" lvl="1" indent="-533400" algn="r" eaLnBrk="1" hangingPunct="1">
              <a:buNone/>
            </a:pPr>
            <a:r>
              <a:rPr lang="ar-JO" sz="3200" dirty="0">
                <a:cs typeface="Arial" panose="020B0604020202020204" pitchFamily="34" charset="0"/>
              </a:rPr>
              <a:t>         متحدثة خبيثة ولكن معتدلة وجديرة بالثقة في كل شيء(ش)</a:t>
            </a:r>
            <a:endParaRPr lang="en-US" sz="3000" dirty="0">
              <a:ea typeface="ＭＳ Ｐゴシック" charset="0"/>
              <a:cs typeface="Arial" panose="020B0604020202020204" pitchFamily="34" charset="0"/>
            </a:endParaRPr>
          </a:p>
          <a:p>
            <a:pPr marL="1371600" lvl="2" indent="-457200" algn="r" eaLnBrk="1" hangingPunct="1">
              <a:buFontTx/>
              <a:buNone/>
            </a:pPr>
            <a:r>
              <a:rPr lang="ar-JO" sz="3000" dirty="0">
                <a:ea typeface="ＭＳ Ｐゴシック" charset="0"/>
                <a:cs typeface="Arial" panose="020B0604020202020204" pitchFamily="34" charset="0"/>
              </a:rPr>
              <a:t>     ت. أولاده طائعون (ن / ش)</a:t>
            </a:r>
            <a:endParaRPr lang="en-US" sz="3000" dirty="0">
              <a:ea typeface="ＭＳ Ｐゴシック" charset="0"/>
              <a:cs typeface="Arial" panose="020B0604020202020204" pitchFamily="34" charset="0"/>
            </a:endParaRPr>
          </a:p>
        </p:txBody>
      </p:sp>
      <p:pic>
        <p:nvPicPr>
          <p:cNvPr id="304130" name="Picture 4" descr="BD05082_"/>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4267200"/>
            <a:ext cx="1763688" cy="2449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4131" name="Rectangle 7"/>
          <p:cNvSpPr>
            <a:spLocks noGrp="1" noChangeArrowheads="1"/>
          </p:cNvSpPr>
          <p:nvPr>
            <p:ph type="title"/>
          </p:nvPr>
        </p:nvSpPr>
        <p:spPr>
          <a:xfrm>
            <a:off x="0" y="457200"/>
            <a:ext cx="9144000" cy="1143000"/>
          </a:xfrm>
          <a:noFill/>
        </p:spPr>
        <p:txBody>
          <a:bodyPr/>
          <a:lstStyle/>
          <a:p>
            <a:pPr eaLnBrk="1" hangingPunct="1"/>
            <a:r>
              <a:rPr lang="ar-JO" sz="3600" b="1" dirty="0">
                <a:latin typeface="Arial" panose="020B0604020202020204" pitchFamily="34" charset="0"/>
                <a:ea typeface="ＭＳ Ｐゴシック" charset="0"/>
                <a:cs typeface="Arial" panose="020B0604020202020204" pitchFamily="34" charset="0"/>
              </a:rPr>
              <a:t>المؤهلات المطلوبة للنظار (ن) أو الشمامسة (ش) </a:t>
            </a:r>
            <a:endParaRPr lang="en-US" sz="3600" b="1" dirty="0">
              <a:latin typeface="Arial" panose="020B0604020202020204" pitchFamily="34" charset="0"/>
              <a:ea typeface="ＭＳ Ｐゴシック" charset="0"/>
              <a:cs typeface="Arial" panose="020B0604020202020204" pitchFamily="34" charset="0"/>
            </a:endParaRPr>
          </a:p>
        </p:txBody>
      </p:sp>
      <p:sp>
        <p:nvSpPr>
          <p:cNvPr id="304132" name="Text Box 4"/>
          <p:cNvSpPr txBox="1">
            <a:spLocks noChangeArrowheads="1"/>
          </p:cNvSpPr>
          <p:nvPr/>
        </p:nvSpPr>
        <p:spPr bwMode="auto">
          <a:xfrm>
            <a:off x="8371294" y="50155"/>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225</a:t>
            </a:r>
            <a:endParaRPr kumimoji="0" lang="en-US" sz="2800"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michaelnichols.org/wp-content/uploads/2013/08/choose-your-own-priorities.jpg">
            <a:extLst>
              <a:ext uri="{FF2B5EF4-FFF2-40B4-BE49-F238E27FC236}">
                <a16:creationId xmlns:a16="http://schemas.microsoft.com/office/drawing/2014/main" id="{AB96A63C-335E-EC46-B3D1-BE70BEDCDF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822243">
            <a:off x="-168050" y="438718"/>
            <a:ext cx="3165924" cy="263563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الفكرة الرئيسية</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2915816" y="1756533"/>
            <a:ext cx="6228184" cy="3344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يمكننا هزيمة الهرطقة من خلال إطاعة أولويات الله لترتيب الكنيسة. </a:t>
            </a:r>
            <a:endParaRPr kumimoji="0" lang="en-US" sz="5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A57A3852-F958-F146-8800-9506CA327FB7}"/>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١ تيموثاوس</a:t>
            </a:r>
          </a:p>
        </p:txBody>
      </p:sp>
    </p:spTree>
    <p:extLst>
      <p:ext uri="{BB962C8B-B14F-4D97-AF65-F5344CB8AC3E}">
        <p14:creationId xmlns:p14="http://schemas.microsoft.com/office/powerpoint/2010/main" val="1094720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3"/>
          <p:cNvSpPr>
            <a:spLocks noGrp="1" noChangeArrowheads="1"/>
          </p:cNvSpPr>
          <p:nvPr>
            <p:ph type="body" idx="1"/>
          </p:nvPr>
        </p:nvSpPr>
        <p:spPr>
          <a:xfrm>
            <a:off x="0" y="1981200"/>
            <a:ext cx="6948264" cy="4191000"/>
          </a:xfrm>
        </p:spPr>
        <p:txBody>
          <a:bodyPr/>
          <a:lstStyle/>
          <a:p>
            <a:pPr marL="609600" indent="-609600" algn="r" eaLnBrk="1" hangingPunct="1">
              <a:buFontTx/>
              <a:buNone/>
            </a:pPr>
            <a:r>
              <a:rPr lang="ar-JO" sz="3600" dirty="0">
                <a:solidFill>
                  <a:srgbClr val="FF0000"/>
                </a:solidFill>
                <a:ea typeface="ＭＳ Ｐゴシック" charset="0"/>
                <a:cs typeface="Arial" panose="020B0604020202020204" pitchFamily="34" charset="0"/>
              </a:rPr>
              <a:t>3. الصفات السلبية</a:t>
            </a:r>
          </a:p>
          <a:p>
            <a:pPr marL="609600" indent="-609600" algn="r" eaLnBrk="1" hangingPunct="1">
              <a:buFontTx/>
              <a:buNone/>
            </a:pPr>
            <a:r>
              <a:rPr lang="ar-JO" sz="3000" dirty="0">
                <a:ea typeface="ＭＳ Ｐゴシック" charset="0"/>
                <a:cs typeface="Arial" panose="020B0604020202020204" pitchFamily="34" charset="0"/>
              </a:rPr>
              <a:t>     أ. ليس سريع الغضب    (ن)</a:t>
            </a:r>
            <a:r>
              <a:rPr lang="en-US" sz="3000" dirty="0">
                <a:ea typeface="ＭＳ Ｐゴシック" charset="0"/>
                <a:cs typeface="Arial" panose="020B0604020202020204" pitchFamily="34" charset="0"/>
              </a:rPr>
              <a:t> </a:t>
            </a:r>
          </a:p>
          <a:p>
            <a:pPr marL="990600" lvl="1" indent="-533400" algn="r" eaLnBrk="1" hangingPunct="1">
              <a:buNone/>
            </a:pPr>
            <a:r>
              <a:rPr lang="ar-JO" sz="3000" dirty="0">
                <a:ea typeface="ＭＳ Ｐゴシック" charset="0"/>
                <a:cs typeface="Arial" panose="020B0604020202020204" pitchFamily="34" charset="0"/>
              </a:rPr>
              <a:t>     ب. ليس عنيفاً     (ن)</a:t>
            </a:r>
            <a:r>
              <a:rPr lang="en-US" sz="3000" dirty="0">
                <a:ea typeface="ＭＳ Ｐゴシック" charset="0"/>
                <a:cs typeface="Arial" panose="020B0604020202020204" pitchFamily="34" charset="0"/>
              </a:rPr>
              <a:t> </a:t>
            </a:r>
          </a:p>
          <a:p>
            <a:pPr marL="990600" lvl="1" indent="-533400" algn="r" eaLnBrk="1" hangingPunct="1">
              <a:buNone/>
            </a:pPr>
            <a:r>
              <a:rPr lang="ar-JO" sz="3000" dirty="0">
                <a:ea typeface="ＭＳ Ｐゴシック" charset="0"/>
                <a:cs typeface="Arial" panose="020B0604020202020204" pitchFamily="34" charset="0"/>
              </a:rPr>
              <a:t>     ت. ليس مخاصماً   (ن)</a:t>
            </a:r>
            <a:endParaRPr lang="en-US" sz="3000" dirty="0">
              <a:ea typeface="ＭＳ Ｐゴシック" charset="0"/>
              <a:cs typeface="Arial" panose="020B0604020202020204" pitchFamily="34" charset="0"/>
            </a:endParaRPr>
          </a:p>
          <a:p>
            <a:pPr marL="990600" lvl="1" indent="-533400" algn="r" eaLnBrk="1" hangingPunct="1">
              <a:buNone/>
            </a:pPr>
            <a:r>
              <a:rPr lang="ar-JO" sz="3000" dirty="0">
                <a:ea typeface="ＭＳ Ｐゴシック" charset="0"/>
                <a:cs typeface="Arial" panose="020B0604020202020204" pitchFamily="34" charset="0"/>
              </a:rPr>
              <a:t>     ث. ليس حديث الإيمان     (ن)</a:t>
            </a:r>
            <a:endParaRPr lang="en-US" sz="3000" dirty="0">
              <a:ea typeface="ＭＳ Ｐゴシック" charset="0"/>
              <a:cs typeface="Arial" panose="020B0604020202020204" pitchFamily="34" charset="0"/>
            </a:endParaRPr>
          </a:p>
          <a:p>
            <a:pPr marL="990600" lvl="1" indent="-533400" algn="r" eaLnBrk="1" hangingPunct="1">
              <a:buNone/>
            </a:pPr>
            <a:r>
              <a:rPr lang="ar-JO" sz="3000" dirty="0">
                <a:ea typeface="ＭＳ Ｐゴシック" charset="0"/>
                <a:cs typeface="Arial" panose="020B0604020202020204" pitchFamily="34" charset="0"/>
              </a:rPr>
              <a:t>     ج. ليس طامعاً بالربح القبيح   (ن / ش)</a:t>
            </a:r>
            <a:endParaRPr lang="en-US" sz="3000" dirty="0">
              <a:ea typeface="ＭＳ Ｐゴシック" charset="0"/>
              <a:cs typeface="Arial" panose="020B0604020202020204" pitchFamily="34" charset="0"/>
            </a:endParaRPr>
          </a:p>
          <a:p>
            <a:pPr marL="990600" lvl="1" indent="-533400" algn="r" eaLnBrk="1" hangingPunct="1">
              <a:buNone/>
            </a:pPr>
            <a:r>
              <a:rPr lang="ar-JO" sz="3000" dirty="0">
                <a:ea typeface="ＭＳ Ｐゴシック" charset="0"/>
                <a:cs typeface="Arial" panose="020B0604020202020204" pitchFamily="34" charset="0"/>
              </a:rPr>
              <a:t>     ح. لا مدمناً للخمر بل معتدلاً   (ن / ش) </a:t>
            </a:r>
            <a:r>
              <a:rPr lang="en-US" sz="3000" dirty="0">
                <a:ea typeface="ＭＳ Ｐゴシック" charset="0"/>
                <a:cs typeface="Arial" panose="020B0604020202020204" pitchFamily="34" charset="0"/>
              </a:rPr>
              <a:t> </a:t>
            </a:r>
          </a:p>
        </p:txBody>
      </p:sp>
      <p:pic>
        <p:nvPicPr>
          <p:cNvPr id="305154" name="Picture 4" descr="BD06787_"/>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239000" y="2819400"/>
            <a:ext cx="1509464" cy="1433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8549" name="Line 5"/>
          <p:cNvSpPr>
            <a:spLocks noChangeShapeType="1"/>
          </p:cNvSpPr>
          <p:nvPr/>
        </p:nvSpPr>
        <p:spPr bwMode="ltGray">
          <a:xfrm flipH="1">
            <a:off x="6948264" y="2514600"/>
            <a:ext cx="2195736" cy="1922512"/>
          </a:xfrm>
          <a:prstGeom prst="line">
            <a:avLst/>
          </a:prstGeom>
          <a:noFill/>
          <a:ln w="57150">
            <a:solidFill>
              <a:schemeClr val="tx1"/>
            </a:solidFill>
            <a:round/>
            <a:headEnd/>
            <a:tailEnd/>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u="none" strike="noStrike" kern="1200" cap="none" spc="0" normalizeH="0" baseline="0" noProof="0" dirty="0">
              <a:ln>
                <a:noFill/>
              </a:ln>
              <a:solidFill>
                <a:srgbClr val="0066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08550" name="Line 6"/>
          <p:cNvSpPr>
            <a:spLocks noChangeShapeType="1"/>
          </p:cNvSpPr>
          <p:nvPr/>
        </p:nvSpPr>
        <p:spPr bwMode="ltGray">
          <a:xfrm>
            <a:off x="7092280" y="2514600"/>
            <a:ext cx="1872208" cy="2138536"/>
          </a:xfrm>
          <a:prstGeom prst="line">
            <a:avLst/>
          </a:prstGeom>
          <a:noFill/>
          <a:ln w="57150">
            <a:solidFill>
              <a:schemeClr val="tx1"/>
            </a:solidFill>
            <a:round/>
            <a:headEnd/>
            <a:tailEnd/>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u="none" strike="noStrike" kern="1200" cap="none" spc="0" normalizeH="0" baseline="0" noProof="0" dirty="0">
              <a:ln>
                <a:noFill/>
              </a:ln>
              <a:solidFill>
                <a:srgbClr val="0066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05157" name="Rectangle 8"/>
          <p:cNvSpPr>
            <a:spLocks noGrp="1" noChangeArrowheads="1"/>
          </p:cNvSpPr>
          <p:nvPr>
            <p:ph type="title"/>
          </p:nvPr>
        </p:nvSpPr>
        <p:spPr>
          <a:xfrm>
            <a:off x="0" y="457200"/>
            <a:ext cx="9144000" cy="1143000"/>
          </a:xfrm>
          <a:noFill/>
        </p:spPr>
        <p:txBody>
          <a:bodyPr/>
          <a:lstStyle/>
          <a:p>
            <a:pPr eaLnBrk="1" hangingPunct="1"/>
            <a:r>
              <a:rPr lang="ar-JO" sz="3600" b="1" dirty="0">
                <a:latin typeface="Arial" panose="020B0604020202020204" pitchFamily="34" charset="0"/>
                <a:ea typeface="ＭＳ Ｐゴシック" charset="0"/>
                <a:cs typeface="Arial" panose="020B0604020202020204" pitchFamily="34" charset="0"/>
              </a:rPr>
              <a:t>المؤهلات المطلوبة للنظار (ن) أو الشمامسة (ش) </a:t>
            </a:r>
            <a:endParaRPr lang="en-US" sz="3600" b="1" dirty="0">
              <a:latin typeface="Arial" panose="020B0604020202020204" pitchFamily="34" charset="0"/>
              <a:ea typeface="ＭＳ Ｐゴシック" charset="0"/>
              <a:cs typeface="Arial" panose="020B0604020202020204" pitchFamily="34" charset="0"/>
            </a:endParaRPr>
          </a:p>
        </p:txBody>
      </p:sp>
      <p:sp>
        <p:nvSpPr>
          <p:cNvPr id="305158" name="Text Box 4"/>
          <p:cNvSpPr txBox="1">
            <a:spLocks noChangeArrowheads="1"/>
          </p:cNvSpPr>
          <p:nvPr/>
        </p:nvSpPr>
        <p:spPr bwMode="auto">
          <a:xfrm>
            <a:off x="8371294" y="50155"/>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225</a:t>
            </a:r>
            <a:endParaRPr kumimoji="0" lang="en-US" sz="2800"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Rectangle 3"/>
          <p:cNvSpPr>
            <a:spLocks noGrp="1" noChangeArrowheads="1"/>
          </p:cNvSpPr>
          <p:nvPr>
            <p:ph type="body" idx="1"/>
          </p:nvPr>
        </p:nvSpPr>
        <p:spPr>
          <a:xfrm>
            <a:off x="992629" y="2158752"/>
            <a:ext cx="5791200" cy="4114800"/>
          </a:xfrm>
        </p:spPr>
        <p:txBody>
          <a:bodyPr/>
          <a:lstStyle/>
          <a:p>
            <a:pPr marL="812800" indent="-812800" algn="r" rtl="1" eaLnBrk="1" hangingPunct="1">
              <a:lnSpc>
                <a:spcPct val="80000"/>
              </a:lnSpc>
              <a:buFontTx/>
              <a:buNone/>
            </a:pPr>
            <a:r>
              <a:rPr lang="ar-JO" sz="3600" dirty="0">
                <a:solidFill>
                  <a:srgbClr val="FF0000"/>
                </a:solidFill>
                <a:ea typeface="ＭＳ Ｐゴシック" charset="0"/>
                <a:cs typeface="Arial" panose="020B0604020202020204" pitchFamily="34" charset="0"/>
              </a:rPr>
              <a:t>4. الصفات الإيجابية</a:t>
            </a:r>
          </a:p>
          <a:p>
            <a:pPr marL="812800" indent="-812800" algn="r" rtl="1" eaLnBrk="1" hangingPunct="1">
              <a:lnSpc>
                <a:spcPct val="80000"/>
              </a:lnSpc>
              <a:buFontTx/>
              <a:buNone/>
            </a:pPr>
            <a:r>
              <a:rPr lang="ar-JO" dirty="0">
                <a:solidFill>
                  <a:schemeClr val="tx2"/>
                </a:solidFill>
                <a:ea typeface="ＭＳ Ｐゴシック" charset="0"/>
                <a:cs typeface="Arial" panose="020B0604020202020204" pitchFamily="34" charset="0"/>
              </a:rPr>
              <a:t>    أ. مضياف         (ن)    	</a:t>
            </a:r>
            <a:endParaRPr lang="en-US" dirty="0">
              <a:solidFill>
                <a:schemeClr val="tx2"/>
              </a:solidFill>
              <a:ea typeface="ＭＳ Ｐゴシック" charset="0"/>
              <a:cs typeface="Arial" panose="020B0604020202020204" pitchFamily="34" charset="0"/>
            </a:endParaRPr>
          </a:p>
          <a:p>
            <a:pPr marL="1168400" lvl="1" indent="-711200" algn="r" rtl="1" eaLnBrk="1" hangingPunct="1">
              <a:lnSpc>
                <a:spcPct val="80000"/>
              </a:lnSpc>
              <a:buNone/>
            </a:pPr>
            <a:r>
              <a:rPr lang="ar-JO" sz="3200" dirty="0">
                <a:ea typeface="ＭＳ Ｐゴシック" charset="0"/>
                <a:cs typeface="Arial" panose="020B0604020202020204" pitchFamily="34" charset="0"/>
              </a:rPr>
              <a:t>ب. متعقل         (ن)	</a:t>
            </a:r>
            <a:endParaRPr lang="en-US" sz="3000" dirty="0">
              <a:ea typeface="ＭＳ Ｐゴシック" charset="0"/>
              <a:cs typeface="Arial" panose="020B0604020202020204" pitchFamily="34" charset="0"/>
            </a:endParaRPr>
          </a:p>
          <a:p>
            <a:pPr marL="1168400" lvl="1" indent="-711200" algn="r" rtl="1" eaLnBrk="1" hangingPunct="1">
              <a:lnSpc>
                <a:spcPct val="80000"/>
              </a:lnSpc>
              <a:buNone/>
            </a:pPr>
            <a:r>
              <a:rPr lang="ar-JO" sz="3000" dirty="0">
                <a:ea typeface="ＭＳ Ｐゴシック" charset="0"/>
                <a:cs typeface="Arial" panose="020B0604020202020204" pitchFamily="34" charset="0"/>
              </a:rPr>
              <a:t>ت. ممتحن          (ش)	</a:t>
            </a:r>
            <a:endParaRPr lang="en-US" sz="3000" dirty="0">
              <a:ea typeface="ＭＳ Ｐゴシック" charset="0"/>
              <a:cs typeface="Arial" panose="020B0604020202020204" pitchFamily="34" charset="0"/>
            </a:endParaRPr>
          </a:p>
          <a:p>
            <a:pPr marL="1168400" lvl="1" indent="-711200" algn="r" rtl="1" eaLnBrk="1" hangingPunct="1">
              <a:lnSpc>
                <a:spcPct val="80000"/>
              </a:lnSpc>
              <a:buNone/>
            </a:pPr>
            <a:r>
              <a:rPr lang="ar-JO" sz="3000" dirty="0">
                <a:ea typeface="ＭＳ Ｐゴシック" charset="0"/>
                <a:cs typeface="Arial" panose="020B0604020202020204" pitchFamily="34" charset="0"/>
              </a:rPr>
              <a:t>ث. مخلص         (ش)	</a:t>
            </a:r>
            <a:endParaRPr lang="en-US" sz="3000" dirty="0">
              <a:ea typeface="ＭＳ Ｐゴシック" charset="0"/>
              <a:cs typeface="Arial" panose="020B0604020202020204" pitchFamily="34" charset="0"/>
            </a:endParaRPr>
          </a:p>
          <a:p>
            <a:pPr marL="812800" indent="-812800" algn="r" rtl="1" eaLnBrk="1" hangingPunct="1">
              <a:lnSpc>
                <a:spcPct val="80000"/>
              </a:lnSpc>
              <a:buNone/>
            </a:pPr>
            <a:endParaRPr lang="en-US" sz="3400" dirty="0">
              <a:ea typeface="ＭＳ Ｐゴシック" charset="0"/>
              <a:cs typeface="Arial" panose="020B0604020202020204" pitchFamily="34" charset="0"/>
            </a:endParaRPr>
          </a:p>
          <a:p>
            <a:pPr marL="812800" indent="-812800" algn="r" rtl="1" eaLnBrk="1" hangingPunct="1">
              <a:lnSpc>
                <a:spcPct val="80000"/>
              </a:lnSpc>
              <a:buNone/>
            </a:pPr>
            <a:r>
              <a:rPr lang="ar-JO" sz="3400" dirty="0">
                <a:solidFill>
                  <a:srgbClr val="FF0000"/>
                </a:solidFill>
                <a:ea typeface="ＭＳ Ｐゴシック" charset="0"/>
                <a:cs typeface="Arial" panose="020B0604020202020204" pitchFamily="34" charset="0"/>
              </a:rPr>
              <a:t>5</a:t>
            </a:r>
            <a:r>
              <a:rPr lang="ar-JO" sz="3600" dirty="0">
                <a:solidFill>
                  <a:srgbClr val="FF0000"/>
                </a:solidFill>
                <a:ea typeface="ＭＳ Ｐゴシック" charset="0"/>
                <a:cs typeface="Arial" panose="020B0604020202020204" pitchFamily="34" charset="0"/>
              </a:rPr>
              <a:t>. قابل للتعلم       </a:t>
            </a:r>
            <a:r>
              <a:rPr lang="ar-JO" sz="3600" dirty="0">
                <a:ea typeface="ＭＳ Ｐゴシック" charset="0"/>
                <a:cs typeface="Arial" panose="020B0604020202020204" pitchFamily="34" charset="0"/>
              </a:rPr>
              <a:t>(ن)</a:t>
            </a:r>
            <a:r>
              <a:rPr lang="ar-JO" sz="3400" dirty="0">
                <a:ea typeface="ＭＳ Ｐゴシック" charset="0"/>
                <a:cs typeface="Arial" panose="020B0604020202020204" pitchFamily="34" charset="0"/>
              </a:rPr>
              <a:t> </a:t>
            </a:r>
            <a:endParaRPr lang="en-US" sz="3000" dirty="0">
              <a:ea typeface="ＭＳ Ｐゴシック" charset="0"/>
              <a:cs typeface="Arial" panose="020B0604020202020204" pitchFamily="34" charset="0"/>
            </a:endParaRPr>
          </a:p>
        </p:txBody>
      </p:sp>
      <p:pic>
        <p:nvPicPr>
          <p:cNvPr id="306178" name="Picture 4" descr="BD06656_"/>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83829" y="2996952"/>
            <a:ext cx="1938338" cy="3486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6179" name="Rectangle 6"/>
          <p:cNvSpPr>
            <a:spLocks noGrp="1" noChangeArrowheads="1"/>
          </p:cNvSpPr>
          <p:nvPr>
            <p:ph type="title"/>
          </p:nvPr>
        </p:nvSpPr>
        <p:spPr>
          <a:xfrm>
            <a:off x="2029" y="482352"/>
            <a:ext cx="9220200" cy="1143000"/>
          </a:xfrm>
          <a:noFill/>
        </p:spPr>
        <p:txBody>
          <a:bodyPr/>
          <a:lstStyle/>
          <a:p>
            <a:pPr eaLnBrk="1" hangingPunct="1"/>
            <a:r>
              <a:rPr lang="ar-JO" sz="3600" b="1" dirty="0">
                <a:latin typeface="Arial" panose="020B0604020202020204" pitchFamily="34" charset="0"/>
                <a:ea typeface="ＭＳ Ｐゴシック" charset="0"/>
                <a:cs typeface="Arial" panose="020B0604020202020204" pitchFamily="34" charset="0"/>
              </a:rPr>
              <a:t>المؤهلات المطلوبة للنظار (ن) أو الشمامسة (ش) </a:t>
            </a:r>
            <a:endParaRPr lang="en-US" sz="3600" b="1" dirty="0">
              <a:latin typeface="Arial" panose="020B0604020202020204" pitchFamily="34" charset="0"/>
              <a:ea typeface="ＭＳ Ｐゴシック" charset="0"/>
              <a:cs typeface="Arial" panose="020B0604020202020204" pitchFamily="34" charset="0"/>
            </a:endParaRPr>
          </a:p>
        </p:txBody>
      </p:sp>
      <p:sp>
        <p:nvSpPr>
          <p:cNvPr id="306180" name="Text Box 4"/>
          <p:cNvSpPr txBox="1">
            <a:spLocks noChangeArrowheads="1"/>
          </p:cNvSpPr>
          <p:nvPr/>
        </p:nvSpPr>
        <p:spPr bwMode="auto">
          <a:xfrm>
            <a:off x="8373323" y="75307"/>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226</a:t>
            </a:r>
            <a:endParaRPr kumimoji="0" lang="en-US" sz="2800"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95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9571">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9571">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9571">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9571">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957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1" grpId="0" build="p"/>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2"/>
          <p:cNvSpPr>
            <a:spLocks noGrp="1" noChangeArrowheads="1"/>
          </p:cNvSpPr>
          <p:nvPr>
            <p:ph type="title"/>
          </p:nvPr>
        </p:nvSpPr>
        <p:spPr>
          <a:xfrm>
            <a:off x="0" y="457200"/>
            <a:ext cx="9296400" cy="1143000"/>
          </a:xfrm>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المبادئ</a:t>
            </a:r>
            <a:br>
              <a:rPr lang="ar-JO" b="1" dirty="0">
                <a:latin typeface="Arial" panose="020B0604020202020204" pitchFamily="34" charset="0"/>
                <a:ea typeface="ＭＳ Ｐゴシック" charset="0"/>
                <a:cs typeface="Arial" panose="020B0604020202020204" pitchFamily="34" charset="0"/>
              </a:rPr>
            </a:br>
            <a:r>
              <a:rPr lang="ar-JO" b="1" dirty="0">
                <a:latin typeface="Arial" panose="020B0604020202020204" pitchFamily="34" charset="0"/>
                <a:ea typeface="ＭＳ Ｐゴシック" charset="0"/>
                <a:cs typeface="Arial" panose="020B0604020202020204" pitchFamily="34" charset="0"/>
              </a:rPr>
              <a:t>الروحية</a:t>
            </a:r>
            <a:endParaRPr lang="en-US" b="1" dirty="0">
              <a:latin typeface="Arial" panose="020B0604020202020204" pitchFamily="34" charset="0"/>
              <a:ea typeface="ＭＳ Ｐゴシック" charset="0"/>
              <a:cs typeface="Arial" panose="020B0604020202020204" pitchFamily="34" charset="0"/>
            </a:endParaRPr>
          </a:p>
        </p:txBody>
      </p:sp>
      <p:sp>
        <p:nvSpPr>
          <p:cNvPr id="307202" name="Rectangle 3"/>
          <p:cNvSpPr>
            <a:spLocks noGrp="1" noChangeArrowheads="1"/>
          </p:cNvSpPr>
          <p:nvPr>
            <p:ph type="body" idx="1"/>
          </p:nvPr>
        </p:nvSpPr>
        <p:spPr>
          <a:xfrm>
            <a:off x="250825" y="1773238"/>
            <a:ext cx="8893175" cy="4876800"/>
          </a:xfrm>
        </p:spPr>
        <p:txBody>
          <a:bodyPr/>
          <a:lstStyle/>
          <a:p>
            <a:pPr marL="479425" indent="-477838" algn="r" eaLnBrk="1" hangingPunct="1">
              <a:lnSpc>
                <a:spcPct val="80000"/>
              </a:lnSpc>
              <a:buNone/>
            </a:pPr>
            <a:r>
              <a:rPr lang="ar-JO" sz="2400" dirty="0">
                <a:ea typeface="ＭＳ Ｐゴシック" charset="0"/>
                <a:cs typeface="Arial" panose="020B0604020202020204" pitchFamily="34" charset="0"/>
              </a:rPr>
              <a:t>1. هذه المؤهلات مرتبطة </a:t>
            </a:r>
            <a:r>
              <a:rPr lang="ar-JO" sz="2400" dirty="0">
                <a:solidFill>
                  <a:srgbClr val="3E2DF9"/>
                </a:solidFill>
                <a:ea typeface="ＭＳ Ｐゴシック" charset="0"/>
                <a:cs typeface="Arial" panose="020B0604020202020204" pitchFamily="34" charset="0"/>
              </a:rPr>
              <a:t>بالرجال </a:t>
            </a:r>
            <a:r>
              <a:rPr lang="ar-JO" sz="2400" dirty="0">
                <a:ea typeface="ＭＳ Ｐゴシック" charset="0"/>
                <a:cs typeface="Arial" panose="020B0604020202020204" pitchFamily="34" charset="0"/>
              </a:rPr>
              <a:t>فقط</a:t>
            </a:r>
            <a:endParaRPr lang="en-US" sz="2400" dirty="0">
              <a:solidFill>
                <a:srgbClr val="3E2DF9"/>
              </a:solidFill>
              <a:ea typeface="ＭＳ Ｐゴシック" charset="0"/>
              <a:cs typeface="Arial" panose="020B0604020202020204" pitchFamily="34" charset="0"/>
            </a:endParaRPr>
          </a:p>
          <a:p>
            <a:pPr marL="479425" indent="-477838" algn="r" eaLnBrk="1" hangingPunct="1">
              <a:lnSpc>
                <a:spcPct val="80000"/>
              </a:lnSpc>
              <a:buNone/>
            </a:pPr>
            <a:r>
              <a:rPr lang="ar-JO" sz="2400" dirty="0">
                <a:ea typeface="ＭＳ Ｐゴシック" charset="0"/>
                <a:cs typeface="Arial" panose="020B0604020202020204" pitchFamily="34" charset="0"/>
              </a:rPr>
              <a:t>2. كل المؤهلات </a:t>
            </a:r>
            <a:r>
              <a:rPr lang="ar-JO" sz="2400" dirty="0">
                <a:solidFill>
                  <a:srgbClr val="3E2DF9"/>
                </a:solidFill>
                <a:ea typeface="ＭＳ Ｐゴシック" charset="0"/>
                <a:cs typeface="Arial" panose="020B0604020202020204" pitchFamily="34" charset="0"/>
              </a:rPr>
              <a:t>أساسية وبأهمية متساوية</a:t>
            </a:r>
            <a:endParaRPr lang="en-US" sz="2400" dirty="0">
              <a:ea typeface="ＭＳ Ｐゴシック" charset="0"/>
              <a:cs typeface="Arial" panose="020B0604020202020204" pitchFamily="34" charset="0"/>
            </a:endParaRPr>
          </a:p>
          <a:p>
            <a:pPr marL="479425" indent="-477838" algn="r" eaLnBrk="1" hangingPunct="1">
              <a:lnSpc>
                <a:spcPct val="80000"/>
              </a:lnSpc>
              <a:buNone/>
            </a:pPr>
            <a:r>
              <a:rPr lang="ar-JO" sz="2400" dirty="0">
                <a:ea typeface="ＭＳ Ｐゴシック" charset="0"/>
                <a:cs typeface="Arial" panose="020B0604020202020204" pitchFamily="34" charset="0"/>
              </a:rPr>
              <a:t>3. المؤهلات مرتبطة </a:t>
            </a:r>
            <a:r>
              <a:rPr lang="ar-JO" sz="2400" dirty="0">
                <a:solidFill>
                  <a:srgbClr val="3E2DF9"/>
                </a:solidFill>
                <a:ea typeface="ＭＳ Ｐゴシック" charset="0"/>
                <a:cs typeface="Arial" panose="020B0604020202020204" pitchFamily="34" charset="0"/>
              </a:rPr>
              <a:t>بالحياة الحالية </a:t>
            </a:r>
            <a:r>
              <a:rPr lang="ar-JO" sz="2400" dirty="0">
                <a:ea typeface="ＭＳ Ｐゴシック" charset="0"/>
                <a:cs typeface="Arial" panose="020B0604020202020204" pitchFamily="34" charset="0"/>
              </a:rPr>
              <a:t>للقائد</a:t>
            </a:r>
            <a:endParaRPr lang="en-US" sz="2400" dirty="0">
              <a:ea typeface="ＭＳ Ｐゴシック" charset="0"/>
              <a:cs typeface="Arial" panose="020B0604020202020204" pitchFamily="34" charset="0"/>
            </a:endParaRPr>
          </a:p>
          <a:p>
            <a:pPr marL="479425" indent="-477838" algn="r" eaLnBrk="1" hangingPunct="1">
              <a:lnSpc>
                <a:spcPct val="80000"/>
              </a:lnSpc>
              <a:buNone/>
            </a:pPr>
            <a:r>
              <a:rPr lang="ar-JO" sz="2400" dirty="0">
                <a:ea typeface="ＭＳ Ｐゴシック" charset="0"/>
                <a:cs typeface="Arial" panose="020B0604020202020204" pitchFamily="34" charset="0"/>
              </a:rPr>
              <a:t>4. من هم؟ </a:t>
            </a:r>
            <a:r>
              <a:rPr lang="ar-JO" sz="2400" dirty="0">
                <a:solidFill>
                  <a:srgbClr val="3E2DF9"/>
                </a:solidFill>
                <a:ea typeface="ＭＳ Ｐゴシック" charset="0"/>
                <a:cs typeface="Arial" panose="020B0604020202020204" pitchFamily="34" charset="0"/>
              </a:rPr>
              <a:t>النظار </a:t>
            </a:r>
            <a:r>
              <a:rPr lang="ar-JO" sz="2400" dirty="0">
                <a:ea typeface="ＭＳ Ｐゴシック" charset="0"/>
                <a:cs typeface="Arial" panose="020B0604020202020204" pitchFamily="34" charset="0"/>
              </a:rPr>
              <a:t>(الشيوخ، الأساقفة، القسس) و</a:t>
            </a:r>
            <a:r>
              <a:rPr lang="ar-JO" sz="2400" dirty="0">
                <a:solidFill>
                  <a:srgbClr val="3E2DF9"/>
                </a:solidFill>
                <a:ea typeface="ＭＳ Ｐゴシック" charset="0"/>
                <a:cs typeface="Arial" panose="020B0604020202020204" pitchFamily="34" charset="0"/>
              </a:rPr>
              <a:t>الشمامسة</a:t>
            </a:r>
            <a:endParaRPr lang="en-US" sz="2400" dirty="0">
              <a:solidFill>
                <a:srgbClr val="3E2DF9"/>
              </a:solidFill>
              <a:ea typeface="ＭＳ Ｐゴシック" charset="0"/>
              <a:cs typeface="Arial" panose="020B0604020202020204" pitchFamily="34" charset="0"/>
            </a:endParaRPr>
          </a:p>
          <a:p>
            <a:pPr marL="479425" indent="-477838" algn="r" eaLnBrk="1" hangingPunct="1">
              <a:lnSpc>
                <a:spcPct val="80000"/>
              </a:lnSpc>
              <a:buNone/>
            </a:pPr>
            <a:r>
              <a:rPr lang="ar-JO" sz="2400" dirty="0">
                <a:ea typeface="ＭＳ Ｐゴシック" charset="0"/>
                <a:cs typeface="Arial" panose="020B0604020202020204" pitchFamily="34" charset="0"/>
              </a:rPr>
              <a:t>5. إذا فشل القائد عليه أن </a:t>
            </a:r>
            <a:r>
              <a:rPr lang="ar-JO" sz="2400" dirty="0">
                <a:solidFill>
                  <a:srgbClr val="3E2DF9"/>
                </a:solidFill>
                <a:ea typeface="ＭＳ Ｐゴシック" charset="0"/>
                <a:cs typeface="Arial" panose="020B0604020202020204" pitchFamily="34" charset="0"/>
              </a:rPr>
              <a:t>ينسحب</a:t>
            </a:r>
            <a:endParaRPr lang="en-US" sz="2400" dirty="0">
              <a:ea typeface="ＭＳ Ｐゴシック" charset="0"/>
              <a:cs typeface="Arial" panose="020B0604020202020204" pitchFamily="34" charset="0"/>
            </a:endParaRPr>
          </a:p>
          <a:p>
            <a:pPr marL="479425" indent="-477838" algn="r" eaLnBrk="1" hangingPunct="1">
              <a:lnSpc>
                <a:spcPct val="80000"/>
              </a:lnSpc>
              <a:buNone/>
            </a:pPr>
            <a:r>
              <a:rPr lang="ar-JO" sz="2400" dirty="0">
                <a:ea typeface="ＭＳ Ｐゴシック" charset="0"/>
                <a:cs typeface="Arial" panose="020B0604020202020204" pitchFamily="34" charset="0"/>
              </a:rPr>
              <a:t>6. تؤكد المؤهلات على أهمية </a:t>
            </a:r>
            <a:r>
              <a:rPr lang="ar-JO" sz="2400" dirty="0">
                <a:solidFill>
                  <a:srgbClr val="3E2DF9"/>
                </a:solidFill>
                <a:ea typeface="ＭＳ Ｐゴシック" charset="0"/>
                <a:cs typeface="Arial" panose="020B0604020202020204" pitchFamily="34" charset="0"/>
              </a:rPr>
              <a:t>الشخصية</a:t>
            </a:r>
            <a:r>
              <a:rPr lang="ar-JO" sz="2400" dirty="0">
                <a:ea typeface="ＭＳ Ｐゴシック" charset="0"/>
                <a:cs typeface="Arial" panose="020B0604020202020204" pitchFamily="34" charset="0"/>
              </a:rPr>
              <a:t> أكثر من القدرات (سمتان فقط تتضمن القدرات)</a:t>
            </a:r>
            <a:endParaRPr lang="en-US" sz="2400" dirty="0">
              <a:ea typeface="ＭＳ Ｐゴシック" charset="0"/>
              <a:cs typeface="Arial" panose="020B0604020202020204" pitchFamily="34" charset="0"/>
            </a:endParaRPr>
          </a:p>
          <a:p>
            <a:pPr marL="479425" indent="-477838" algn="r" eaLnBrk="1" hangingPunct="1">
              <a:lnSpc>
                <a:spcPct val="80000"/>
              </a:lnSpc>
              <a:buNone/>
            </a:pPr>
            <a:r>
              <a:rPr lang="ar-JO" sz="2400" dirty="0">
                <a:ea typeface="ＭＳ Ｐゴシック" charset="0"/>
                <a:cs typeface="Arial" panose="020B0604020202020204" pitchFamily="34" charset="0"/>
              </a:rPr>
              <a:t>7. تؤكد على </a:t>
            </a:r>
            <a:r>
              <a:rPr lang="ar-JO" sz="2400" dirty="0">
                <a:solidFill>
                  <a:srgbClr val="3E2DF9"/>
                </a:solidFill>
                <a:ea typeface="ＭＳ Ｐゴシック" charset="0"/>
                <a:cs typeface="Arial" panose="020B0604020202020204" pitchFamily="34" charset="0"/>
              </a:rPr>
              <a:t>إدارة البيت </a:t>
            </a:r>
            <a:r>
              <a:rPr lang="ar-JO" sz="2400" dirty="0">
                <a:ea typeface="ＭＳ Ｐゴシック" charset="0"/>
                <a:cs typeface="Arial" panose="020B0604020202020204" pitchFamily="34" charset="0"/>
              </a:rPr>
              <a:t>أهم من العمل</a:t>
            </a:r>
            <a:endParaRPr lang="en-US" sz="2400" dirty="0">
              <a:ea typeface="ＭＳ Ｐゴシック" charset="0"/>
              <a:cs typeface="Arial" panose="020B0604020202020204" pitchFamily="34" charset="0"/>
            </a:endParaRPr>
          </a:p>
          <a:p>
            <a:pPr marL="479425" indent="-477838" eaLnBrk="1" hangingPunct="1">
              <a:lnSpc>
                <a:spcPct val="80000"/>
              </a:lnSpc>
              <a:buFontTx/>
              <a:buNone/>
            </a:pPr>
            <a:endParaRPr lang="en-US" sz="2400" dirty="0">
              <a:ea typeface="ＭＳ Ｐゴシック" charset="0"/>
              <a:cs typeface="Arial" panose="020B0604020202020204" pitchFamily="34" charset="0"/>
            </a:endParaRPr>
          </a:p>
          <a:p>
            <a:pPr marL="479425" indent="-477838" algn="r" eaLnBrk="1" hangingPunct="1">
              <a:lnSpc>
                <a:spcPct val="80000"/>
              </a:lnSpc>
              <a:buFontTx/>
              <a:buNone/>
            </a:pPr>
            <a:r>
              <a:rPr lang="ar-JO" sz="2400" dirty="0">
                <a:ea typeface="ＭＳ Ｐゴシック" charset="0"/>
                <a:cs typeface="Arial" panose="020B0604020202020204" pitchFamily="34" charset="0"/>
              </a:rPr>
              <a:t>يجب أن يكونوا مؤهلين حتى :</a:t>
            </a:r>
            <a:endParaRPr lang="en-US" sz="2400" dirty="0">
              <a:solidFill>
                <a:srgbClr val="3E2DF9"/>
              </a:solidFill>
              <a:ea typeface="ＭＳ Ｐゴシック" charset="0"/>
              <a:cs typeface="Arial" panose="020B0604020202020204" pitchFamily="34" charset="0"/>
            </a:endParaRPr>
          </a:p>
          <a:p>
            <a:pPr marL="479425" lvl="1" indent="-477838" algn="r" eaLnBrk="1" hangingPunct="1">
              <a:lnSpc>
                <a:spcPct val="80000"/>
              </a:lnSpc>
              <a:buNone/>
            </a:pPr>
            <a:r>
              <a:rPr lang="ar-JO" sz="2400" dirty="0">
                <a:ea typeface="ＭＳ Ｐゴシック" charset="0"/>
                <a:cs typeface="Arial" panose="020B0604020202020204" pitchFamily="34" charset="0"/>
              </a:rPr>
              <a:t>1. يمكنهم تقديم </a:t>
            </a:r>
            <a:r>
              <a:rPr lang="ar-JO" sz="2400" dirty="0">
                <a:solidFill>
                  <a:srgbClr val="3E2DF9"/>
                </a:solidFill>
                <a:ea typeface="ＭＳ Ｐゴシック" charset="0"/>
                <a:cs typeface="Arial" panose="020B0604020202020204" pitchFamily="34" charset="0"/>
              </a:rPr>
              <a:t>توجيه إلهي</a:t>
            </a:r>
            <a:endParaRPr lang="en-US" sz="2400" dirty="0">
              <a:ea typeface="ＭＳ Ｐゴシック" charset="0"/>
              <a:cs typeface="Arial" panose="020B0604020202020204" pitchFamily="34" charset="0"/>
            </a:endParaRPr>
          </a:p>
          <a:p>
            <a:pPr marL="479425" lvl="1" indent="-477838" algn="r" eaLnBrk="1" hangingPunct="1">
              <a:lnSpc>
                <a:spcPct val="80000"/>
              </a:lnSpc>
              <a:buFontTx/>
              <a:buNone/>
            </a:pPr>
            <a:r>
              <a:rPr lang="ar-JO" sz="2400" dirty="0">
                <a:ea typeface="ＭＳ Ｐゴシック" charset="0"/>
                <a:cs typeface="Arial" panose="020B0604020202020204" pitchFamily="34" charset="0"/>
              </a:rPr>
              <a:t>2. تستطيع الكنيسة </a:t>
            </a:r>
            <a:r>
              <a:rPr lang="ar-JO" sz="2400" dirty="0">
                <a:solidFill>
                  <a:srgbClr val="3E2DF9"/>
                </a:solidFill>
                <a:ea typeface="ＭＳ Ｐゴシック" charset="0"/>
                <a:cs typeface="Arial" panose="020B0604020202020204" pitchFamily="34" charset="0"/>
              </a:rPr>
              <a:t>تجنب المشاكل </a:t>
            </a:r>
            <a:r>
              <a:rPr lang="ar-JO" sz="2400" dirty="0">
                <a:ea typeface="ＭＳ Ｐゴシック" charset="0"/>
                <a:cs typeface="Arial" panose="020B0604020202020204" pitchFamily="34" charset="0"/>
              </a:rPr>
              <a:t>التي تأتي من قادة سيئين أو حمقى</a:t>
            </a:r>
            <a:endParaRPr lang="en-US" sz="2400" dirty="0">
              <a:ea typeface="ＭＳ Ｐゴシック" charset="0"/>
              <a:cs typeface="Arial" panose="020B0604020202020204" pitchFamily="34" charset="0"/>
            </a:endParaRPr>
          </a:p>
        </p:txBody>
      </p:sp>
      <p:sp>
        <p:nvSpPr>
          <p:cNvPr id="307203" name="Text Box 4"/>
          <p:cNvSpPr txBox="1">
            <a:spLocks noChangeArrowheads="1"/>
          </p:cNvSpPr>
          <p:nvPr/>
        </p:nvSpPr>
        <p:spPr bwMode="auto">
          <a:xfrm>
            <a:off x="8371294" y="50155"/>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223</a:t>
            </a:r>
            <a:endParaRPr kumimoji="0" lang="en-US" sz="2800"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6898" name="Picture 2"/>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1371600" y="2286000"/>
            <a:ext cx="6400800" cy="433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6899" name="Rectangle 3"/>
          <p:cNvSpPr>
            <a:spLocks noGrp="1" noChangeArrowheads="1"/>
          </p:cNvSpPr>
          <p:nvPr>
            <p:ph type="title"/>
          </p:nvPr>
        </p:nvSpPr>
        <p:spPr>
          <a:xfrm>
            <a:off x="0" y="533400"/>
            <a:ext cx="8991600" cy="2362200"/>
          </a:xfrm>
        </p:spPr>
        <p:txBody>
          <a:bodyPr/>
          <a:lstStyle/>
          <a:p>
            <a:pPr eaLnBrk="1" hangingPunct="1"/>
            <a:r>
              <a:rPr lang="ar-JO" sz="5400" dirty="0">
                <a:solidFill>
                  <a:schemeClr val="bg1"/>
                </a:solidFill>
                <a:ea typeface="ＭＳ Ｐゴシック" charset="0"/>
              </a:rPr>
              <a:t>1. السلطة النهائية في الكنيسة المحلية تعود إلى</a:t>
            </a:r>
            <a:br>
              <a:rPr lang="en-US" sz="5400" dirty="0">
                <a:solidFill>
                  <a:schemeClr val="bg1"/>
                </a:solidFill>
                <a:ea typeface="ＭＳ Ｐゴシック" charset="0"/>
              </a:rPr>
            </a:br>
            <a:r>
              <a:rPr lang="ar-JO" sz="5400" dirty="0">
                <a:ea typeface="ＭＳ Ｐゴシック" charset="0"/>
              </a:rPr>
              <a:t>جماعة المؤمنين</a:t>
            </a:r>
            <a:endParaRPr lang="en-US" sz="5400" u="sng" dirty="0">
              <a:solidFill>
                <a:schemeClr val="tx1"/>
              </a:solidFill>
              <a:ea typeface="ＭＳ Ｐゴシック" charset="0"/>
            </a:endParaRPr>
          </a:p>
        </p:txBody>
      </p:sp>
    </p:spTree>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8946" name="Picture 2"/>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0" y="427038"/>
            <a:ext cx="9144000" cy="6192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8947" name="Rectangle 3"/>
          <p:cNvSpPr>
            <a:spLocks noGrp="1" noChangeArrowheads="1"/>
          </p:cNvSpPr>
          <p:nvPr>
            <p:ph type="title"/>
          </p:nvPr>
        </p:nvSpPr>
        <p:spPr>
          <a:xfrm>
            <a:off x="0" y="228600"/>
            <a:ext cx="8991600" cy="990600"/>
          </a:xfrm>
        </p:spPr>
        <p:txBody>
          <a:bodyPr/>
          <a:lstStyle/>
          <a:p>
            <a:pPr eaLnBrk="1" hangingPunct="1"/>
            <a:r>
              <a:rPr lang="ar-JO" sz="5400" dirty="0">
                <a:ea typeface="ＭＳ Ｐゴシック" charset="0"/>
              </a:rPr>
              <a:t>سلطة الجماعة</a:t>
            </a:r>
            <a:endParaRPr lang="en-US" sz="5400" u="sng" dirty="0">
              <a:solidFill>
                <a:schemeClr val="tx1"/>
              </a:solidFill>
              <a:ea typeface="ＭＳ Ｐゴシック" charset="0"/>
            </a:endParaRPr>
          </a:p>
        </p:txBody>
      </p:sp>
      <p:sp>
        <p:nvSpPr>
          <p:cNvPr id="340996" name="Text Box 4"/>
          <p:cNvSpPr txBox="1">
            <a:spLocks noChangeArrowheads="1"/>
          </p:cNvSpPr>
          <p:nvPr/>
        </p:nvSpPr>
        <p:spPr bwMode="auto">
          <a:xfrm>
            <a:off x="381000" y="1295400"/>
            <a:ext cx="853440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98463" indent="-398463" eaLnBrk="0" hangingPunct="0">
              <a:defRPr sz="2400">
                <a:solidFill>
                  <a:schemeClr val="tx1"/>
                </a:solidFill>
                <a:latin typeface="Times New Roman" charset="0"/>
                <a:ea typeface="ＭＳ Ｐゴシック" charset="0"/>
                <a:cs typeface="ＭＳ Ｐゴシック" charset="0"/>
              </a:defRPr>
            </a:lvl1pPr>
            <a:lvl2pPr marL="512763"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398463" marR="0" lvl="0" indent="-398463" algn="r" defTabSz="914400" rtl="1" eaLnBrk="1" fontAlgn="base" latinLnBrk="0" hangingPunct="1">
              <a:lnSpc>
                <a:spcPct val="100000"/>
              </a:lnSpc>
              <a:spcBef>
                <a:spcPct val="0"/>
              </a:spcBef>
              <a:spcAft>
                <a:spcPct val="0"/>
              </a:spcAft>
              <a:buClrTx/>
              <a:buSzTx/>
              <a:buFontTx/>
              <a:buChar char="•"/>
              <a:tabLst/>
              <a:defRPr/>
            </a:pPr>
            <a:r>
              <a:rPr kumimoji="0" lang="ar-JO" sz="3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في </a:t>
            </a:r>
            <a:r>
              <a:rPr kumimoji="0" lang="ar-JO" sz="3200"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التأديب</a:t>
            </a:r>
            <a:r>
              <a:rPr kumimoji="0" lang="ar-JO" sz="3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الكنسي (مت 18: 17)</a:t>
            </a:r>
            <a:endParaRPr kumimoji="0" lang="en-US" sz="3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512763" marR="0" lvl="1" indent="0" algn="r" defTabSz="914400" rtl="0" eaLnBrk="1" fontAlgn="base" latinLnBrk="0" hangingPunct="1">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قل للكنيسة</a:t>
            </a:r>
            <a:endParaRPr kumimoji="0" lang="en-US" sz="3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0997" name="Text Box 5"/>
          <p:cNvSpPr txBox="1">
            <a:spLocks noChangeArrowheads="1"/>
          </p:cNvSpPr>
          <p:nvPr/>
        </p:nvSpPr>
        <p:spPr bwMode="auto">
          <a:xfrm>
            <a:off x="381000" y="2736850"/>
            <a:ext cx="853440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98463" indent="-398463" eaLnBrk="0" hangingPunct="0">
              <a:defRPr sz="2400">
                <a:solidFill>
                  <a:schemeClr val="tx1"/>
                </a:solidFill>
                <a:latin typeface="Times New Roman" charset="0"/>
                <a:ea typeface="ＭＳ Ｐゴシック" charset="0"/>
                <a:cs typeface="ＭＳ Ｐゴシック" charset="0"/>
              </a:defRPr>
            </a:lvl1pPr>
            <a:lvl2pPr marL="512763"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398463" marR="0" lvl="0" indent="-398463" algn="r" defTabSz="914400" rtl="1" eaLnBrk="1" fontAlgn="base" latinLnBrk="0" hangingPunct="1">
              <a:lnSpc>
                <a:spcPct val="100000"/>
              </a:lnSpc>
              <a:spcBef>
                <a:spcPct val="0"/>
              </a:spcBef>
              <a:spcAft>
                <a:spcPct val="0"/>
              </a:spcAft>
              <a:buClrTx/>
              <a:buSzTx/>
              <a:buFontTx/>
              <a:buChar char="•"/>
              <a:tabLst/>
              <a:defRPr/>
            </a:pPr>
            <a:r>
              <a:rPr kumimoji="0" lang="ar-JO" sz="3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في </a:t>
            </a:r>
            <a:r>
              <a:rPr kumimoji="0" lang="ar-JO" sz="3200"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اختيار</a:t>
            </a:r>
            <a:r>
              <a:rPr kumimoji="0" lang="ar-JO" sz="3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القادة (أع 6: 3)</a:t>
            </a:r>
            <a:endParaRPr kumimoji="0" lang="en-US" sz="3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512763" marR="0" lvl="1" indent="0" algn="r" defTabSz="914400" rtl="0" eaLnBrk="1" fontAlgn="base" latinLnBrk="0" hangingPunct="1">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اختاروا منكم</a:t>
            </a:r>
            <a:endParaRPr kumimoji="0" lang="en-US" sz="3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0998" name="Text Box 6"/>
          <p:cNvSpPr txBox="1">
            <a:spLocks noChangeArrowheads="1"/>
          </p:cNvSpPr>
          <p:nvPr/>
        </p:nvSpPr>
        <p:spPr bwMode="auto">
          <a:xfrm>
            <a:off x="381000" y="4116388"/>
            <a:ext cx="8534400" cy="20621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98463" indent="-39846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398463" marR="0" lvl="0" indent="-398463" algn="r" defTabSz="914400" rtl="1" eaLnBrk="1" fontAlgn="base" latinLnBrk="0" hangingPunct="1">
              <a:lnSpc>
                <a:spcPct val="100000"/>
              </a:lnSpc>
              <a:spcBef>
                <a:spcPct val="0"/>
              </a:spcBef>
              <a:spcAft>
                <a:spcPct val="0"/>
              </a:spcAft>
              <a:buClrTx/>
              <a:buSzTx/>
              <a:buFontTx/>
              <a:buChar char="•"/>
              <a:tabLst/>
              <a:defRPr/>
            </a:pPr>
            <a:r>
              <a:rPr kumimoji="0" lang="ar-JO" sz="3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في المحافظة على </a:t>
            </a:r>
            <a:r>
              <a:rPr kumimoji="0" lang="ar-JO" sz="3200"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العقيدة</a:t>
            </a:r>
            <a:r>
              <a:rPr kumimoji="0" lang="ar-JO" sz="3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السليمة</a:t>
            </a:r>
            <a:endParaRPr kumimoji="0" lang="en-US" sz="3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398463" marR="0" lvl="0" indent="-398463" algn="r" defTabSz="914400" rtl="0" eaLnBrk="1" fontAlgn="base" latinLnBrk="0" hangingPunct="1">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لأني تسلمت من الرب ما سلمتكم أنا أيضاً (1 كو 11: 23)</a:t>
            </a:r>
            <a:endParaRPr kumimoji="0" lang="en-US" sz="3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398463" marR="0" lvl="0" indent="-398463" algn="r" defTabSz="914400" rtl="0" eaLnBrk="1" fontAlgn="base" latinLnBrk="0" hangingPunct="1">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أيها الأحباء امتحنوا الأرواح (1 يو 4: 1)</a:t>
            </a:r>
            <a:endParaRPr kumimoji="0" lang="en-US" sz="3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398463" marR="0" lvl="0" indent="-398463" algn="r" defTabSz="914400" rtl="0" eaLnBrk="1" fontAlgn="base" latinLnBrk="0" hangingPunct="1">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تجتهدوا لأجل الإيمان (يهوذا 3)</a:t>
            </a:r>
            <a:endParaRPr kumimoji="0" lang="en-US" sz="3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38951" name="Text Box 7"/>
          <p:cNvSpPr txBox="1">
            <a:spLocks noChangeArrowheads="1"/>
          </p:cNvSpPr>
          <p:nvPr/>
        </p:nvSpPr>
        <p:spPr bwMode="auto">
          <a:xfrm>
            <a:off x="7812361" y="0"/>
            <a:ext cx="133164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غير موجود</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40996"/>
                                        </p:tgtEl>
                                        <p:attrNameLst>
                                          <p:attrName>style.visibility</p:attrName>
                                        </p:attrNameLst>
                                      </p:cBhvr>
                                      <p:to>
                                        <p:strVal val="visible"/>
                                      </p:to>
                                    </p:set>
                                    <p:animEffect transition="in" filter="dissolve">
                                      <p:cBhvr>
                                        <p:cTn id="7" dur="500"/>
                                        <p:tgtEl>
                                          <p:spTgt spid="3409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40997"/>
                                        </p:tgtEl>
                                        <p:attrNameLst>
                                          <p:attrName>style.visibility</p:attrName>
                                        </p:attrNameLst>
                                      </p:cBhvr>
                                      <p:to>
                                        <p:strVal val="visible"/>
                                      </p:to>
                                    </p:set>
                                    <p:animEffect transition="in" filter="dissolve">
                                      <p:cBhvr>
                                        <p:cTn id="12" dur="500"/>
                                        <p:tgtEl>
                                          <p:spTgt spid="34099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40998">
                                            <p:txEl>
                                              <p:pRg st="0" end="0"/>
                                            </p:txEl>
                                          </p:spTgt>
                                        </p:tgtEl>
                                        <p:attrNameLst>
                                          <p:attrName>style.visibility</p:attrName>
                                        </p:attrNameLst>
                                      </p:cBhvr>
                                      <p:to>
                                        <p:strVal val="visible"/>
                                      </p:to>
                                    </p:set>
                                    <p:animEffect transition="in" filter="dissolve">
                                      <p:cBhvr>
                                        <p:cTn id="17" dur="500"/>
                                        <p:tgtEl>
                                          <p:spTgt spid="34099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40998">
                                            <p:txEl>
                                              <p:pRg st="1" end="1"/>
                                            </p:txEl>
                                          </p:spTgt>
                                        </p:tgtEl>
                                        <p:attrNameLst>
                                          <p:attrName>style.visibility</p:attrName>
                                        </p:attrNameLst>
                                      </p:cBhvr>
                                      <p:to>
                                        <p:strVal val="visible"/>
                                      </p:to>
                                    </p:set>
                                    <p:animEffect transition="in" filter="dissolve">
                                      <p:cBhvr>
                                        <p:cTn id="22" dur="500"/>
                                        <p:tgtEl>
                                          <p:spTgt spid="34099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40998">
                                            <p:txEl>
                                              <p:pRg st="2" end="2"/>
                                            </p:txEl>
                                          </p:spTgt>
                                        </p:tgtEl>
                                        <p:attrNameLst>
                                          <p:attrName>style.visibility</p:attrName>
                                        </p:attrNameLst>
                                      </p:cBhvr>
                                      <p:to>
                                        <p:strVal val="visible"/>
                                      </p:to>
                                    </p:set>
                                    <p:animEffect transition="in" filter="dissolve">
                                      <p:cBhvr>
                                        <p:cTn id="27" dur="500"/>
                                        <p:tgtEl>
                                          <p:spTgt spid="340998">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40998">
                                            <p:txEl>
                                              <p:pRg st="3" end="3"/>
                                            </p:txEl>
                                          </p:spTgt>
                                        </p:tgtEl>
                                        <p:attrNameLst>
                                          <p:attrName>style.visibility</p:attrName>
                                        </p:attrNameLst>
                                      </p:cBhvr>
                                      <p:to>
                                        <p:strVal val="visible"/>
                                      </p:to>
                                    </p:set>
                                    <p:animEffect transition="in" filter="dissolve">
                                      <p:cBhvr>
                                        <p:cTn id="32" dur="500"/>
                                        <p:tgtEl>
                                          <p:spTgt spid="34099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996" grpId="0"/>
      <p:bldP spid="340997" grpId="0"/>
      <p:bldP spid="340998" grpId="0" build="p"/>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Line 2"/>
          <p:cNvSpPr>
            <a:spLocks noChangeShapeType="1"/>
          </p:cNvSpPr>
          <p:nvPr/>
        </p:nvSpPr>
        <p:spPr bwMode="auto">
          <a:xfrm>
            <a:off x="5772150" y="1765300"/>
            <a:ext cx="0" cy="67310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345091" name="Line 3"/>
          <p:cNvSpPr>
            <a:spLocks noChangeShapeType="1"/>
          </p:cNvSpPr>
          <p:nvPr/>
        </p:nvSpPr>
        <p:spPr bwMode="auto">
          <a:xfrm>
            <a:off x="5797550" y="3635375"/>
            <a:ext cx="0" cy="68580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345092" name="Line 4"/>
          <p:cNvSpPr>
            <a:spLocks noChangeShapeType="1"/>
          </p:cNvSpPr>
          <p:nvPr/>
        </p:nvSpPr>
        <p:spPr bwMode="auto">
          <a:xfrm>
            <a:off x="5797550" y="4625975"/>
            <a:ext cx="0" cy="68580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345093" name="Rectangle 5"/>
          <p:cNvSpPr>
            <a:spLocks noGrp="1" noChangeArrowheads="1"/>
          </p:cNvSpPr>
          <p:nvPr>
            <p:ph type="title"/>
          </p:nvPr>
        </p:nvSpPr>
        <p:spPr>
          <a:xfrm>
            <a:off x="76200" y="76200"/>
            <a:ext cx="3657600" cy="2895600"/>
          </a:xfrm>
          <a:effectLst>
            <a:outerShdw blurRad="63500" dist="107763" dir="13500000" algn="ctr" rotWithShape="0">
              <a:srgbClr val="000000">
                <a:alpha val="74998"/>
              </a:srgbClr>
            </a:outerShdw>
          </a:effectLst>
        </p:spPr>
        <p:txBody>
          <a:bodyPr/>
          <a:lstStyle/>
          <a:p>
            <a:pPr eaLnBrk="1" hangingPunct="1">
              <a:defRPr/>
            </a:pPr>
            <a:r>
              <a:rPr kumimoji="0" lang="ar-JO" dirty="0">
                <a:latin typeface="Arial" panose="020B0604020202020204" pitchFamily="34" charset="0"/>
                <a:cs typeface="Arial" panose="020B0604020202020204" pitchFamily="34" charset="0"/>
              </a:rPr>
              <a:t>هيكلية       الكنيسة      الأسقفية</a:t>
            </a:r>
            <a:br>
              <a:rPr kumimoji="0" lang="en-US" dirty="0">
                <a:latin typeface="Arial" panose="020B0604020202020204" pitchFamily="34" charset="0"/>
                <a:cs typeface="Arial" panose="020B0604020202020204" pitchFamily="34" charset="0"/>
              </a:rPr>
            </a:br>
            <a:r>
              <a:rPr kumimoji="0" lang="en-US" dirty="0">
                <a:latin typeface="Arial" panose="020B0604020202020204" pitchFamily="34" charset="0"/>
                <a:cs typeface="Arial" panose="020B0604020202020204" pitchFamily="34" charset="0"/>
              </a:rPr>
              <a:t>(</a:t>
            </a:r>
            <a:r>
              <a:rPr kumimoji="0" lang="ar-JO" dirty="0">
                <a:latin typeface="Arial" panose="020B0604020202020204" pitchFamily="34" charset="0"/>
                <a:cs typeface="Arial" panose="020B0604020202020204" pitchFamily="34" charset="0"/>
              </a:rPr>
              <a:t>مبسط</a:t>
            </a:r>
            <a:r>
              <a:rPr kumimoji="0" lang="en-US" dirty="0">
                <a:latin typeface="Arial" panose="020B0604020202020204" pitchFamily="34" charset="0"/>
                <a:cs typeface="Arial" panose="020B0604020202020204" pitchFamily="34" charset="0"/>
              </a:rPr>
              <a:t>)</a:t>
            </a:r>
          </a:p>
        </p:txBody>
      </p:sp>
      <p:sp>
        <p:nvSpPr>
          <p:cNvPr id="345094" name="Line 6"/>
          <p:cNvSpPr>
            <a:spLocks noChangeShapeType="1"/>
          </p:cNvSpPr>
          <p:nvPr/>
        </p:nvSpPr>
        <p:spPr bwMode="auto">
          <a:xfrm>
            <a:off x="5772150" y="2590800"/>
            <a:ext cx="0" cy="68580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345095" name="Text Box 7"/>
          <p:cNvSpPr txBox="1">
            <a:spLocks noChangeArrowheads="1"/>
          </p:cNvSpPr>
          <p:nvPr/>
        </p:nvSpPr>
        <p:spPr bwMode="auto">
          <a:xfrm>
            <a:off x="4876799" y="2209800"/>
            <a:ext cx="1762125" cy="646331"/>
          </a:xfrm>
          <a:prstGeom prst="rect">
            <a:avLst/>
          </a:prstGeom>
          <a:solidFill>
            <a:srgbClr val="000000"/>
          </a:solidFill>
          <a:ln w="5715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الأسقف</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5096" name="Text Box 8"/>
          <p:cNvSpPr txBox="1">
            <a:spLocks noChangeArrowheads="1"/>
          </p:cNvSpPr>
          <p:nvPr/>
        </p:nvSpPr>
        <p:spPr bwMode="auto">
          <a:xfrm>
            <a:off x="5116513" y="3317875"/>
            <a:ext cx="1341282" cy="646331"/>
          </a:xfrm>
          <a:prstGeom prst="rect">
            <a:avLst/>
          </a:prstGeom>
          <a:solidFill>
            <a:srgbClr val="000000"/>
          </a:solidFill>
          <a:ln w="5715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قس</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345097" name="Picture 9"/>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4775200" y="5387975"/>
            <a:ext cx="2057400" cy="1393825"/>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45098" name="Text Box 10"/>
          <p:cNvSpPr txBox="1">
            <a:spLocks noChangeArrowheads="1"/>
          </p:cNvSpPr>
          <p:nvPr/>
        </p:nvSpPr>
        <p:spPr bwMode="auto">
          <a:xfrm>
            <a:off x="4956174" y="5584825"/>
            <a:ext cx="1682749" cy="646331"/>
          </a:xfrm>
          <a:prstGeom prst="rect">
            <a:avLst/>
          </a:prstGeom>
          <a:noFill/>
          <a:ln>
            <a:noFill/>
          </a:ln>
          <a:effectLst>
            <a:outerShdw blurRad="63500" dist="81320" dir="2319588" algn="ctr" rotWithShape="0">
              <a:srgbClr val="000000">
                <a:alpha val="74998"/>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345099" name="Picture 1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00600" y="76200"/>
            <a:ext cx="1882775" cy="188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5100" name="Text Box 12"/>
          <p:cNvSpPr txBox="1">
            <a:spLocks noChangeArrowheads="1"/>
          </p:cNvSpPr>
          <p:nvPr/>
        </p:nvSpPr>
        <p:spPr bwMode="auto">
          <a:xfrm>
            <a:off x="4724400" y="4308475"/>
            <a:ext cx="2108200" cy="646331"/>
          </a:xfrm>
          <a:prstGeom prst="rect">
            <a:avLst/>
          </a:prstGeom>
          <a:solidFill>
            <a:srgbClr val="000000"/>
          </a:solidFill>
          <a:ln w="5715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شمامسة</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5101" name="Text Box 13"/>
          <p:cNvSpPr txBox="1">
            <a:spLocks noChangeArrowheads="1"/>
          </p:cNvSpPr>
          <p:nvPr/>
        </p:nvSpPr>
        <p:spPr bwMode="auto">
          <a:xfrm>
            <a:off x="457200" y="3352800"/>
            <a:ext cx="1428596" cy="2246769"/>
          </a:xfrm>
          <a:prstGeom prst="rect">
            <a:avLst/>
          </a:prstGeom>
          <a:noFill/>
          <a:ln>
            <a:noFill/>
          </a:ln>
          <a:effectLst>
            <a:outerShdw blurRad="63500" dist="35921" dir="2700000"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الأنجليكان</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اللوثريون</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الميثودست</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الأرثوذكس</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الكاثوليك</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5102" name="Line 14"/>
          <p:cNvSpPr>
            <a:spLocks noChangeShapeType="1"/>
          </p:cNvSpPr>
          <p:nvPr/>
        </p:nvSpPr>
        <p:spPr bwMode="auto">
          <a:xfrm>
            <a:off x="8069263" y="3635375"/>
            <a:ext cx="0" cy="68580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345103" name="Line 15"/>
          <p:cNvSpPr>
            <a:spLocks noChangeShapeType="1"/>
          </p:cNvSpPr>
          <p:nvPr/>
        </p:nvSpPr>
        <p:spPr bwMode="auto">
          <a:xfrm>
            <a:off x="8069263" y="4625975"/>
            <a:ext cx="0" cy="68580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pic>
        <p:nvPicPr>
          <p:cNvPr id="345105" name="Picture 17"/>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7046913" y="5387975"/>
            <a:ext cx="2057400" cy="1393825"/>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45106" name="Text Box 18"/>
          <p:cNvSpPr txBox="1">
            <a:spLocks noChangeArrowheads="1"/>
          </p:cNvSpPr>
          <p:nvPr/>
        </p:nvSpPr>
        <p:spPr bwMode="auto">
          <a:xfrm>
            <a:off x="7227887" y="5584825"/>
            <a:ext cx="1715927" cy="646331"/>
          </a:xfrm>
          <a:prstGeom prst="rect">
            <a:avLst/>
          </a:prstGeom>
          <a:noFill/>
          <a:ln>
            <a:noFill/>
          </a:ln>
          <a:effectLst>
            <a:outerShdw blurRad="63500" dist="81320" dir="2319588" algn="ctr" rotWithShape="0">
              <a:srgbClr val="000000">
                <a:alpha val="74998"/>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5107" name="Text Box 19"/>
          <p:cNvSpPr txBox="1">
            <a:spLocks noChangeArrowheads="1"/>
          </p:cNvSpPr>
          <p:nvPr/>
        </p:nvSpPr>
        <p:spPr bwMode="auto">
          <a:xfrm>
            <a:off x="6996112" y="4308475"/>
            <a:ext cx="2108197" cy="646331"/>
          </a:xfrm>
          <a:prstGeom prst="rect">
            <a:avLst/>
          </a:prstGeom>
          <a:solidFill>
            <a:srgbClr val="000000"/>
          </a:solidFill>
          <a:ln w="5715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شمامسة</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5108" name="Line 20"/>
          <p:cNvSpPr>
            <a:spLocks noChangeShapeType="1"/>
          </p:cNvSpPr>
          <p:nvPr/>
        </p:nvSpPr>
        <p:spPr bwMode="auto">
          <a:xfrm>
            <a:off x="3511550" y="3635375"/>
            <a:ext cx="0" cy="68580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345109" name="Line 21"/>
          <p:cNvSpPr>
            <a:spLocks noChangeShapeType="1"/>
          </p:cNvSpPr>
          <p:nvPr/>
        </p:nvSpPr>
        <p:spPr bwMode="auto">
          <a:xfrm>
            <a:off x="3511550" y="4625975"/>
            <a:ext cx="0" cy="68580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345110" name="Line 22"/>
          <p:cNvSpPr>
            <a:spLocks noChangeShapeType="1"/>
          </p:cNvSpPr>
          <p:nvPr/>
        </p:nvSpPr>
        <p:spPr bwMode="auto">
          <a:xfrm flipH="1">
            <a:off x="3587750" y="3048000"/>
            <a:ext cx="7938" cy="22860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345111" name="Text Box 23"/>
          <p:cNvSpPr txBox="1">
            <a:spLocks noChangeArrowheads="1"/>
          </p:cNvSpPr>
          <p:nvPr/>
        </p:nvSpPr>
        <p:spPr bwMode="auto">
          <a:xfrm>
            <a:off x="2830513" y="3317875"/>
            <a:ext cx="1341282" cy="646331"/>
          </a:xfrm>
          <a:prstGeom prst="rect">
            <a:avLst/>
          </a:prstGeom>
          <a:solidFill>
            <a:srgbClr val="000000"/>
          </a:solidFill>
          <a:ln w="5715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قس</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345112" name="Picture 24"/>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2489200" y="5387975"/>
            <a:ext cx="2057400" cy="1393825"/>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45113" name="Text Box 25"/>
          <p:cNvSpPr txBox="1">
            <a:spLocks noChangeArrowheads="1"/>
          </p:cNvSpPr>
          <p:nvPr/>
        </p:nvSpPr>
        <p:spPr bwMode="auto">
          <a:xfrm>
            <a:off x="2670174" y="5584825"/>
            <a:ext cx="1685801" cy="646331"/>
          </a:xfrm>
          <a:prstGeom prst="rect">
            <a:avLst/>
          </a:prstGeom>
          <a:noFill/>
          <a:ln>
            <a:noFill/>
          </a:ln>
          <a:effectLst>
            <a:outerShdw blurRad="63500" dist="81320" dir="2319588" algn="ctr" rotWithShape="0">
              <a:srgbClr val="000000">
                <a:alpha val="74998"/>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5114" name="Text Box 26"/>
          <p:cNvSpPr txBox="1">
            <a:spLocks noChangeArrowheads="1"/>
          </p:cNvSpPr>
          <p:nvPr/>
        </p:nvSpPr>
        <p:spPr bwMode="auto">
          <a:xfrm>
            <a:off x="2438400" y="4308475"/>
            <a:ext cx="2108200" cy="646331"/>
          </a:xfrm>
          <a:prstGeom prst="rect">
            <a:avLst/>
          </a:prstGeom>
          <a:solidFill>
            <a:srgbClr val="000000"/>
          </a:solidFill>
          <a:ln w="5715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شمامسة</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5115" name="Line 27"/>
          <p:cNvSpPr>
            <a:spLocks noChangeShapeType="1"/>
          </p:cNvSpPr>
          <p:nvPr/>
        </p:nvSpPr>
        <p:spPr bwMode="auto">
          <a:xfrm>
            <a:off x="8077200" y="3048000"/>
            <a:ext cx="0" cy="68580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345116" name="Line 28"/>
          <p:cNvSpPr>
            <a:spLocks noChangeShapeType="1"/>
          </p:cNvSpPr>
          <p:nvPr/>
        </p:nvSpPr>
        <p:spPr bwMode="auto">
          <a:xfrm rot="5400000" flipV="1">
            <a:off x="5810250" y="819150"/>
            <a:ext cx="38100" cy="449580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345117" name="Text Box 29"/>
          <p:cNvSpPr txBox="1">
            <a:spLocks noChangeArrowheads="1"/>
          </p:cNvSpPr>
          <p:nvPr/>
        </p:nvSpPr>
        <p:spPr bwMode="auto">
          <a:xfrm>
            <a:off x="8172450" y="76200"/>
            <a:ext cx="771365" cy="461665"/>
          </a:xfrm>
          <a:prstGeom prst="rect">
            <a:avLst/>
          </a:prstGeom>
          <a:noFill/>
          <a:ln>
            <a:noFill/>
          </a:ln>
          <a:effectLst>
            <a:outerShdw blurRad="63500" dist="35921" dir="2700000" algn="ctr" rotWithShape="0">
              <a:schemeClr val="bg2">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244أ</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5104" name="Text Box 16"/>
          <p:cNvSpPr txBox="1">
            <a:spLocks noChangeArrowheads="1"/>
          </p:cNvSpPr>
          <p:nvPr/>
        </p:nvSpPr>
        <p:spPr bwMode="auto">
          <a:xfrm>
            <a:off x="7388224" y="3317875"/>
            <a:ext cx="1355567" cy="646331"/>
          </a:xfrm>
          <a:prstGeom prst="rect">
            <a:avLst/>
          </a:prstGeom>
          <a:solidFill>
            <a:srgbClr val="000000"/>
          </a:solidFill>
          <a:ln w="5715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قس</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45093"/>
                                        </p:tgtEl>
                                        <p:attrNameLst>
                                          <p:attrName>style.visibility</p:attrName>
                                        </p:attrNameLst>
                                      </p:cBhvr>
                                      <p:to>
                                        <p:strVal val="visible"/>
                                      </p:to>
                                    </p:set>
                                    <p:animEffect transition="in" filter="dissolve">
                                      <p:cBhvr>
                                        <p:cTn id="7" dur="500"/>
                                        <p:tgtEl>
                                          <p:spTgt spid="345093"/>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45095"/>
                                        </p:tgtEl>
                                        <p:attrNameLst>
                                          <p:attrName>style.visibility</p:attrName>
                                        </p:attrNameLst>
                                      </p:cBhvr>
                                      <p:to>
                                        <p:strVal val="visible"/>
                                      </p:to>
                                    </p:set>
                                    <p:animEffect transition="in" filter="dissolve">
                                      <p:cBhvr>
                                        <p:cTn id="11" dur="500"/>
                                        <p:tgtEl>
                                          <p:spTgt spid="345095"/>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45094"/>
                                        </p:tgtEl>
                                        <p:attrNameLst>
                                          <p:attrName>style.visibility</p:attrName>
                                        </p:attrNameLst>
                                      </p:cBhvr>
                                      <p:to>
                                        <p:strVal val="visible"/>
                                      </p:to>
                                    </p:set>
                                    <p:animEffect transition="in" filter="dissolve">
                                      <p:cBhvr>
                                        <p:cTn id="15" dur="500"/>
                                        <p:tgtEl>
                                          <p:spTgt spid="345094"/>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45096"/>
                                        </p:tgtEl>
                                        <p:attrNameLst>
                                          <p:attrName>style.visibility</p:attrName>
                                        </p:attrNameLst>
                                      </p:cBhvr>
                                      <p:to>
                                        <p:strVal val="visible"/>
                                      </p:to>
                                    </p:set>
                                    <p:animEffect transition="in" filter="dissolve">
                                      <p:cBhvr>
                                        <p:cTn id="18" dur="500"/>
                                        <p:tgtEl>
                                          <p:spTgt spid="345096"/>
                                        </p:tgtEl>
                                      </p:cBhvr>
                                    </p:animEffect>
                                  </p:childTnLst>
                                </p:cTn>
                              </p:par>
                            </p:childTnLst>
                          </p:cTn>
                        </p:par>
                        <p:par>
                          <p:cTn id="19" fill="hold" nodeType="afterGroup">
                            <p:stCondLst>
                              <p:cond delay="1500"/>
                            </p:stCondLst>
                            <p:childTnLst>
                              <p:par>
                                <p:cTn id="20" presetID="9" presetClass="entr" presetSubtype="0" fill="hold" grpId="0" nodeType="afterEffect">
                                  <p:stCondLst>
                                    <p:cond delay="0"/>
                                  </p:stCondLst>
                                  <p:childTnLst>
                                    <p:set>
                                      <p:cBhvr>
                                        <p:cTn id="21" dur="1" fill="hold">
                                          <p:stCondLst>
                                            <p:cond delay="0"/>
                                          </p:stCondLst>
                                        </p:cTn>
                                        <p:tgtEl>
                                          <p:spTgt spid="345091"/>
                                        </p:tgtEl>
                                        <p:attrNameLst>
                                          <p:attrName>style.visibility</p:attrName>
                                        </p:attrNameLst>
                                      </p:cBhvr>
                                      <p:to>
                                        <p:strVal val="visible"/>
                                      </p:to>
                                    </p:set>
                                    <p:animEffect transition="in" filter="dissolve">
                                      <p:cBhvr>
                                        <p:cTn id="22" dur="500"/>
                                        <p:tgtEl>
                                          <p:spTgt spid="345091"/>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345100"/>
                                        </p:tgtEl>
                                        <p:attrNameLst>
                                          <p:attrName>style.visibility</p:attrName>
                                        </p:attrNameLst>
                                      </p:cBhvr>
                                      <p:to>
                                        <p:strVal val="visible"/>
                                      </p:to>
                                    </p:set>
                                    <p:animEffect transition="in" filter="dissolve">
                                      <p:cBhvr>
                                        <p:cTn id="25" dur="500"/>
                                        <p:tgtEl>
                                          <p:spTgt spid="345100"/>
                                        </p:tgtEl>
                                      </p:cBhvr>
                                    </p:animEffect>
                                  </p:childTnLst>
                                </p:cTn>
                              </p:par>
                            </p:childTnLst>
                          </p:cTn>
                        </p:par>
                        <p:par>
                          <p:cTn id="26" fill="hold" nodeType="afterGroup">
                            <p:stCondLst>
                              <p:cond delay="2000"/>
                            </p:stCondLst>
                            <p:childTnLst>
                              <p:par>
                                <p:cTn id="27" presetID="9" presetClass="entr" presetSubtype="0" fill="hold" grpId="0" nodeType="afterEffect">
                                  <p:stCondLst>
                                    <p:cond delay="0"/>
                                  </p:stCondLst>
                                  <p:childTnLst>
                                    <p:set>
                                      <p:cBhvr>
                                        <p:cTn id="28" dur="1" fill="hold">
                                          <p:stCondLst>
                                            <p:cond delay="0"/>
                                          </p:stCondLst>
                                        </p:cTn>
                                        <p:tgtEl>
                                          <p:spTgt spid="345092"/>
                                        </p:tgtEl>
                                        <p:attrNameLst>
                                          <p:attrName>style.visibility</p:attrName>
                                        </p:attrNameLst>
                                      </p:cBhvr>
                                      <p:to>
                                        <p:strVal val="visible"/>
                                      </p:to>
                                    </p:set>
                                    <p:animEffect transition="in" filter="dissolve">
                                      <p:cBhvr>
                                        <p:cTn id="29" dur="500"/>
                                        <p:tgtEl>
                                          <p:spTgt spid="345092"/>
                                        </p:tgtEl>
                                      </p:cBhvr>
                                    </p:animEffect>
                                  </p:childTnLst>
                                </p:cTn>
                              </p:par>
                              <p:par>
                                <p:cTn id="30" presetID="9" presetClass="entr" presetSubtype="0" fill="hold" nodeType="withEffect">
                                  <p:stCondLst>
                                    <p:cond delay="0"/>
                                  </p:stCondLst>
                                  <p:childTnLst>
                                    <p:set>
                                      <p:cBhvr>
                                        <p:cTn id="31" dur="1" fill="hold">
                                          <p:stCondLst>
                                            <p:cond delay="0"/>
                                          </p:stCondLst>
                                        </p:cTn>
                                        <p:tgtEl>
                                          <p:spTgt spid="345097"/>
                                        </p:tgtEl>
                                        <p:attrNameLst>
                                          <p:attrName>style.visibility</p:attrName>
                                        </p:attrNameLst>
                                      </p:cBhvr>
                                      <p:to>
                                        <p:strVal val="visible"/>
                                      </p:to>
                                    </p:set>
                                    <p:animEffect transition="in" filter="dissolve">
                                      <p:cBhvr>
                                        <p:cTn id="32" dur="500"/>
                                        <p:tgtEl>
                                          <p:spTgt spid="345097"/>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345098"/>
                                        </p:tgtEl>
                                        <p:attrNameLst>
                                          <p:attrName>style.visibility</p:attrName>
                                        </p:attrNameLst>
                                      </p:cBhvr>
                                      <p:to>
                                        <p:strVal val="visible"/>
                                      </p:to>
                                    </p:set>
                                    <p:animEffect transition="in" filter="dissolve">
                                      <p:cBhvr>
                                        <p:cTn id="35" dur="500"/>
                                        <p:tgtEl>
                                          <p:spTgt spid="345098"/>
                                        </p:tgtEl>
                                      </p:cBhvr>
                                    </p:animEffect>
                                  </p:childTnLst>
                                </p:cTn>
                              </p:par>
                            </p:childTnLst>
                          </p:cTn>
                        </p:par>
                        <p:par>
                          <p:cTn id="36" fill="hold" nodeType="afterGroup">
                            <p:stCondLst>
                              <p:cond delay="2500"/>
                            </p:stCondLst>
                            <p:childTnLst>
                              <p:par>
                                <p:cTn id="37" presetID="9" presetClass="entr" presetSubtype="0" fill="hold" grpId="0" nodeType="afterEffect">
                                  <p:stCondLst>
                                    <p:cond delay="0"/>
                                  </p:stCondLst>
                                  <p:childTnLst>
                                    <p:set>
                                      <p:cBhvr>
                                        <p:cTn id="38" dur="1" fill="hold">
                                          <p:stCondLst>
                                            <p:cond delay="0"/>
                                          </p:stCondLst>
                                        </p:cTn>
                                        <p:tgtEl>
                                          <p:spTgt spid="345101"/>
                                        </p:tgtEl>
                                        <p:attrNameLst>
                                          <p:attrName>style.visibility</p:attrName>
                                        </p:attrNameLst>
                                      </p:cBhvr>
                                      <p:to>
                                        <p:strVal val="visible"/>
                                      </p:to>
                                    </p:set>
                                    <p:animEffect transition="in" filter="dissolve">
                                      <p:cBhvr>
                                        <p:cTn id="39" dur="500"/>
                                        <p:tgtEl>
                                          <p:spTgt spid="345101"/>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345104"/>
                                        </p:tgtEl>
                                        <p:attrNameLst>
                                          <p:attrName>style.visibility</p:attrName>
                                        </p:attrNameLst>
                                      </p:cBhvr>
                                      <p:to>
                                        <p:strVal val="visible"/>
                                      </p:to>
                                    </p:set>
                                    <p:animEffect transition="in" filter="dissolve">
                                      <p:cBhvr>
                                        <p:cTn id="42" dur="500"/>
                                        <p:tgtEl>
                                          <p:spTgt spid="345104"/>
                                        </p:tgtEl>
                                      </p:cBhvr>
                                    </p:animEffect>
                                  </p:childTnLst>
                                </p:cTn>
                              </p:par>
                            </p:childTnLst>
                          </p:cTn>
                        </p:par>
                        <p:par>
                          <p:cTn id="43" fill="hold" nodeType="afterGroup">
                            <p:stCondLst>
                              <p:cond delay="3000"/>
                            </p:stCondLst>
                            <p:childTnLst>
                              <p:par>
                                <p:cTn id="44" presetID="9" presetClass="entr" presetSubtype="0" fill="hold" grpId="0" nodeType="afterEffect">
                                  <p:stCondLst>
                                    <p:cond delay="0"/>
                                  </p:stCondLst>
                                  <p:childTnLst>
                                    <p:set>
                                      <p:cBhvr>
                                        <p:cTn id="45" dur="1" fill="hold">
                                          <p:stCondLst>
                                            <p:cond delay="0"/>
                                          </p:stCondLst>
                                        </p:cTn>
                                        <p:tgtEl>
                                          <p:spTgt spid="345102"/>
                                        </p:tgtEl>
                                        <p:attrNameLst>
                                          <p:attrName>style.visibility</p:attrName>
                                        </p:attrNameLst>
                                      </p:cBhvr>
                                      <p:to>
                                        <p:strVal val="visible"/>
                                      </p:to>
                                    </p:set>
                                    <p:animEffect transition="in" filter="dissolve">
                                      <p:cBhvr>
                                        <p:cTn id="46" dur="500"/>
                                        <p:tgtEl>
                                          <p:spTgt spid="345102"/>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345107"/>
                                        </p:tgtEl>
                                        <p:attrNameLst>
                                          <p:attrName>style.visibility</p:attrName>
                                        </p:attrNameLst>
                                      </p:cBhvr>
                                      <p:to>
                                        <p:strVal val="visible"/>
                                      </p:to>
                                    </p:set>
                                    <p:animEffect transition="in" filter="dissolve">
                                      <p:cBhvr>
                                        <p:cTn id="49" dur="500"/>
                                        <p:tgtEl>
                                          <p:spTgt spid="345107"/>
                                        </p:tgtEl>
                                      </p:cBhvr>
                                    </p:animEffect>
                                  </p:childTnLst>
                                </p:cTn>
                              </p:par>
                            </p:childTnLst>
                          </p:cTn>
                        </p:par>
                        <p:par>
                          <p:cTn id="50" fill="hold" nodeType="afterGroup">
                            <p:stCondLst>
                              <p:cond delay="3500"/>
                            </p:stCondLst>
                            <p:childTnLst>
                              <p:par>
                                <p:cTn id="51" presetID="9" presetClass="entr" presetSubtype="0" fill="hold" grpId="0" nodeType="afterEffect">
                                  <p:stCondLst>
                                    <p:cond delay="0"/>
                                  </p:stCondLst>
                                  <p:childTnLst>
                                    <p:set>
                                      <p:cBhvr>
                                        <p:cTn id="52" dur="1" fill="hold">
                                          <p:stCondLst>
                                            <p:cond delay="0"/>
                                          </p:stCondLst>
                                        </p:cTn>
                                        <p:tgtEl>
                                          <p:spTgt spid="345103"/>
                                        </p:tgtEl>
                                        <p:attrNameLst>
                                          <p:attrName>style.visibility</p:attrName>
                                        </p:attrNameLst>
                                      </p:cBhvr>
                                      <p:to>
                                        <p:strVal val="visible"/>
                                      </p:to>
                                    </p:set>
                                    <p:animEffect transition="in" filter="dissolve">
                                      <p:cBhvr>
                                        <p:cTn id="53" dur="500"/>
                                        <p:tgtEl>
                                          <p:spTgt spid="345103"/>
                                        </p:tgtEl>
                                      </p:cBhvr>
                                    </p:animEffect>
                                  </p:childTnLst>
                                </p:cTn>
                              </p:par>
                              <p:par>
                                <p:cTn id="54" presetID="9" presetClass="entr" presetSubtype="0" fill="hold" nodeType="withEffect">
                                  <p:stCondLst>
                                    <p:cond delay="0"/>
                                  </p:stCondLst>
                                  <p:childTnLst>
                                    <p:set>
                                      <p:cBhvr>
                                        <p:cTn id="55" dur="1" fill="hold">
                                          <p:stCondLst>
                                            <p:cond delay="0"/>
                                          </p:stCondLst>
                                        </p:cTn>
                                        <p:tgtEl>
                                          <p:spTgt spid="345105"/>
                                        </p:tgtEl>
                                        <p:attrNameLst>
                                          <p:attrName>style.visibility</p:attrName>
                                        </p:attrNameLst>
                                      </p:cBhvr>
                                      <p:to>
                                        <p:strVal val="visible"/>
                                      </p:to>
                                    </p:set>
                                    <p:animEffect transition="in" filter="dissolve">
                                      <p:cBhvr>
                                        <p:cTn id="56" dur="500"/>
                                        <p:tgtEl>
                                          <p:spTgt spid="345105"/>
                                        </p:tgtEl>
                                      </p:cBhvr>
                                    </p:animEffect>
                                  </p:childTnLst>
                                </p:cTn>
                              </p:par>
                              <p:par>
                                <p:cTn id="57" presetID="9" presetClass="entr" presetSubtype="0" fill="hold" grpId="0" nodeType="withEffect">
                                  <p:stCondLst>
                                    <p:cond delay="0"/>
                                  </p:stCondLst>
                                  <p:childTnLst>
                                    <p:set>
                                      <p:cBhvr>
                                        <p:cTn id="58" dur="1" fill="hold">
                                          <p:stCondLst>
                                            <p:cond delay="0"/>
                                          </p:stCondLst>
                                        </p:cTn>
                                        <p:tgtEl>
                                          <p:spTgt spid="345106"/>
                                        </p:tgtEl>
                                        <p:attrNameLst>
                                          <p:attrName>style.visibility</p:attrName>
                                        </p:attrNameLst>
                                      </p:cBhvr>
                                      <p:to>
                                        <p:strVal val="visible"/>
                                      </p:to>
                                    </p:set>
                                    <p:animEffect transition="in" filter="dissolve">
                                      <p:cBhvr>
                                        <p:cTn id="59" dur="500"/>
                                        <p:tgtEl>
                                          <p:spTgt spid="345106"/>
                                        </p:tgtEl>
                                      </p:cBhvr>
                                    </p:animEffect>
                                  </p:childTnLst>
                                </p:cTn>
                              </p:par>
                            </p:childTnLst>
                          </p:cTn>
                        </p:par>
                        <p:par>
                          <p:cTn id="60" fill="hold" nodeType="afterGroup">
                            <p:stCondLst>
                              <p:cond delay="4000"/>
                            </p:stCondLst>
                            <p:childTnLst>
                              <p:par>
                                <p:cTn id="61" presetID="9" presetClass="entr" presetSubtype="0" fill="hold" grpId="0" nodeType="afterEffect">
                                  <p:stCondLst>
                                    <p:cond delay="0"/>
                                  </p:stCondLst>
                                  <p:childTnLst>
                                    <p:set>
                                      <p:cBhvr>
                                        <p:cTn id="62" dur="1" fill="hold">
                                          <p:stCondLst>
                                            <p:cond delay="0"/>
                                          </p:stCondLst>
                                        </p:cTn>
                                        <p:tgtEl>
                                          <p:spTgt spid="345110"/>
                                        </p:tgtEl>
                                        <p:attrNameLst>
                                          <p:attrName>style.visibility</p:attrName>
                                        </p:attrNameLst>
                                      </p:cBhvr>
                                      <p:to>
                                        <p:strVal val="visible"/>
                                      </p:to>
                                    </p:set>
                                    <p:animEffect transition="in" filter="dissolve">
                                      <p:cBhvr>
                                        <p:cTn id="63" dur="500"/>
                                        <p:tgtEl>
                                          <p:spTgt spid="345110"/>
                                        </p:tgtEl>
                                      </p:cBhvr>
                                    </p:animEffect>
                                  </p:childTnLst>
                                </p:cTn>
                              </p:par>
                              <p:par>
                                <p:cTn id="64" presetID="9" presetClass="entr" presetSubtype="0" fill="hold" grpId="0" nodeType="withEffect">
                                  <p:stCondLst>
                                    <p:cond delay="0"/>
                                  </p:stCondLst>
                                  <p:childTnLst>
                                    <p:set>
                                      <p:cBhvr>
                                        <p:cTn id="65" dur="1" fill="hold">
                                          <p:stCondLst>
                                            <p:cond delay="0"/>
                                          </p:stCondLst>
                                        </p:cTn>
                                        <p:tgtEl>
                                          <p:spTgt spid="345111"/>
                                        </p:tgtEl>
                                        <p:attrNameLst>
                                          <p:attrName>style.visibility</p:attrName>
                                        </p:attrNameLst>
                                      </p:cBhvr>
                                      <p:to>
                                        <p:strVal val="visible"/>
                                      </p:to>
                                    </p:set>
                                    <p:animEffect transition="in" filter="dissolve">
                                      <p:cBhvr>
                                        <p:cTn id="66" dur="500"/>
                                        <p:tgtEl>
                                          <p:spTgt spid="345111"/>
                                        </p:tgtEl>
                                      </p:cBhvr>
                                    </p:animEffect>
                                  </p:childTnLst>
                                </p:cTn>
                              </p:par>
                            </p:childTnLst>
                          </p:cTn>
                        </p:par>
                        <p:par>
                          <p:cTn id="67" fill="hold" nodeType="afterGroup">
                            <p:stCondLst>
                              <p:cond delay="4500"/>
                            </p:stCondLst>
                            <p:childTnLst>
                              <p:par>
                                <p:cTn id="68" presetID="9" presetClass="entr" presetSubtype="0" fill="hold" grpId="0" nodeType="afterEffect">
                                  <p:stCondLst>
                                    <p:cond delay="0"/>
                                  </p:stCondLst>
                                  <p:childTnLst>
                                    <p:set>
                                      <p:cBhvr>
                                        <p:cTn id="69" dur="1" fill="hold">
                                          <p:stCondLst>
                                            <p:cond delay="0"/>
                                          </p:stCondLst>
                                        </p:cTn>
                                        <p:tgtEl>
                                          <p:spTgt spid="345108"/>
                                        </p:tgtEl>
                                        <p:attrNameLst>
                                          <p:attrName>style.visibility</p:attrName>
                                        </p:attrNameLst>
                                      </p:cBhvr>
                                      <p:to>
                                        <p:strVal val="visible"/>
                                      </p:to>
                                    </p:set>
                                    <p:animEffect transition="in" filter="dissolve">
                                      <p:cBhvr>
                                        <p:cTn id="70" dur="500"/>
                                        <p:tgtEl>
                                          <p:spTgt spid="345108"/>
                                        </p:tgtEl>
                                      </p:cBhvr>
                                    </p:animEffect>
                                  </p:childTnLst>
                                </p:cTn>
                              </p:par>
                              <p:par>
                                <p:cTn id="71" presetID="9" presetClass="entr" presetSubtype="0" fill="hold" grpId="0" nodeType="withEffect">
                                  <p:stCondLst>
                                    <p:cond delay="0"/>
                                  </p:stCondLst>
                                  <p:childTnLst>
                                    <p:set>
                                      <p:cBhvr>
                                        <p:cTn id="72" dur="1" fill="hold">
                                          <p:stCondLst>
                                            <p:cond delay="0"/>
                                          </p:stCondLst>
                                        </p:cTn>
                                        <p:tgtEl>
                                          <p:spTgt spid="345114"/>
                                        </p:tgtEl>
                                        <p:attrNameLst>
                                          <p:attrName>style.visibility</p:attrName>
                                        </p:attrNameLst>
                                      </p:cBhvr>
                                      <p:to>
                                        <p:strVal val="visible"/>
                                      </p:to>
                                    </p:set>
                                    <p:animEffect transition="in" filter="dissolve">
                                      <p:cBhvr>
                                        <p:cTn id="73" dur="500"/>
                                        <p:tgtEl>
                                          <p:spTgt spid="345114"/>
                                        </p:tgtEl>
                                      </p:cBhvr>
                                    </p:animEffect>
                                  </p:childTnLst>
                                </p:cTn>
                              </p:par>
                            </p:childTnLst>
                          </p:cTn>
                        </p:par>
                        <p:par>
                          <p:cTn id="74" fill="hold" nodeType="afterGroup">
                            <p:stCondLst>
                              <p:cond delay="5000"/>
                            </p:stCondLst>
                            <p:childTnLst>
                              <p:par>
                                <p:cTn id="75" presetID="9" presetClass="entr" presetSubtype="0" fill="hold" grpId="0" nodeType="afterEffect">
                                  <p:stCondLst>
                                    <p:cond delay="0"/>
                                  </p:stCondLst>
                                  <p:childTnLst>
                                    <p:set>
                                      <p:cBhvr>
                                        <p:cTn id="76" dur="1" fill="hold">
                                          <p:stCondLst>
                                            <p:cond delay="0"/>
                                          </p:stCondLst>
                                        </p:cTn>
                                        <p:tgtEl>
                                          <p:spTgt spid="345109"/>
                                        </p:tgtEl>
                                        <p:attrNameLst>
                                          <p:attrName>style.visibility</p:attrName>
                                        </p:attrNameLst>
                                      </p:cBhvr>
                                      <p:to>
                                        <p:strVal val="visible"/>
                                      </p:to>
                                    </p:set>
                                    <p:animEffect transition="in" filter="dissolve">
                                      <p:cBhvr>
                                        <p:cTn id="77" dur="500"/>
                                        <p:tgtEl>
                                          <p:spTgt spid="345109"/>
                                        </p:tgtEl>
                                      </p:cBhvr>
                                    </p:animEffect>
                                  </p:childTnLst>
                                </p:cTn>
                              </p:par>
                              <p:par>
                                <p:cTn id="78" presetID="9" presetClass="entr" presetSubtype="0" fill="hold" nodeType="withEffect">
                                  <p:stCondLst>
                                    <p:cond delay="0"/>
                                  </p:stCondLst>
                                  <p:childTnLst>
                                    <p:set>
                                      <p:cBhvr>
                                        <p:cTn id="79" dur="1" fill="hold">
                                          <p:stCondLst>
                                            <p:cond delay="0"/>
                                          </p:stCondLst>
                                        </p:cTn>
                                        <p:tgtEl>
                                          <p:spTgt spid="345112"/>
                                        </p:tgtEl>
                                        <p:attrNameLst>
                                          <p:attrName>style.visibility</p:attrName>
                                        </p:attrNameLst>
                                      </p:cBhvr>
                                      <p:to>
                                        <p:strVal val="visible"/>
                                      </p:to>
                                    </p:set>
                                    <p:animEffect transition="in" filter="dissolve">
                                      <p:cBhvr>
                                        <p:cTn id="80" dur="500"/>
                                        <p:tgtEl>
                                          <p:spTgt spid="345112"/>
                                        </p:tgtEl>
                                      </p:cBhvr>
                                    </p:animEffect>
                                  </p:childTnLst>
                                </p:cTn>
                              </p:par>
                              <p:par>
                                <p:cTn id="81" presetID="9" presetClass="entr" presetSubtype="0" fill="hold" grpId="0" nodeType="withEffect">
                                  <p:stCondLst>
                                    <p:cond delay="0"/>
                                  </p:stCondLst>
                                  <p:childTnLst>
                                    <p:set>
                                      <p:cBhvr>
                                        <p:cTn id="82" dur="1" fill="hold">
                                          <p:stCondLst>
                                            <p:cond delay="0"/>
                                          </p:stCondLst>
                                        </p:cTn>
                                        <p:tgtEl>
                                          <p:spTgt spid="345113"/>
                                        </p:tgtEl>
                                        <p:attrNameLst>
                                          <p:attrName>style.visibility</p:attrName>
                                        </p:attrNameLst>
                                      </p:cBhvr>
                                      <p:to>
                                        <p:strVal val="visible"/>
                                      </p:to>
                                    </p:set>
                                    <p:animEffect transition="in" filter="dissolve">
                                      <p:cBhvr>
                                        <p:cTn id="83" dur="500"/>
                                        <p:tgtEl>
                                          <p:spTgt spid="345113"/>
                                        </p:tgtEl>
                                      </p:cBhvr>
                                    </p:animEffect>
                                  </p:childTnLst>
                                </p:cTn>
                              </p:par>
                            </p:childTnLst>
                          </p:cTn>
                        </p:par>
                        <p:par>
                          <p:cTn id="84" fill="hold" nodeType="afterGroup">
                            <p:stCondLst>
                              <p:cond delay="5500"/>
                            </p:stCondLst>
                            <p:childTnLst>
                              <p:par>
                                <p:cTn id="85" presetID="9" presetClass="entr" presetSubtype="0" fill="hold" grpId="0" nodeType="afterEffect">
                                  <p:stCondLst>
                                    <p:cond delay="0"/>
                                  </p:stCondLst>
                                  <p:childTnLst>
                                    <p:set>
                                      <p:cBhvr>
                                        <p:cTn id="86" dur="1" fill="hold">
                                          <p:stCondLst>
                                            <p:cond delay="0"/>
                                          </p:stCondLst>
                                        </p:cTn>
                                        <p:tgtEl>
                                          <p:spTgt spid="345115"/>
                                        </p:tgtEl>
                                        <p:attrNameLst>
                                          <p:attrName>style.visibility</p:attrName>
                                        </p:attrNameLst>
                                      </p:cBhvr>
                                      <p:to>
                                        <p:strVal val="visible"/>
                                      </p:to>
                                    </p:set>
                                    <p:animEffect transition="in" filter="dissolve">
                                      <p:cBhvr>
                                        <p:cTn id="87" dur="500"/>
                                        <p:tgtEl>
                                          <p:spTgt spid="345115"/>
                                        </p:tgtEl>
                                      </p:cBhvr>
                                    </p:animEffect>
                                  </p:childTnLst>
                                </p:cTn>
                              </p:par>
                            </p:childTnLst>
                          </p:cTn>
                        </p:par>
                        <p:par>
                          <p:cTn id="88" fill="hold" nodeType="afterGroup">
                            <p:stCondLst>
                              <p:cond delay="6000"/>
                            </p:stCondLst>
                            <p:childTnLst>
                              <p:par>
                                <p:cTn id="89" presetID="9" presetClass="entr" presetSubtype="0" fill="hold" grpId="0" nodeType="afterEffect">
                                  <p:stCondLst>
                                    <p:cond delay="0"/>
                                  </p:stCondLst>
                                  <p:childTnLst>
                                    <p:set>
                                      <p:cBhvr>
                                        <p:cTn id="90" dur="1" fill="hold">
                                          <p:stCondLst>
                                            <p:cond delay="0"/>
                                          </p:stCondLst>
                                        </p:cTn>
                                        <p:tgtEl>
                                          <p:spTgt spid="345116"/>
                                        </p:tgtEl>
                                        <p:attrNameLst>
                                          <p:attrName>style.visibility</p:attrName>
                                        </p:attrNameLst>
                                      </p:cBhvr>
                                      <p:to>
                                        <p:strVal val="visible"/>
                                      </p:to>
                                    </p:set>
                                    <p:animEffect transition="in" filter="dissolve">
                                      <p:cBhvr>
                                        <p:cTn id="91" dur="500"/>
                                        <p:tgtEl>
                                          <p:spTgt spid="345116"/>
                                        </p:tgtEl>
                                      </p:cBhvr>
                                    </p:animEffect>
                                  </p:childTnLst>
                                </p:cTn>
                              </p:par>
                            </p:childTnLst>
                          </p:cTn>
                        </p:par>
                        <p:par>
                          <p:cTn id="92" fill="hold" nodeType="afterGroup">
                            <p:stCondLst>
                              <p:cond delay="6500"/>
                            </p:stCondLst>
                            <p:childTnLst>
                              <p:par>
                                <p:cTn id="93" presetID="9" presetClass="entr" presetSubtype="0" fill="hold" grpId="0" nodeType="afterEffect">
                                  <p:stCondLst>
                                    <p:cond delay="0"/>
                                  </p:stCondLst>
                                  <p:childTnLst>
                                    <p:set>
                                      <p:cBhvr>
                                        <p:cTn id="94" dur="1" fill="hold">
                                          <p:stCondLst>
                                            <p:cond delay="0"/>
                                          </p:stCondLst>
                                        </p:cTn>
                                        <p:tgtEl>
                                          <p:spTgt spid="345090"/>
                                        </p:tgtEl>
                                        <p:attrNameLst>
                                          <p:attrName>style.visibility</p:attrName>
                                        </p:attrNameLst>
                                      </p:cBhvr>
                                      <p:to>
                                        <p:strVal val="visible"/>
                                      </p:to>
                                    </p:set>
                                    <p:animEffect transition="in" filter="dissolve">
                                      <p:cBhvr>
                                        <p:cTn id="95" dur="3000"/>
                                        <p:tgtEl>
                                          <p:spTgt spid="345090"/>
                                        </p:tgtEl>
                                      </p:cBhvr>
                                    </p:animEffect>
                                  </p:childTnLst>
                                </p:cTn>
                              </p:par>
                              <p:par>
                                <p:cTn id="96" presetID="9" presetClass="entr" presetSubtype="0" fill="hold" nodeType="withEffect">
                                  <p:stCondLst>
                                    <p:cond delay="0"/>
                                  </p:stCondLst>
                                  <p:childTnLst>
                                    <p:set>
                                      <p:cBhvr>
                                        <p:cTn id="97" dur="1" fill="hold">
                                          <p:stCondLst>
                                            <p:cond delay="0"/>
                                          </p:stCondLst>
                                        </p:cTn>
                                        <p:tgtEl>
                                          <p:spTgt spid="345099"/>
                                        </p:tgtEl>
                                        <p:attrNameLst>
                                          <p:attrName>style.visibility</p:attrName>
                                        </p:attrNameLst>
                                      </p:cBhvr>
                                      <p:to>
                                        <p:strVal val="visible"/>
                                      </p:to>
                                    </p:set>
                                    <p:animEffect transition="in" filter="dissolve">
                                      <p:cBhvr>
                                        <p:cTn id="98" dur="500"/>
                                        <p:tgtEl>
                                          <p:spTgt spid="345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5090" grpId="0" animBg="1"/>
      <p:bldP spid="345091" grpId="0" animBg="1"/>
      <p:bldP spid="345092" grpId="0" animBg="1"/>
      <p:bldP spid="345093" grpId="0"/>
      <p:bldP spid="345094" grpId="0" animBg="1"/>
      <p:bldP spid="345095" grpId="0" animBg="1"/>
      <p:bldP spid="345096" grpId="0" animBg="1"/>
      <p:bldP spid="345098" grpId="0"/>
      <p:bldP spid="345100" grpId="0" animBg="1"/>
      <p:bldP spid="345101" grpId="0"/>
      <p:bldP spid="345102" grpId="0" animBg="1"/>
      <p:bldP spid="345103" grpId="0" animBg="1"/>
      <p:bldP spid="345106" grpId="0"/>
      <p:bldP spid="345107" grpId="0" animBg="1"/>
      <p:bldP spid="345108" grpId="0" animBg="1"/>
      <p:bldP spid="345109" grpId="0" animBg="1"/>
      <p:bldP spid="345110" grpId="0" animBg="1"/>
      <p:bldP spid="345111" grpId="0" animBg="1"/>
      <p:bldP spid="345113" grpId="0"/>
      <p:bldP spid="345114" grpId="0" animBg="1"/>
      <p:bldP spid="345115" grpId="0" animBg="1"/>
      <p:bldP spid="345116" grpId="0" animBg="1"/>
      <p:bldP spid="345104" grpId="0" animBg="1"/>
    </p:bldLst>
  </p:timing>
</p:sld>
</file>

<file path=ppt/slides/slide19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47138" name="Line 2"/>
          <p:cNvSpPr>
            <a:spLocks noChangeShapeType="1"/>
          </p:cNvSpPr>
          <p:nvPr/>
        </p:nvSpPr>
        <p:spPr bwMode="auto">
          <a:xfrm>
            <a:off x="7086600" y="3498850"/>
            <a:ext cx="0"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7139" name="Line 3"/>
          <p:cNvSpPr>
            <a:spLocks noChangeShapeType="1"/>
          </p:cNvSpPr>
          <p:nvPr/>
        </p:nvSpPr>
        <p:spPr bwMode="auto">
          <a:xfrm>
            <a:off x="7085013" y="4870450"/>
            <a:ext cx="0" cy="6858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47140" name="Picture 4"/>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6208713" y="5556250"/>
            <a:ext cx="1790700" cy="1212850"/>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47141" name="Text Box 5"/>
          <p:cNvSpPr txBox="1">
            <a:spLocks noChangeArrowheads="1"/>
          </p:cNvSpPr>
          <p:nvPr/>
        </p:nvSpPr>
        <p:spPr bwMode="auto">
          <a:xfrm>
            <a:off x="6243637" y="5753100"/>
            <a:ext cx="1755775" cy="646331"/>
          </a:xfrm>
          <a:prstGeom prst="rect">
            <a:avLst/>
          </a:prstGeom>
          <a:noFill/>
          <a:ln>
            <a:noFill/>
          </a:ln>
          <a:effectLst>
            <a:outerShdw blurRad="63500" dist="81320" dir="2319588" algn="ctr" rotWithShape="0">
              <a:srgbClr val="000000">
                <a:alpha val="74998"/>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p>
        </p:txBody>
      </p:sp>
      <p:sp>
        <p:nvSpPr>
          <p:cNvPr id="347142" name="Text Box 6"/>
          <p:cNvSpPr txBox="1">
            <a:spLocks noChangeArrowheads="1"/>
          </p:cNvSpPr>
          <p:nvPr/>
        </p:nvSpPr>
        <p:spPr bwMode="auto">
          <a:xfrm>
            <a:off x="6449262" y="3867150"/>
            <a:ext cx="1271502" cy="1200329"/>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شيوخ</a:t>
            </a:r>
          </a:p>
        </p:txBody>
      </p:sp>
      <p:sp>
        <p:nvSpPr>
          <p:cNvPr id="347143" name="Line 7"/>
          <p:cNvSpPr>
            <a:spLocks noChangeShapeType="1"/>
          </p:cNvSpPr>
          <p:nvPr/>
        </p:nvSpPr>
        <p:spPr bwMode="auto">
          <a:xfrm>
            <a:off x="4652963" y="4883150"/>
            <a:ext cx="0" cy="6858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47144" name="Picture 8"/>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3776663" y="5568950"/>
            <a:ext cx="1790700" cy="1212850"/>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47145" name="Text Box 9"/>
          <p:cNvSpPr txBox="1">
            <a:spLocks noChangeArrowheads="1"/>
          </p:cNvSpPr>
          <p:nvPr/>
        </p:nvSpPr>
        <p:spPr bwMode="auto">
          <a:xfrm>
            <a:off x="3811587" y="5765800"/>
            <a:ext cx="1755775" cy="646331"/>
          </a:xfrm>
          <a:prstGeom prst="rect">
            <a:avLst/>
          </a:prstGeom>
          <a:noFill/>
          <a:ln>
            <a:noFill/>
          </a:ln>
          <a:effectLst>
            <a:outerShdw blurRad="63500" dist="81320" dir="2319588" algn="ctr" rotWithShape="0">
              <a:srgbClr val="000000">
                <a:alpha val="74998"/>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p>
        </p:txBody>
      </p:sp>
      <p:sp>
        <p:nvSpPr>
          <p:cNvPr id="347146" name="Text Box 10"/>
          <p:cNvSpPr txBox="1">
            <a:spLocks noChangeArrowheads="1"/>
          </p:cNvSpPr>
          <p:nvPr/>
        </p:nvSpPr>
        <p:spPr bwMode="auto">
          <a:xfrm>
            <a:off x="4017212" y="3879850"/>
            <a:ext cx="1271502" cy="1200329"/>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شيوخ</a:t>
            </a:r>
          </a:p>
        </p:txBody>
      </p:sp>
      <p:sp>
        <p:nvSpPr>
          <p:cNvPr id="347147" name="Line 11"/>
          <p:cNvSpPr>
            <a:spLocks noChangeShapeType="1"/>
          </p:cNvSpPr>
          <p:nvPr/>
        </p:nvSpPr>
        <p:spPr bwMode="auto">
          <a:xfrm>
            <a:off x="2201863" y="4883150"/>
            <a:ext cx="0" cy="6858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47148" name="Picture 12"/>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1325563" y="5568950"/>
            <a:ext cx="1790700" cy="1212850"/>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47149" name="Text Box 13"/>
          <p:cNvSpPr txBox="1">
            <a:spLocks noChangeArrowheads="1"/>
          </p:cNvSpPr>
          <p:nvPr/>
        </p:nvSpPr>
        <p:spPr bwMode="auto">
          <a:xfrm>
            <a:off x="1360487" y="5765800"/>
            <a:ext cx="1755775" cy="646331"/>
          </a:xfrm>
          <a:prstGeom prst="rect">
            <a:avLst/>
          </a:prstGeom>
          <a:noFill/>
          <a:ln>
            <a:noFill/>
          </a:ln>
          <a:effectLst>
            <a:outerShdw blurRad="63500" dist="81320" dir="2319588" algn="ctr" rotWithShape="0">
              <a:srgbClr val="000000">
                <a:alpha val="74998"/>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7150" name="Text Box 14"/>
          <p:cNvSpPr txBox="1">
            <a:spLocks noChangeArrowheads="1"/>
          </p:cNvSpPr>
          <p:nvPr/>
        </p:nvSpPr>
        <p:spPr bwMode="auto">
          <a:xfrm>
            <a:off x="1566114" y="3879850"/>
            <a:ext cx="1271502" cy="1200329"/>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شيوخ</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7151" name="Text Box 15"/>
          <p:cNvSpPr txBox="1">
            <a:spLocks noChangeArrowheads="1"/>
          </p:cNvSpPr>
          <p:nvPr/>
        </p:nvSpPr>
        <p:spPr bwMode="auto">
          <a:xfrm>
            <a:off x="836613" y="1219200"/>
            <a:ext cx="7551737" cy="646331"/>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المشيخة</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7152" name="Line 16"/>
          <p:cNvSpPr>
            <a:spLocks noChangeShapeType="1"/>
          </p:cNvSpPr>
          <p:nvPr/>
        </p:nvSpPr>
        <p:spPr bwMode="auto">
          <a:xfrm>
            <a:off x="4570413" y="3498850"/>
            <a:ext cx="0"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7153" name="Line 17"/>
          <p:cNvSpPr>
            <a:spLocks noChangeShapeType="1"/>
          </p:cNvSpPr>
          <p:nvPr/>
        </p:nvSpPr>
        <p:spPr bwMode="auto">
          <a:xfrm>
            <a:off x="2132013" y="3498850"/>
            <a:ext cx="0"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3058" name="Rectangle 18"/>
          <p:cNvSpPr>
            <a:spLocks noGrp="1" noChangeArrowheads="1"/>
          </p:cNvSpPr>
          <p:nvPr>
            <p:ph type="title" idx="4294967295"/>
          </p:nvPr>
        </p:nvSpPr>
        <p:spPr>
          <a:xfrm>
            <a:off x="457200" y="228600"/>
            <a:ext cx="8229600" cy="838200"/>
          </a:xfrm>
        </p:spPr>
        <p:txBody>
          <a:bodyPr anchor="b"/>
          <a:lstStyle/>
          <a:p>
            <a:pPr eaLnBrk="1" hangingPunct="1">
              <a:lnSpc>
                <a:spcPct val="130000"/>
              </a:lnSpc>
            </a:pPr>
            <a:r>
              <a:rPr lang="ar-JO" dirty="0">
                <a:solidFill>
                  <a:schemeClr val="bg1"/>
                </a:solidFill>
                <a:ea typeface="ＭＳ Ｐゴシック" charset="0"/>
              </a:rPr>
              <a:t>الهيكل المشيخي السفلي</a:t>
            </a:r>
            <a:endParaRPr lang="en-US" dirty="0">
              <a:solidFill>
                <a:schemeClr val="bg1"/>
              </a:solidFill>
              <a:ea typeface="ＭＳ Ｐゴシック" charset="0"/>
            </a:endParaRPr>
          </a:p>
        </p:txBody>
      </p:sp>
      <p:sp>
        <p:nvSpPr>
          <p:cNvPr id="20" name="Line 2"/>
          <p:cNvSpPr>
            <a:spLocks noChangeShapeType="1"/>
          </p:cNvSpPr>
          <p:nvPr/>
        </p:nvSpPr>
        <p:spPr bwMode="auto">
          <a:xfrm>
            <a:off x="7005638" y="1905000"/>
            <a:ext cx="0"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 name="Text Box 6"/>
          <p:cNvSpPr txBox="1">
            <a:spLocks noChangeArrowheads="1"/>
          </p:cNvSpPr>
          <p:nvPr/>
        </p:nvSpPr>
        <p:spPr bwMode="auto">
          <a:xfrm>
            <a:off x="6413185" y="2273300"/>
            <a:ext cx="1181734" cy="1200329"/>
          </a:xfrm>
          <a:prstGeom prst="rect">
            <a:avLst/>
          </a:prstGeom>
          <a:solidFill>
            <a:srgbClr val="00009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رئيسي</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2" name="Text Box 10"/>
          <p:cNvSpPr txBox="1">
            <a:spLocks noChangeArrowheads="1"/>
          </p:cNvSpPr>
          <p:nvPr/>
        </p:nvSpPr>
        <p:spPr bwMode="auto">
          <a:xfrm>
            <a:off x="3981135" y="2286000"/>
            <a:ext cx="1181734" cy="1200329"/>
          </a:xfrm>
          <a:prstGeom prst="rect">
            <a:avLst/>
          </a:prstGeom>
          <a:solidFill>
            <a:srgbClr val="00009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رئيسي</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 name="Text Box 14"/>
          <p:cNvSpPr txBox="1">
            <a:spLocks noChangeArrowheads="1"/>
          </p:cNvSpPr>
          <p:nvPr/>
        </p:nvSpPr>
        <p:spPr bwMode="auto">
          <a:xfrm>
            <a:off x="1530035" y="2286000"/>
            <a:ext cx="1181734" cy="1200329"/>
          </a:xfrm>
          <a:prstGeom prst="rect">
            <a:avLst/>
          </a:prstGeom>
          <a:solidFill>
            <a:srgbClr val="00009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رئيسي</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4" name="Line 16"/>
          <p:cNvSpPr>
            <a:spLocks noChangeShapeType="1"/>
          </p:cNvSpPr>
          <p:nvPr/>
        </p:nvSpPr>
        <p:spPr bwMode="auto">
          <a:xfrm>
            <a:off x="4489450" y="1905000"/>
            <a:ext cx="0"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 name="Line 17"/>
          <p:cNvSpPr>
            <a:spLocks noChangeShapeType="1"/>
          </p:cNvSpPr>
          <p:nvPr/>
        </p:nvSpPr>
        <p:spPr bwMode="auto">
          <a:xfrm>
            <a:off x="2051050" y="1905000"/>
            <a:ext cx="0"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 name="Text Box 29"/>
          <p:cNvSpPr txBox="1">
            <a:spLocks noChangeArrowheads="1"/>
          </p:cNvSpPr>
          <p:nvPr/>
        </p:nvSpPr>
        <p:spPr bwMode="auto">
          <a:xfrm>
            <a:off x="8172450" y="76200"/>
            <a:ext cx="771365" cy="461665"/>
          </a:xfrm>
          <a:prstGeom prst="rect">
            <a:avLst/>
          </a:prstGeom>
          <a:noFill/>
          <a:ln>
            <a:noFill/>
          </a:ln>
          <a:effectLst>
            <a:outerShdw blurRad="63500" dist="35921" dir="2700000" algn="ctr" rotWithShape="0">
              <a:srgbClr val="3E3E5C">
                <a:alpha val="74998"/>
              </a:srgbClr>
            </a:outerShdw>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40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244أ</a:t>
            </a:r>
            <a:endParaRPr kumimoji="0" lang="en-US" sz="240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47142"/>
                                        </p:tgtEl>
                                        <p:attrNameLst>
                                          <p:attrName>style.visibility</p:attrName>
                                        </p:attrNameLst>
                                      </p:cBhvr>
                                      <p:to>
                                        <p:strVal val="visible"/>
                                      </p:to>
                                    </p:set>
                                    <p:animEffect transition="in" filter="dissolve">
                                      <p:cBhvr>
                                        <p:cTn id="7" dur="500"/>
                                        <p:tgtEl>
                                          <p:spTgt spid="347142"/>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47139"/>
                                        </p:tgtEl>
                                        <p:attrNameLst>
                                          <p:attrName>style.visibility</p:attrName>
                                        </p:attrNameLst>
                                      </p:cBhvr>
                                      <p:to>
                                        <p:strVal val="visible"/>
                                      </p:to>
                                    </p:set>
                                    <p:animEffect transition="in" filter="dissolve">
                                      <p:cBhvr>
                                        <p:cTn id="11" dur="500"/>
                                        <p:tgtEl>
                                          <p:spTgt spid="347139"/>
                                        </p:tgtEl>
                                      </p:cBhvr>
                                    </p:animEffect>
                                  </p:childTnLst>
                                </p:cTn>
                              </p:par>
                              <p:par>
                                <p:cTn id="12" presetID="9" presetClass="entr" presetSubtype="0" fill="hold" nodeType="withEffect">
                                  <p:stCondLst>
                                    <p:cond delay="0"/>
                                  </p:stCondLst>
                                  <p:childTnLst>
                                    <p:set>
                                      <p:cBhvr>
                                        <p:cTn id="13" dur="1" fill="hold">
                                          <p:stCondLst>
                                            <p:cond delay="0"/>
                                          </p:stCondLst>
                                        </p:cTn>
                                        <p:tgtEl>
                                          <p:spTgt spid="347140"/>
                                        </p:tgtEl>
                                        <p:attrNameLst>
                                          <p:attrName>style.visibility</p:attrName>
                                        </p:attrNameLst>
                                      </p:cBhvr>
                                      <p:to>
                                        <p:strVal val="visible"/>
                                      </p:to>
                                    </p:set>
                                    <p:animEffect transition="in" filter="dissolve">
                                      <p:cBhvr>
                                        <p:cTn id="14" dur="500"/>
                                        <p:tgtEl>
                                          <p:spTgt spid="347140"/>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347141"/>
                                        </p:tgtEl>
                                        <p:attrNameLst>
                                          <p:attrName>style.visibility</p:attrName>
                                        </p:attrNameLst>
                                      </p:cBhvr>
                                      <p:to>
                                        <p:strVal val="visible"/>
                                      </p:to>
                                    </p:set>
                                    <p:animEffect transition="in" filter="dissolve">
                                      <p:cBhvr>
                                        <p:cTn id="17" dur="500"/>
                                        <p:tgtEl>
                                          <p:spTgt spid="347141"/>
                                        </p:tgtEl>
                                      </p:cBhvr>
                                    </p:animEffect>
                                  </p:childTnLst>
                                </p:cTn>
                              </p:par>
                            </p:childTnLst>
                          </p:cTn>
                        </p:par>
                        <p:par>
                          <p:cTn id="18" fill="hold" nodeType="afterGroup">
                            <p:stCondLst>
                              <p:cond delay="1000"/>
                            </p:stCondLst>
                            <p:childTnLst>
                              <p:par>
                                <p:cTn id="19" presetID="9" presetClass="entr" presetSubtype="0" fill="hold" grpId="0" nodeType="afterEffect">
                                  <p:stCondLst>
                                    <p:cond delay="0"/>
                                  </p:stCondLst>
                                  <p:childTnLst>
                                    <p:set>
                                      <p:cBhvr>
                                        <p:cTn id="20" dur="1" fill="hold">
                                          <p:stCondLst>
                                            <p:cond delay="0"/>
                                          </p:stCondLst>
                                        </p:cTn>
                                        <p:tgtEl>
                                          <p:spTgt spid="347146"/>
                                        </p:tgtEl>
                                        <p:attrNameLst>
                                          <p:attrName>style.visibility</p:attrName>
                                        </p:attrNameLst>
                                      </p:cBhvr>
                                      <p:to>
                                        <p:strVal val="visible"/>
                                      </p:to>
                                    </p:set>
                                    <p:animEffect transition="in" filter="dissolve">
                                      <p:cBhvr>
                                        <p:cTn id="21" dur="500"/>
                                        <p:tgtEl>
                                          <p:spTgt spid="347146"/>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47143"/>
                                        </p:tgtEl>
                                        <p:attrNameLst>
                                          <p:attrName>style.visibility</p:attrName>
                                        </p:attrNameLst>
                                      </p:cBhvr>
                                      <p:to>
                                        <p:strVal val="visible"/>
                                      </p:to>
                                    </p:set>
                                    <p:animEffect transition="in" filter="dissolve">
                                      <p:cBhvr>
                                        <p:cTn id="24" dur="500"/>
                                        <p:tgtEl>
                                          <p:spTgt spid="347143"/>
                                        </p:tgtEl>
                                      </p:cBhvr>
                                    </p:animEffect>
                                  </p:childTnLst>
                                </p:cTn>
                              </p:par>
                              <p:par>
                                <p:cTn id="25" presetID="9" presetClass="entr" presetSubtype="0" fill="hold" nodeType="withEffect">
                                  <p:stCondLst>
                                    <p:cond delay="0"/>
                                  </p:stCondLst>
                                  <p:childTnLst>
                                    <p:set>
                                      <p:cBhvr>
                                        <p:cTn id="26" dur="1" fill="hold">
                                          <p:stCondLst>
                                            <p:cond delay="0"/>
                                          </p:stCondLst>
                                        </p:cTn>
                                        <p:tgtEl>
                                          <p:spTgt spid="347144"/>
                                        </p:tgtEl>
                                        <p:attrNameLst>
                                          <p:attrName>style.visibility</p:attrName>
                                        </p:attrNameLst>
                                      </p:cBhvr>
                                      <p:to>
                                        <p:strVal val="visible"/>
                                      </p:to>
                                    </p:set>
                                    <p:animEffect transition="in" filter="dissolve">
                                      <p:cBhvr>
                                        <p:cTn id="27" dur="500"/>
                                        <p:tgtEl>
                                          <p:spTgt spid="347144"/>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347145"/>
                                        </p:tgtEl>
                                        <p:attrNameLst>
                                          <p:attrName>style.visibility</p:attrName>
                                        </p:attrNameLst>
                                      </p:cBhvr>
                                      <p:to>
                                        <p:strVal val="visible"/>
                                      </p:to>
                                    </p:set>
                                    <p:animEffect transition="in" filter="dissolve">
                                      <p:cBhvr>
                                        <p:cTn id="30" dur="500"/>
                                        <p:tgtEl>
                                          <p:spTgt spid="347145"/>
                                        </p:tgtEl>
                                      </p:cBhvr>
                                    </p:animEffect>
                                  </p:childTnLst>
                                </p:cTn>
                              </p:par>
                            </p:childTnLst>
                          </p:cTn>
                        </p:par>
                        <p:par>
                          <p:cTn id="31" fill="hold" nodeType="afterGroup">
                            <p:stCondLst>
                              <p:cond delay="1500"/>
                            </p:stCondLst>
                            <p:childTnLst>
                              <p:par>
                                <p:cTn id="32" presetID="9" presetClass="entr" presetSubtype="0" fill="hold" grpId="0" nodeType="afterEffect">
                                  <p:stCondLst>
                                    <p:cond delay="0"/>
                                  </p:stCondLst>
                                  <p:childTnLst>
                                    <p:set>
                                      <p:cBhvr>
                                        <p:cTn id="33" dur="1" fill="hold">
                                          <p:stCondLst>
                                            <p:cond delay="0"/>
                                          </p:stCondLst>
                                        </p:cTn>
                                        <p:tgtEl>
                                          <p:spTgt spid="347150"/>
                                        </p:tgtEl>
                                        <p:attrNameLst>
                                          <p:attrName>style.visibility</p:attrName>
                                        </p:attrNameLst>
                                      </p:cBhvr>
                                      <p:to>
                                        <p:strVal val="visible"/>
                                      </p:to>
                                    </p:set>
                                    <p:animEffect transition="in" filter="dissolve">
                                      <p:cBhvr>
                                        <p:cTn id="34" dur="500"/>
                                        <p:tgtEl>
                                          <p:spTgt spid="347150"/>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347147"/>
                                        </p:tgtEl>
                                        <p:attrNameLst>
                                          <p:attrName>style.visibility</p:attrName>
                                        </p:attrNameLst>
                                      </p:cBhvr>
                                      <p:to>
                                        <p:strVal val="visible"/>
                                      </p:to>
                                    </p:set>
                                    <p:animEffect transition="in" filter="dissolve">
                                      <p:cBhvr>
                                        <p:cTn id="37" dur="500"/>
                                        <p:tgtEl>
                                          <p:spTgt spid="347147"/>
                                        </p:tgtEl>
                                      </p:cBhvr>
                                    </p:animEffect>
                                  </p:childTnLst>
                                </p:cTn>
                              </p:par>
                              <p:par>
                                <p:cTn id="38" presetID="9" presetClass="entr" presetSubtype="0" fill="hold" nodeType="withEffect">
                                  <p:stCondLst>
                                    <p:cond delay="0"/>
                                  </p:stCondLst>
                                  <p:childTnLst>
                                    <p:set>
                                      <p:cBhvr>
                                        <p:cTn id="39" dur="1" fill="hold">
                                          <p:stCondLst>
                                            <p:cond delay="0"/>
                                          </p:stCondLst>
                                        </p:cTn>
                                        <p:tgtEl>
                                          <p:spTgt spid="347148"/>
                                        </p:tgtEl>
                                        <p:attrNameLst>
                                          <p:attrName>style.visibility</p:attrName>
                                        </p:attrNameLst>
                                      </p:cBhvr>
                                      <p:to>
                                        <p:strVal val="visible"/>
                                      </p:to>
                                    </p:set>
                                    <p:animEffect transition="in" filter="dissolve">
                                      <p:cBhvr>
                                        <p:cTn id="40" dur="500"/>
                                        <p:tgtEl>
                                          <p:spTgt spid="347148"/>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347149"/>
                                        </p:tgtEl>
                                        <p:attrNameLst>
                                          <p:attrName>style.visibility</p:attrName>
                                        </p:attrNameLst>
                                      </p:cBhvr>
                                      <p:to>
                                        <p:strVal val="visible"/>
                                      </p:to>
                                    </p:set>
                                    <p:animEffect transition="in" filter="dissolve">
                                      <p:cBhvr>
                                        <p:cTn id="43" dur="500"/>
                                        <p:tgtEl>
                                          <p:spTgt spid="347149"/>
                                        </p:tgtEl>
                                      </p:cBhvr>
                                    </p:animEffect>
                                  </p:childTnLst>
                                </p:cTn>
                              </p:par>
                            </p:childTnLst>
                          </p:cTn>
                        </p:par>
                        <p:par>
                          <p:cTn id="44" fill="hold" nodeType="afterGroup">
                            <p:stCondLst>
                              <p:cond delay="2000"/>
                            </p:stCondLst>
                            <p:childTnLst>
                              <p:par>
                                <p:cTn id="45" presetID="9" presetClass="entr" presetSubtype="0" fill="hold" grpId="0" nodeType="afterEffect">
                                  <p:stCondLst>
                                    <p:cond delay="0"/>
                                  </p:stCondLst>
                                  <p:childTnLst>
                                    <p:set>
                                      <p:cBhvr>
                                        <p:cTn id="46" dur="1" fill="hold">
                                          <p:stCondLst>
                                            <p:cond delay="0"/>
                                          </p:stCondLst>
                                        </p:cTn>
                                        <p:tgtEl>
                                          <p:spTgt spid="347152"/>
                                        </p:tgtEl>
                                        <p:attrNameLst>
                                          <p:attrName>style.visibility</p:attrName>
                                        </p:attrNameLst>
                                      </p:cBhvr>
                                      <p:to>
                                        <p:strVal val="visible"/>
                                      </p:to>
                                    </p:set>
                                    <p:animEffect transition="in" filter="dissolve">
                                      <p:cBhvr>
                                        <p:cTn id="47" dur="2000"/>
                                        <p:tgtEl>
                                          <p:spTgt spid="347152"/>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347153"/>
                                        </p:tgtEl>
                                        <p:attrNameLst>
                                          <p:attrName>style.visibility</p:attrName>
                                        </p:attrNameLst>
                                      </p:cBhvr>
                                      <p:to>
                                        <p:strVal val="visible"/>
                                      </p:to>
                                    </p:set>
                                    <p:animEffect transition="in" filter="dissolve">
                                      <p:cBhvr>
                                        <p:cTn id="50" dur="500"/>
                                        <p:tgtEl>
                                          <p:spTgt spid="347153"/>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347138"/>
                                        </p:tgtEl>
                                        <p:attrNameLst>
                                          <p:attrName>style.visibility</p:attrName>
                                        </p:attrNameLst>
                                      </p:cBhvr>
                                      <p:to>
                                        <p:strVal val="visible"/>
                                      </p:to>
                                    </p:set>
                                    <p:animEffect transition="in" filter="dissolve">
                                      <p:cBhvr>
                                        <p:cTn id="53" dur="500"/>
                                        <p:tgtEl>
                                          <p:spTgt spid="347138"/>
                                        </p:tgtEl>
                                      </p:cBhvr>
                                    </p:animEffect>
                                  </p:childTnLst>
                                </p:cTn>
                              </p:par>
                            </p:childTnLst>
                          </p:cTn>
                        </p:par>
                        <p:par>
                          <p:cTn id="54" fill="hold" nodeType="afterGroup">
                            <p:stCondLst>
                              <p:cond delay="4000"/>
                            </p:stCondLst>
                            <p:childTnLst>
                              <p:par>
                                <p:cTn id="55" presetID="9" presetClass="entr" presetSubtype="0" fill="hold" grpId="0" nodeType="after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dissolve">
                                      <p:cBhvr>
                                        <p:cTn id="57" dur="500"/>
                                        <p:tgtEl>
                                          <p:spTgt spid="21"/>
                                        </p:tgtEl>
                                      </p:cBhvr>
                                    </p:animEffect>
                                  </p:childTnLst>
                                </p:cTn>
                              </p:par>
                            </p:childTnLst>
                          </p:cTn>
                        </p:par>
                        <p:par>
                          <p:cTn id="58" fill="hold" nodeType="afterGroup">
                            <p:stCondLst>
                              <p:cond delay="4500"/>
                            </p:stCondLst>
                            <p:childTnLst>
                              <p:par>
                                <p:cTn id="59" presetID="9" presetClass="entr" presetSubtype="0" fill="hold" grpId="0" nodeType="after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dissolve">
                                      <p:cBhvr>
                                        <p:cTn id="61" dur="500"/>
                                        <p:tgtEl>
                                          <p:spTgt spid="22"/>
                                        </p:tgtEl>
                                      </p:cBhvr>
                                    </p:animEffect>
                                  </p:childTnLst>
                                </p:cTn>
                              </p:par>
                            </p:childTnLst>
                          </p:cTn>
                        </p:par>
                        <p:par>
                          <p:cTn id="62" fill="hold" nodeType="afterGroup">
                            <p:stCondLst>
                              <p:cond delay="5000"/>
                            </p:stCondLst>
                            <p:childTnLst>
                              <p:par>
                                <p:cTn id="63" presetID="9" presetClass="entr" presetSubtype="0" fill="hold" grpId="0" nodeType="after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dissolve">
                                      <p:cBhvr>
                                        <p:cTn id="65" dur="500"/>
                                        <p:tgtEl>
                                          <p:spTgt spid="23"/>
                                        </p:tgtEl>
                                      </p:cBhvr>
                                    </p:animEffect>
                                  </p:childTnLst>
                                </p:cTn>
                              </p:par>
                            </p:childTnLst>
                          </p:cTn>
                        </p:par>
                        <p:par>
                          <p:cTn id="66" fill="hold" nodeType="afterGroup">
                            <p:stCondLst>
                              <p:cond delay="5500"/>
                            </p:stCondLst>
                            <p:childTnLst>
                              <p:par>
                                <p:cTn id="67" presetID="9" presetClass="entr" presetSubtype="0" fill="hold" grpId="0" nodeType="after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dissolve">
                                      <p:cBhvr>
                                        <p:cTn id="69" dur="2000"/>
                                        <p:tgtEl>
                                          <p:spTgt spid="24"/>
                                        </p:tgtEl>
                                      </p:cBhvr>
                                    </p:animEffect>
                                  </p:childTnLst>
                                </p:cTn>
                              </p:par>
                              <p:par>
                                <p:cTn id="70" presetID="9" presetClass="entr" presetSubtype="0" fill="hold" grpId="0" nodeType="with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dissolve">
                                      <p:cBhvr>
                                        <p:cTn id="72" dur="500"/>
                                        <p:tgtEl>
                                          <p:spTgt spid="25"/>
                                        </p:tgtEl>
                                      </p:cBhvr>
                                    </p:animEffect>
                                  </p:childTnLst>
                                </p:cTn>
                              </p:par>
                              <p:par>
                                <p:cTn id="73" presetID="9" presetClass="entr" presetSubtype="0" fill="hold" grpId="0" nodeType="with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dissolve">
                                      <p:cBhvr>
                                        <p:cTn id="75" dur="500"/>
                                        <p:tgtEl>
                                          <p:spTgt spid="20"/>
                                        </p:tgtEl>
                                      </p:cBhvr>
                                    </p:animEffect>
                                  </p:childTnLst>
                                </p:cTn>
                              </p:par>
                              <p:par>
                                <p:cTn id="76" presetID="9" presetClass="entr" presetSubtype="0" fill="hold" grpId="0" nodeType="withEffect">
                                  <p:stCondLst>
                                    <p:cond delay="0"/>
                                  </p:stCondLst>
                                  <p:childTnLst>
                                    <p:set>
                                      <p:cBhvr>
                                        <p:cTn id="77" dur="1" fill="hold">
                                          <p:stCondLst>
                                            <p:cond delay="0"/>
                                          </p:stCondLst>
                                        </p:cTn>
                                        <p:tgtEl>
                                          <p:spTgt spid="347151"/>
                                        </p:tgtEl>
                                        <p:attrNameLst>
                                          <p:attrName>style.visibility</p:attrName>
                                        </p:attrNameLst>
                                      </p:cBhvr>
                                      <p:to>
                                        <p:strVal val="visible"/>
                                      </p:to>
                                    </p:set>
                                    <p:animEffect transition="in" filter="dissolve">
                                      <p:cBhvr>
                                        <p:cTn id="78" dur="500"/>
                                        <p:tgtEl>
                                          <p:spTgt spid="347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138" grpId="0" animBg="1"/>
      <p:bldP spid="347139" grpId="0" animBg="1"/>
      <p:bldP spid="347141" grpId="0"/>
      <p:bldP spid="347142" grpId="0" animBg="1"/>
      <p:bldP spid="347143" grpId="0" animBg="1"/>
      <p:bldP spid="347145" grpId="0"/>
      <p:bldP spid="347146" grpId="0" animBg="1"/>
      <p:bldP spid="347147" grpId="0" animBg="1"/>
      <p:bldP spid="347149" grpId="0"/>
      <p:bldP spid="347150" grpId="0" animBg="1"/>
      <p:bldP spid="347151" grpId="0" animBg="1"/>
      <p:bldP spid="347152" grpId="0" animBg="1"/>
      <p:bldP spid="347153" grpId="0" animBg="1"/>
      <p:bldP spid="20" grpId="0" animBg="1"/>
      <p:bldP spid="21" grpId="0" animBg="1"/>
      <p:bldP spid="22" grpId="0" animBg="1"/>
      <p:bldP spid="23" grpId="0" animBg="1"/>
      <p:bldP spid="24" grpId="0" animBg="1"/>
      <p:bldP spid="25" grpId="0" animBg="1"/>
    </p:bldLst>
  </p:timing>
</p:sld>
</file>

<file path=ppt/slides/slide19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49186" name="Line 2"/>
          <p:cNvSpPr>
            <a:spLocks noChangeShapeType="1"/>
          </p:cNvSpPr>
          <p:nvPr/>
        </p:nvSpPr>
        <p:spPr bwMode="auto">
          <a:xfrm>
            <a:off x="8229600" y="44958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9187" name="Line 3"/>
          <p:cNvSpPr>
            <a:spLocks noChangeShapeType="1"/>
          </p:cNvSpPr>
          <p:nvPr/>
        </p:nvSpPr>
        <p:spPr bwMode="auto">
          <a:xfrm>
            <a:off x="6705600" y="44958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9188" name="Line 4"/>
          <p:cNvSpPr>
            <a:spLocks noChangeShapeType="1"/>
          </p:cNvSpPr>
          <p:nvPr/>
        </p:nvSpPr>
        <p:spPr bwMode="auto">
          <a:xfrm>
            <a:off x="5334000" y="44958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9189" name="Line 5"/>
          <p:cNvSpPr>
            <a:spLocks noChangeShapeType="1"/>
          </p:cNvSpPr>
          <p:nvPr/>
        </p:nvSpPr>
        <p:spPr bwMode="auto">
          <a:xfrm>
            <a:off x="3733800" y="44958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9190" name="Text Box 6"/>
          <p:cNvSpPr txBox="1">
            <a:spLocks noChangeArrowheads="1"/>
          </p:cNvSpPr>
          <p:nvPr/>
        </p:nvSpPr>
        <p:spPr bwMode="auto">
          <a:xfrm>
            <a:off x="1676400" y="1371600"/>
            <a:ext cx="5867400" cy="646331"/>
          </a:xfrm>
          <a:prstGeom prst="rect">
            <a:avLst/>
          </a:prstGeom>
          <a:solidFill>
            <a:srgbClr val="000082"/>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السينودس</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5095" name="Line 7"/>
          <p:cNvSpPr>
            <a:spLocks noChangeShapeType="1"/>
          </p:cNvSpPr>
          <p:nvPr/>
        </p:nvSpPr>
        <p:spPr bwMode="auto">
          <a:xfrm>
            <a:off x="8299450" y="5335588"/>
            <a:ext cx="1588" cy="4699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45096" name="Picture 8"/>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7835900" y="5791200"/>
            <a:ext cx="960438" cy="830263"/>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49193" name="Text Box 9"/>
          <p:cNvSpPr txBox="1">
            <a:spLocks noChangeArrowheads="1"/>
          </p:cNvSpPr>
          <p:nvPr/>
        </p:nvSpPr>
        <p:spPr bwMode="auto">
          <a:xfrm>
            <a:off x="7835900" y="5943600"/>
            <a:ext cx="958850" cy="400110"/>
          </a:xfrm>
          <a:prstGeom prst="rect">
            <a:avLst/>
          </a:prstGeom>
          <a:noFill/>
          <a:ln>
            <a:noFill/>
          </a:ln>
          <a:effectLst>
            <a:outerShdw blurRad="63500" dist="81320" dir="2319588" algn="ctr" rotWithShape="0">
              <a:srgbClr val="000000">
                <a:alpha val="74998"/>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p>
        </p:txBody>
      </p:sp>
      <p:sp>
        <p:nvSpPr>
          <p:cNvPr id="345098" name="Text Box 10"/>
          <p:cNvSpPr txBox="1">
            <a:spLocks noChangeArrowheads="1"/>
          </p:cNvSpPr>
          <p:nvPr/>
        </p:nvSpPr>
        <p:spPr bwMode="auto">
          <a:xfrm>
            <a:off x="7905752" y="4845050"/>
            <a:ext cx="787395" cy="707886"/>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شيوخ</a:t>
            </a:r>
          </a:p>
        </p:txBody>
      </p:sp>
      <p:sp>
        <p:nvSpPr>
          <p:cNvPr id="349195" name="Text Box 11"/>
          <p:cNvSpPr txBox="1">
            <a:spLocks noChangeArrowheads="1"/>
          </p:cNvSpPr>
          <p:nvPr/>
        </p:nvSpPr>
        <p:spPr bwMode="auto">
          <a:xfrm>
            <a:off x="76200" y="2667000"/>
            <a:ext cx="4191000" cy="646331"/>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المشيخة</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9196" name="Line 12"/>
          <p:cNvSpPr>
            <a:spLocks noChangeShapeType="1"/>
          </p:cNvSpPr>
          <p:nvPr/>
        </p:nvSpPr>
        <p:spPr bwMode="auto">
          <a:xfrm>
            <a:off x="2209800" y="44958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9197" name="Line 13"/>
          <p:cNvSpPr>
            <a:spLocks noChangeShapeType="1"/>
          </p:cNvSpPr>
          <p:nvPr/>
        </p:nvSpPr>
        <p:spPr bwMode="auto">
          <a:xfrm>
            <a:off x="838200" y="44958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5102" name="Line 14"/>
          <p:cNvSpPr>
            <a:spLocks noChangeShapeType="1"/>
          </p:cNvSpPr>
          <p:nvPr/>
        </p:nvSpPr>
        <p:spPr bwMode="auto">
          <a:xfrm>
            <a:off x="6788150" y="5367338"/>
            <a:ext cx="1588" cy="4699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45103" name="Picture 15"/>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6324600" y="5822950"/>
            <a:ext cx="960438" cy="830263"/>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49200" name="Text Box 16"/>
          <p:cNvSpPr txBox="1">
            <a:spLocks noChangeArrowheads="1"/>
          </p:cNvSpPr>
          <p:nvPr/>
        </p:nvSpPr>
        <p:spPr bwMode="auto">
          <a:xfrm>
            <a:off x="6324600" y="5975350"/>
            <a:ext cx="957262" cy="400110"/>
          </a:xfrm>
          <a:prstGeom prst="rect">
            <a:avLst/>
          </a:prstGeom>
          <a:noFill/>
          <a:ln>
            <a:noFill/>
          </a:ln>
          <a:effectLst>
            <a:outerShdw blurRad="63500" dist="81320" dir="2319588" algn="ctr" rotWithShape="0">
              <a:srgbClr val="000000">
                <a:alpha val="74998"/>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p>
        </p:txBody>
      </p:sp>
      <p:sp>
        <p:nvSpPr>
          <p:cNvPr id="345105" name="Text Box 17"/>
          <p:cNvSpPr txBox="1">
            <a:spLocks noChangeArrowheads="1"/>
          </p:cNvSpPr>
          <p:nvPr/>
        </p:nvSpPr>
        <p:spPr bwMode="auto">
          <a:xfrm>
            <a:off x="6394452" y="4876800"/>
            <a:ext cx="787395" cy="707886"/>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شيوخ</a:t>
            </a:r>
          </a:p>
        </p:txBody>
      </p:sp>
      <p:sp>
        <p:nvSpPr>
          <p:cNvPr id="345106" name="Line 18"/>
          <p:cNvSpPr>
            <a:spLocks noChangeShapeType="1"/>
          </p:cNvSpPr>
          <p:nvPr/>
        </p:nvSpPr>
        <p:spPr bwMode="auto">
          <a:xfrm>
            <a:off x="5264150" y="5367338"/>
            <a:ext cx="1588" cy="4699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45107" name="Picture 19"/>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4800600" y="5822950"/>
            <a:ext cx="960438" cy="830263"/>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49204" name="Text Box 20"/>
          <p:cNvSpPr txBox="1">
            <a:spLocks noChangeArrowheads="1"/>
          </p:cNvSpPr>
          <p:nvPr/>
        </p:nvSpPr>
        <p:spPr bwMode="auto">
          <a:xfrm>
            <a:off x="4800600" y="5975350"/>
            <a:ext cx="955674" cy="400110"/>
          </a:xfrm>
          <a:prstGeom prst="rect">
            <a:avLst/>
          </a:prstGeom>
          <a:noFill/>
          <a:ln>
            <a:noFill/>
          </a:ln>
          <a:effectLst>
            <a:outerShdw blurRad="63500" dist="81320" dir="2319588" algn="ctr" rotWithShape="0">
              <a:srgbClr val="000000">
                <a:alpha val="74998"/>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p>
        </p:txBody>
      </p:sp>
      <p:sp>
        <p:nvSpPr>
          <p:cNvPr id="345109" name="Text Box 21"/>
          <p:cNvSpPr txBox="1">
            <a:spLocks noChangeArrowheads="1"/>
          </p:cNvSpPr>
          <p:nvPr/>
        </p:nvSpPr>
        <p:spPr bwMode="auto">
          <a:xfrm>
            <a:off x="4870452" y="4876800"/>
            <a:ext cx="787395" cy="707886"/>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شيوخ</a:t>
            </a:r>
          </a:p>
        </p:txBody>
      </p:sp>
      <p:sp>
        <p:nvSpPr>
          <p:cNvPr id="345110" name="Line 22"/>
          <p:cNvSpPr>
            <a:spLocks noChangeShapeType="1"/>
          </p:cNvSpPr>
          <p:nvPr/>
        </p:nvSpPr>
        <p:spPr bwMode="auto">
          <a:xfrm>
            <a:off x="3727450" y="5335588"/>
            <a:ext cx="1588" cy="4699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45111" name="Picture 23"/>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3263900" y="5791200"/>
            <a:ext cx="960438" cy="830263"/>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49208" name="Text Box 24"/>
          <p:cNvSpPr txBox="1">
            <a:spLocks noChangeArrowheads="1"/>
          </p:cNvSpPr>
          <p:nvPr/>
        </p:nvSpPr>
        <p:spPr bwMode="auto">
          <a:xfrm>
            <a:off x="3263900" y="5943600"/>
            <a:ext cx="957262" cy="400110"/>
          </a:xfrm>
          <a:prstGeom prst="rect">
            <a:avLst/>
          </a:prstGeom>
          <a:noFill/>
          <a:ln>
            <a:noFill/>
          </a:ln>
          <a:effectLst>
            <a:outerShdw blurRad="63500" dist="81320" dir="2319588" algn="ctr" rotWithShape="0">
              <a:srgbClr val="000000">
                <a:alpha val="74998"/>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p>
        </p:txBody>
      </p:sp>
      <p:sp>
        <p:nvSpPr>
          <p:cNvPr id="345113" name="Text Box 25"/>
          <p:cNvSpPr txBox="1">
            <a:spLocks noChangeArrowheads="1"/>
          </p:cNvSpPr>
          <p:nvPr/>
        </p:nvSpPr>
        <p:spPr bwMode="auto">
          <a:xfrm>
            <a:off x="3333752" y="4845050"/>
            <a:ext cx="787395" cy="707886"/>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شيوخ</a:t>
            </a:r>
          </a:p>
        </p:txBody>
      </p:sp>
      <p:sp>
        <p:nvSpPr>
          <p:cNvPr id="345114" name="Line 26"/>
          <p:cNvSpPr>
            <a:spLocks noChangeShapeType="1"/>
          </p:cNvSpPr>
          <p:nvPr/>
        </p:nvSpPr>
        <p:spPr bwMode="auto">
          <a:xfrm>
            <a:off x="2216150" y="5367338"/>
            <a:ext cx="1588" cy="4699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45115" name="Picture 27"/>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1752600" y="5822950"/>
            <a:ext cx="960438" cy="830263"/>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49212" name="Text Box 28"/>
          <p:cNvSpPr txBox="1">
            <a:spLocks noChangeArrowheads="1"/>
          </p:cNvSpPr>
          <p:nvPr/>
        </p:nvSpPr>
        <p:spPr bwMode="auto">
          <a:xfrm>
            <a:off x="1752600" y="5975350"/>
            <a:ext cx="960438" cy="400110"/>
          </a:xfrm>
          <a:prstGeom prst="rect">
            <a:avLst/>
          </a:prstGeom>
          <a:noFill/>
          <a:ln>
            <a:noFill/>
          </a:ln>
          <a:effectLst>
            <a:outerShdw blurRad="63500" dist="81320" dir="2319588" algn="ctr" rotWithShape="0">
              <a:srgbClr val="000000">
                <a:alpha val="74998"/>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p>
        </p:txBody>
      </p:sp>
      <p:sp>
        <p:nvSpPr>
          <p:cNvPr id="345117" name="Text Box 29"/>
          <p:cNvSpPr txBox="1">
            <a:spLocks noChangeArrowheads="1"/>
          </p:cNvSpPr>
          <p:nvPr/>
        </p:nvSpPr>
        <p:spPr bwMode="auto">
          <a:xfrm>
            <a:off x="1822452" y="4876800"/>
            <a:ext cx="787395" cy="707886"/>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شيوخ</a:t>
            </a:r>
          </a:p>
        </p:txBody>
      </p:sp>
      <p:sp>
        <p:nvSpPr>
          <p:cNvPr id="345118" name="Line 30"/>
          <p:cNvSpPr>
            <a:spLocks noChangeShapeType="1"/>
          </p:cNvSpPr>
          <p:nvPr/>
        </p:nvSpPr>
        <p:spPr bwMode="auto">
          <a:xfrm>
            <a:off x="692150" y="5367338"/>
            <a:ext cx="1588" cy="4699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45119" name="Picture 31"/>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228600" y="5822950"/>
            <a:ext cx="960438" cy="830263"/>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49216" name="Text Box 32"/>
          <p:cNvSpPr txBox="1">
            <a:spLocks noChangeArrowheads="1"/>
          </p:cNvSpPr>
          <p:nvPr/>
        </p:nvSpPr>
        <p:spPr bwMode="auto">
          <a:xfrm>
            <a:off x="228600" y="5975350"/>
            <a:ext cx="1004888" cy="400110"/>
          </a:xfrm>
          <a:prstGeom prst="rect">
            <a:avLst/>
          </a:prstGeom>
          <a:noFill/>
          <a:ln>
            <a:noFill/>
          </a:ln>
          <a:effectLst>
            <a:outerShdw blurRad="63500" dist="81320" dir="2319588" algn="ctr" rotWithShape="0">
              <a:srgbClr val="000000">
                <a:alpha val="74998"/>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p>
        </p:txBody>
      </p:sp>
      <p:sp>
        <p:nvSpPr>
          <p:cNvPr id="345121" name="Text Box 33"/>
          <p:cNvSpPr txBox="1">
            <a:spLocks noChangeArrowheads="1"/>
          </p:cNvSpPr>
          <p:nvPr/>
        </p:nvSpPr>
        <p:spPr bwMode="auto">
          <a:xfrm>
            <a:off x="298452" y="4876800"/>
            <a:ext cx="787395" cy="707886"/>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شيوخ</a:t>
            </a:r>
          </a:p>
        </p:txBody>
      </p:sp>
      <p:sp>
        <p:nvSpPr>
          <p:cNvPr id="349218" name="Text Box 34"/>
          <p:cNvSpPr txBox="1">
            <a:spLocks noChangeArrowheads="1"/>
          </p:cNvSpPr>
          <p:nvPr/>
        </p:nvSpPr>
        <p:spPr bwMode="auto">
          <a:xfrm>
            <a:off x="4572000" y="2667000"/>
            <a:ext cx="4191000" cy="646331"/>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المشيخة</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9219" name="Line 35"/>
          <p:cNvSpPr>
            <a:spLocks noChangeShapeType="1"/>
          </p:cNvSpPr>
          <p:nvPr/>
        </p:nvSpPr>
        <p:spPr bwMode="auto">
          <a:xfrm>
            <a:off x="6705600" y="21336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9220" name="Line 36"/>
          <p:cNvSpPr>
            <a:spLocks noChangeShapeType="1"/>
          </p:cNvSpPr>
          <p:nvPr/>
        </p:nvSpPr>
        <p:spPr bwMode="auto">
          <a:xfrm>
            <a:off x="2209800" y="21336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5125" name="Rectangle 37"/>
          <p:cNvSpPr>
            <a:spLocks noGrp="1" noChangeArrowheads="1"/>
          </p:cNvSpPr>
          <p:nvPr>
            <p:ph type="title" idx="4294967295"/>
          </p:nvPr>
        </p:nvSpPr>
        <p:spPr>
          <a:xfrm>
            <a:off x="457200" y="304800"/>
            <a:ext cx="8229600" cy="1143000"/>
          </a:xfrm>
        </p:spPr>
        <p:txBody>
          <a:bodyPr/>
          <a:lstStyle/>
          <a:p>
            <a:pPr eaLnBrk="1" hangingPunct="1"/>
            <a:r>
              <a:rPr lang="ar-JO" dirty="0">
                <a:solidFill>
                  <a:schemeClr val="bg1"/>
                </a:solidFill>
                <a:ea typeface="ＭＳ Ｐゴシック" charset="0"/>
              </a:rPr>
              <a:t>الهيكل المشيخي الأوسط</a:t>
            </a:r>
            <a:endParaRPr lang="en-US" dirty="0">
              <a:ea typeface="ＭＳ Ｐゴシック" charset="0"/>
            </a:endParaRPr>
          </a:p>
        </p:txBody>
      </p:sp>
      <p:sp>
        <p:nvSpPr>
          <p:cNvPr id="39" name="Line 2"/>
          <p:cNvSpPr>
            <a:spLocks noChangeShapeType="1"/>
          </p:cNvSpPr>
          <p:nvPr/>
        </p:nvSpPr>
        <p:spPr bwMode="auto">
          <a:xfrm>
            <a:off x="8229600" y="33528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0" name="Line 3"/>
          <p:cNvSpPr>
            <a:spLocks noChangeShapeType="1"/>
          </p:cNvSpPr>
          <p:nvPr/>
        </p:nvSpPr>
        <p:spPr bwMode="auto">
          <a:xfrm>
            <a:off x="6705600" y="33528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 name="Line 4"/>
          <p:cNvSpPr>
            <a:spLocks noChangeShapeType="1"/>
          </p:cNvSpPr>
          <p:nvPr/>
        </p:nvSpPr>
        <p:spPr bwMode="auto">
          <a:xfrm>
            <a:off x="5334000" y="33528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2" name="Line 5"/>
          <p:cNvSpPr>
            <a:spLocks noChangeShapeType="1"/>
          </p:cNvSpPr>
          <p:nvPr/>
        </p:nvSpPr>
        <p:spPr bwMode="auto">
          <a:xfrm>
            <a:off x="3733800" y="33528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5130" name="Text Box 10"/>
          <p:cNvSpPr txBox="1">
            <a:spLocks noChangeArrowheads="1"/>
          </p:cNvSpPr>
          <p:nvPr/>
        </p:nvSpPr>
        <p:spPr bwMode="auto">
          <a:xfrm>
            <a:off x="7931400" y="3702050"/>
            <a:ext cx="736099" cy="707886"/>
          </a:xfrm>
          <a:prstGeom prst="rect">
            <a:avLst/>
          </a:prstGeom>
          <a:solidFill>
            <a:srgbClr val="00009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رئيسي</a:t>
            </a:r>
          </a:p>
        </p:txBody>
      </p:sp>
      <p:sp>
        <p:nvSpPr>
          <p:cNvPr id="44" name="Line 12"/>
          <p:cNvSpPr>
            <a:spLocks noChangeShapeType="1"/>
          </p:cNvSpPr>
          <p:nvPr/>
        </p:nvSpPr>
        <p:spPr bwMode="auto">
          <a:xfrm>
            <a:off x="2209800" y="33528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5" name="Line 13"/>
          <p:cNvSpPr>
            <a:spLocks noChangeShapeType="1"/>
          </p:cNvSpPr>
          <p:nvPr/>
        </p:nvSpPr>
        <p:spPr bwMode="auto">
          <a:xfrm>
            <a:off x="838200" y="33528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5133" name="Text Box 17"/>
          <p:cNvSpPr txBox="1">
            <a:spLocks noChangeArrowheads="1"/>
          </p:cNvSpPr>
          <p:nvPr/>
        </p:nvSpPr>
        <p:spPr bwMode="auto">
          <a:xfrm>
            <a:off x="6420100" y="3733800"/>
            <a:ext cx="736099" cy="707886"/>
          </a:xfrm>
          <a:prstGeom prst="rect">
            <a:avLst/>
          </a:prstGeom>
          <a:solidFill>
            <a:srgbClr val="00009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رئيسي</a:t>
            </a:r>
          </a:p>
        </p:txBody>
      </p:sp>
      <p:sp>
        <p:nvSpPr>
          <p:cNvPr id="345134" name="Text Box 21"/>
          <p:cNvSpPr txBox="1">
            <a:spLocks noChangeArrowheads="1"/>
          </p:cNvSpPr>
          <p:nvPr/>
        </p:nvSpPr>
        <p:spPr bwMode="auto">
          <a:xfrm>
            <a:off x="4896100" y="3733800"/>
            <a:ext cx="736099" cy="707886"/>
          </a:xfrm>
          <a:prstGeom prst="rect">
            <a:avLst/>
          </a:prstGeom>
          <a:solidFill>
            <a:srgbClr val="00009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رئيسي</a:t>
            </a:r>
          </a:p>
        </p:txBody>
      </p:sp>
      <p:sp>
        <p:nvSpPr>
          <p:cNvPr id="345135" name="Text Box 25"/>
          <p:cNvSpPr txBox="1">
            <a:spLocks noChangeArrowheads="1"/>
          </p:cNvSpPr>
          <p:nvPr/>
        </p:nvSpPr>
        <p:spPr bwMode="auto">
          <a:xfrm>
            <a:off x="3359400" y="3702050"/>
            <a:ext cx="736099" cy="707886"/>
          </a:xfrm>
          <a:prstGeom prst="rect">
            <a:avLst/>
          </a:prstGeom>
          <a:solidFill>
            <a:srgbClr val="00009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رئيسي</a:t>
            </a:r>
          </a:p>
        </p:txBody>
      </p:sp>
      <p:sp>
        <p:nvSpPr>
          <p:cNvPr id="345136" name="Text Box 29"/>
          <p:cNvSpPr txBox="1">
            <a:spLocks noChangeArrowheads="1"/>
          </p:cNvSpPr>
          <p:nvPr/>
        </p:nvSpPr>
        <p:spPr bwMode="auto">
          <a:xfrm>
            <a:off x="1848100" y="3733800"/>
            <a:ext cx="736099" cy="707886"/>
          </a:xfrm>
          <a:prstGeom prst="rect">
            <a:avLst/>
          </a:prstGeom>
          <a:solidFill>
            <a:srgbClr val="00009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رئيسي</a:t>
            </a:r>
          </a:p>
        </p:txBody>
      </p:sp>
      <p:sp>
        <p:nvSpPr>
          <p:cNvPr id="345137" name="Text Box 33"/>
          <p:cNvSpPr txBox="1">
            <a:spLocks noChangeArrowheads="1"/>
          </p:cNvSpPr>
          <p:nvPr/>
        </p:nvSpPr>
        <p:spPr bwMode="auto">
          <a:xfrm>
            <a:off x="324101" y="3733800"/>
            <a:ext cx="736099" cy="707886"/>
          </a:xfrm>
          <a:prstGeom prst="rect">
            <a:avLst/>
          </a:prstGeom>
          <a:solidFill>
            <a:srgbClr val="00009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رئيسي</a:t>
            </a:r>
            <a:endParaRPr kumimoji="0" lang="en-US" sz="20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1" name="Text Box 29"/>
          <p:cNvSpPr txBox="1">
            <a:spLocks noChangeArrowheads="1"/>
          </p:cNvSpPr>
          <p:nvPr/>
        </p:nvSpPr>
        <p:spPr bwMode="auto">
          <a:xfrm>
            <a:off x="8172450" y="76200"/>
            <a:ext cx="771365" cy="461665"/>
          </a:xfrm>
          <a:prstGeom prst="rect">
            <a:avLst/>
          </a:prstGeom>
          <a:noFill/>
          <a:ln>
            <a:noFill/>
          </a:ln>
          <a:effectLst>
            <a:outerShdw blurRad="63500" dist="35921" dir="2700000" algn="ctr" rotWithShape="0">
              <a:srgbClr val="3E3E5C">
                <a:alpha val="74998"/>
              </a:srgbClr>
            </a:outerShdw>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40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244أ</a:t>
            </a:r>
            <a:endParaRPr kumimoji="0" lang="en-US" sz="240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49189"/>
                                        </p:tgtEl>
                                        <p:attrNameLst>
                                          <p:attrName>style.visibility</p:attrName>
                                        </p:attrNameLst>
                                      </p:cBhvr>
                                      <p:to>
                                        <p:strVal val="visible"/>
                                      </p:to>
                                    </p:set>
                                    <p:animEffect transition="in" filter="dissolve">
                                      <p:cBhvr>
                                        <p:cTn id="7" dur="500"/>
                                        <p:tgtEl>
                                          <p:spTgt spid="34918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49196"/>
                                        </p:tgtEl>
                                        <p:attrNameLst>
                                          <p:attrName>style.visibility</p:attrName>
                                        </p:attrNameLst>
                                      </p:cBhvr>
                                      <p:to>
                                        <p:strVal val="visible"/>
                                      </p:to>
                                    </p:set>
                                    <p:animEffect transition="in" filter="dissolve">
                                      <p:cBhvr>
                                        <p:cTn id="10" dur="500"/>
                                        <p:tgtEl>
                                          <p:spTgt spid="34919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49197"/>
                                        </p:tgtEl>
                                        <p:attrNameLst>
                                          <p:attrName>style.visibility</p:attrName>
                                        </p:attrNameLst>
                                      </p:cBhvr>
                                      <p:to>
                                        <p:strVal val="visible"/>
                                      </p:to>
                                    </p:set>
                                    <p:animEffect transition="in" filter="dissolve">
                                      <p:cBhvr>
                                        <p:cTn id="13" dur="500"/>
                                        <p:tgtEl>
                                          <p:spTgt spid="349197"/>
                                        </p:tgtEl>
                                      </p:cBhvr>
                                    </p:animEffect>
                                  </p:childTnLst>
                                </p:cTn>
                              </p:par>
                            </p:childTnLst>
                          </p:cTn>
                        </p:par>
                        <p:par>
                          <p:cTn id="14" fill="hold" nodeType="afterGroup">
                            <p:stCondLst>
                              <p:cond delay="500"/>
                            </p:stCondLst>
                            <p:childTnLst>
                              <p:par>
                                <p:cTn id="15" presetID="9" presetClass="entr" presetSubtype="0" fill="hold" grpId="0" nodeType="afterEffect">
                                  <p:stCondLst>
                                    <p:cond delay="0"/>
                                  </p:stCondLst>
                                  <p:childTnLst>
                                    <p:set>
                                      <p:cBhvr>
                                        <p:cTn id="16" dur="1" fill="hold">
                                          <p:stCondLst>
                                            <p:cond delay="0"/>
                                          </p:stCondLst>
                                        </p:cTn>
                                        <p:tgtEl>
                                          <p:spTgt spid="349195"/>
                                        </p:tgtEl>
                                        <p:attrNameLst>
                                          <p:attrName>style.visibility</p:attrName>
                                        </p:attrNameLst>
                                      </p:cBhvr>
                                      <p:to>
                                        <p:strVal val="visible"/>
                                      </p:to>
                                    </p:set>
                                    <p:animEffect transition="in" filter="dissolve">
                                      <p:cBhvr>
                                        <p:cTn id="17" dur="500"/>
                                        <p:tgtEl>
                                          <p:spTgt spid="349195"/>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349186"/>
                                        </p:tgtEl>
                                        <p:attrNameLst>
                                          <p:attrName>style.visibility</p:attrName>
                                        </p:attrNameLst>
                                      </p:cBhvr>
                                      <p:to>
                                        <p:strVal val="visible"/>
                                      </p:to>
                                    </p:set>
                                    <p:animEffect transition="in" filter="dissolve">
                                      <p:cBhvr>
                                        <p:cTn id="20" dur="500"/>
                                        <p:tgtEl>
                                          <p:spTgt spid="349186"/>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349187"/>
                                        </p:tgtEl>
                                        <p:attrNameLst>
                                          <p:attrName>style.visibility</p:attrName>
                                        </p:attrNameLst>
                                      </p:cBhvr>
                                      <p:to>
                                        <p:strVal val="visible"/>
                                      </p:to>
                                    </p:set>
                                    <p:animEffect transition="in" filter="dissolve">
                                      <p:cBhvr>
                                        <p:cTn id="23" dur="500"/>
                                        <p:tgtEl>
                                          <p:spTgt spid="349187"/>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349188"/>
                                        </p:tgtEl>
                                        <p:attrNameLst>
                                          <p:attrName>style.visibility</p:attrName>
                                        </p:attrNameLst>
                                      </p:cBhvr>
                                      <p:to>
                                        <p:strVal val="visible"/>
                                      </p:to>
                                    </p:set>
                                    <p:animEffect transition="in" filter="dissolve">
                                      <p:cBhvr>
                                        <p:cTn id="26" dur="500"/>
                                        <p:tgtEl>
                                          <p:spTgt spid="349188"/>
                                        </p:tgtEl>
                                      </p:cBhvr>
                                    </p:animEffect>
                                  </p:childTnLst>
                                </p:cTn>
                              </p:par>
                            </p:childTnLst>
                          </p:cTn>
                        </p:par>
                        <p:par>
                          <p:cTn id="27" fill="hold" nodeType="afterGroup">
                            <p:stCondLst>
                              <p:cond delay="1000"/>
                            </p:stCondLst>
                            <p:childTnLst>
                              <p:par>
                                <p:cTn id="28" presetID="9" presetClass="entr" presetSubtype="0" fill="hold" grpId="0" nodeType="afterEffect">
                                  <p:stCondLst>
                                    <p:cond delay="0"/>
                                  </p:stCondLst>
                                  <p:childTnLst>
                                    <p:set>
                                      <p:cBhvr>
                                        <p:cTn id="29" dur="1" fill="hold">
                                          <p:stCondLst>
                                            <p:cond delay="0"/>
                                          </p:stCondLst>
                                        </p:cTn>
                                        <p:tgtEl>
                                          <p:spTgt spid="349218"/>
                                        </p:tgtEl>
                                        <p:attrNameLst>
                                          <p:attrName>style.visibility</p:attrName>
                                        </p:attrNameLst>
                                      </p:cBhvr>
                                      <p:to>
                                        <p:strVal val="visible"/>
                                      </p:to>
                                    </p:set>
                                    <p:animEffect transition="in" filter="dissolve">
                                      <p:cBhvr>
                                        <p:cTn id="30" dur="500"/>
                                        <p:tgtEl>
                                          <p:spTgt spid="349218"/>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349219"/>
                                        </p:tgtEl>
                                        <p:attrNameLst>
                                          <p:attrName>style.visibility</p:attrName>
                                        </p:attrNameLst>
                                      </p:cBhvr>
                                      <p:to>
                                        <p:strVal val="visible"/>
                                      </p:to>
                                    </p:set>
                                    <p:animEffect transition="in" filter="dissolve">
                                      <p:cBhvr>
                                        <p:cTn id="33" dur="500"/>
                                        <p:tgtEl>
                                          <p:spTgt spid="349219"/>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349220"/>
                                        </p:tgtEl>
                                        <p:attrNameLst>
                                          <p:attrName>style.visibility</p:attrName>
                                        </p:attrNameLst>
                                      </p:cBhvr>
                                      <p:to>
                                        <p:strVal val="visible"/>
                                      </p:to>
                                    </p:set>
                                    <p:animEffect transition="in" filter="dissolve">
                                      <p:cBhvr>
                                        <p:cTn id="36" dur="500"/>
                                        <p:tgtEl>
                                          <p:spTgt spid="349220"/>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349190"/>
                                        </p:tgtEl>
                                        <p:attrNameLst>
                                          <p:attrName>style.visibility</p:attrName>
                                        </p:attrNameLst>
                                      </p:cBhvr>
                                      <p:to>
                                        <p:strVal val="visible"/>
                                      </p:to>
                                    </p:set>
                                    <p:animEffect transition="in" filter="dissolve">
                                      <p:cBhvr>
                                        <p:cTn id="39" dur="500"/>
                                        <p:tgtEl>
                                          <p:spTgt spid="349190"/>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dissolve">
                                      <p:cBhvr>
                                        <p:cTn id="42" dur="500"/>
                                        <p:tgtEl>
                                          <p:spTgt spid="42"/>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dissolve">
                                      <p:cBhvr>
                                        <p:cTn id="45" dur="500"/>
                                        <p:tgtEl>
                                          <p:spTgt spid="44"/>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dissolve">
                                      <p:cBhvr>
                                        <p:cTn id="48" dur="500"/>
                                        <p:tgtEl>
                                          <p:spTgt spid="45"/>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dissolve">
                                      <p:cBhvr>
                                        <p:cTn id="51" dur="500"/>
                                        <p:tgtEl>
                                          <p:spTgt spid="39"/>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dissolve">
                                      <p:cBhvr>
                                        <p:cTn id="54" dur="500"/>
                                        <p:tgtEl>
                                          <p:spTgt spid="40"/>
                                        </p:tgtEl>
                                      </p:cBhvr>
                                    </p:animEffect>
                                  </p:childTnLst>
                                </p:cTn>
                              </p:par>
                              <p:par>
                                <p:cTn id="55" presetID="9" presetClass="entr" presetSubtype="0"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dissolve">
                                      <p:cBhvr>
                                        <p:cTn id="5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186" grpId="0" animBg="1"/>
      <p:bldP spid="349187" grpId="0" animBg="1"/>
      <p:bldP spid="349188" grpId="0" animBg="1"/>
      <p:bldP spid="349189" grpId="0" animBg="1"/>
      <p:bldP spid="349190" grpId="0" animBg="1" autoUpdateAnimBg="0"/>
      <p:bldP spid="349195" grpId="0" animBg="1" autoUpdateAnimBg="0"/>
      <p:bldP spid="349196" grpId="0" animBg="1"/>
      <p:bldP spid="349197" grpId="0" animBg="1"/>
      <p:bldP spid="349218" grpId="0" animBg="1" autoUpdateAnimBg="0"/>
      <p:bldP spid="349219" grpId="0" animBg="1"/>
      <p:bldP spid="349220" grpId="0" animBg="1"/>
      <p:bldP spid="39" grpId="0" animBg="1"/>
      <p:bldP spid="40" grpId="0" animBg="1"/>
      <p:bldP spid="41" grpId="0" animBg="1"/>
      <p:bldP spid="42" grpId="0" animBg="1"/>
      <p:bldP spid="44" grpId="0" animBg="1"/>
      <p:bldP spid="45" grpId="0" animBg="1"/>
    </p:bldLst>
  </p:timing>
</p:sld>
</file>

<file path=ppt/slides/slide19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51234" name="Text Box 1026"/>
          <p:cNvSpPr txBox="1">
            <a:spLocks noChangeArrowheads="1"/>
          </p:cNvSpPr>
          <p:nvPr/>
        </p:nvSpPr>
        <p:spPr bwMode="auto">
          <a:xfrm>
            <a:off x="304800" y="2362200"/>
            <a:ext cx="8305800" cy="646331"/>
          </a:xfrm>
          <a:prstGeom prst="rect">
            <a:avLst/>
          </a:prstGeom>
          <a:gradFill rotWithShape="0">
            <a:gsLst>
              <a:gs pos="0">
                <a:srgbClr val="990099"/>
              </a:gs>
              <a:gs pos="100000">
                <a:srgbClr val="990099">
                  <a:gamma/>
                  <a:shade val="46275"/>
                  <a:invGamma/>
                </a:srgbClr>
              </a:gs>
            </a:gsLst>
            <a:path path="shape">
              <a:fillToRect l="50000" t="50000" r="50000" b="50000"/>
            </a:path>
          </a:gra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المجمع العام</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51235" name="Text Box 1027"/>
          <p:cNvSpPr txBox="1">
            <a:spLocks noChangeArrowheads="1"/>
          </p:cNvSpPr>
          <p:nvPr/>
        </p:nvSpPr>
        <p:spPr bwMode="auto">
          <a:xfrm>
            <a:off x="152400" y="4953000"/>
            <a:ext cx="1905000" cy="461665"/>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المشيخة</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7140" name="Line 1028"/>
          <p:cNvSpPr>
            <a:spLocks noChangeShapeType="1"/>
          </p:cNvSpPr>
          <p:nvPr/>
        </p:nvSpPr>
        <p:spPr bwMode="auto">
          <a:xfrm>
            <a:off x="317500" y="5943600"/>
            <a:ext cx="1588" cy="4699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47141" name="Line 1029"/>
          <p:cNvSpPr>
            <a:spLocks noChangeShapeType="1"/>
          </p:cNvSpPr>
          <p:nvPr/>
        </p:nvSpPr>
        <p:spPr bwMode="auto">
          <a:xfrm>
            <a:off x="317500" y="54864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347142" name="Picture 1030"/>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152400" y="6400800"/>
            <a:ext cx="317500" cy="274638"/>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51239" name="Text Box 1031"/>
          <p:cNvSpPr txBox="1">
            <a:spLocks noChangeArrowheads="1"/>
          </p:cNvSpPr>
          <p:nvPr/>
        </p:nvSpPr>
        <p:spPr bwMode="auto">
          <a:xfrm>
            <a:off x="0" y="6373813"/>
            <a:ext cx="450764" cy="246221"/>
          </a:xfrm>
          <a:prstGeom prst="rect">
            <a:avLst/>
          </a:prstGeom>
          <a:noFill/>
          <a:ln>
            <a:noFill/>
          </a:ln>
          <a:effectLst>
            <a:outerShdw blurRad="63500" dist="81320" dir="2319588" algn="ctr" rotWithShape="0">
              <a:srgbClr val="000000">
                <a:alpha val="74998"/>
              </a:srgb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الشعب</a:t>
            </a:r>
            <a:endParaRPr kumimoji="0" lang="en-US" sz="1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7144" name="Text Box 1032"/>
          <p:cNvSpPr txBox="1">
            <a:spLocks noChangeArrowheads="1"/>
          </p:cNvSpPr>
          <p:nvPr/>
        </p:nvSpPr>
        <p:spPr bwMode="auto">
          <a:xfrm>
            <a:off x="12700" y="5838825"/>
            <a:ext cx="609600" cy="276999"/>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شيوخ</a:t>
            </a:r>
          </a:p>
        </p:txBody>
      </p:sp>
      <p:sp>
        <p:nvSpPr>
          <p:cNvPr id="351241" name="Line 1033"/>
          <p:cNvSpPr>
            <a:spLocks noChangeShapeType="1"/>
          </p:cNvSpPr>
          <p:nvPr/>
        </p:nvSpPr>
        <p:spPr bwMode="auto">
          <a:xfrm>
            <a:off x="3352800" y="44958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51242" name="Line 1034"/>
          <p:cNvSpPr>
            <a:spLocks noChangeShapeType="1"/>
          </p:cNvSpPr>
          <p:nvPr/>
        </p:nvSpPr>
        <p:spPr bwMode="auto">
          <a:xfrm>
            <a:off x="1066800" y="44958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47147" name="Rectangle 1035"/>
          <p:cNvSpPr>
            <a:spLocks noGrp="1" noChangeArrowheads="1"/>
          </p:cNvSpPr>
          <p:nvPr>
            <p:ph type="title" idx="4294967295"/>
          </p:nvPr>
        </p:nvSpPr>
        <p:spPr>
          <a:xfrm>
            <a:off x="457200" y="304800"/>
            <a:ext cx="8229600" cy="1143000"/>
          </a:xfrm>
        </p:spPr>
        <p:txBody>
          <a:bodyPr/>
          <a:lstStyle/>
          <a:p>
            <a:pPr eaLnBrk="1" hangingPunct="1"/>
            <a:r>
              <a:rPr lang="ar-JO" dirty="0">
                <a:solidFill>
                  <a:schemeClr val="bg1"/>
                </a:solidFill>
                <a:ea typeface="ＭＳ Ｐゴシック" charset="0"/>
              </a:rPr>
              <a:t>الهيكل المشيخي الأعلى</a:t>
            </a:r>
            <a:endParaRPr lang="en-US" dirty="0">
              <a:ea typeface="ＭＳ Ｐゴシック" charset="0"/>
            </a:endParaRPr>
          </a:p>
        </p:txBody>
      </p:sp>
      <p:sp>
        <p:nvSpPr>
          <p:cNvPr id="347148" name="Line 1036"/>
          <p:cNvSpPr>
            <a:spLocks noChangeShapeType="1"/>
          </p:cNvSpPr>
          <p:nvPr/>
        </p:nvSpPr>
        <p:spPr bwMode="auto">
          <a:xfrm>
            <a:off x="1066800" y="5943600"/>
            <a:ext cx="1588" cy="4699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47149" name="Line 1037"/>
          <p:cNvSpPr>
            <a:spLocks noChangeShapeType="1"/>
          </p:cNvSpPr>
          <p:nvPr/>
        </p:nvSpPr>
        <p:spPr bwMode="auto">
          <a:xfrm>
            <a:off x="1066800" y="54864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347150" name="Picture 1038"/>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901700" y="6400800"/>
            <a:ext cx="317500" cy="274638"/>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51247" name="Text Box 1039"/>
          <p:cNvSpPr txBox="1">
            <a:spLocks noChangeArrowheads="1"/>
          </p:cNvSpPr>
          <p:nvPr/>
        </p:nvSpPr>
        <p:spPr bwMode="auto">
          <a:xfrm>
            <a:off x="749300" y="6373813"/>
            <a:ext cx="450764" cy="246221"/>
          </a:xfrm>
          <a:prstGeom prst="rect">
            <a:avLst/>
          </a:prstGeom>
          <a:noFill/>
          <a:ln>
            <a:noFill/>
          </a:ln>
          <a:effectLst>
            <a:outerShdw blurRad="63500" dist="81320" dir="2319588" algn="ctr" rotWithShape="0">
              <a:srgbClr val="000000">
                <a:alpha val="74998"/>
              </a:srgb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الشعب</a:t>
            </a:r>
          </a:p>
        </p:txBody>
      </p:sp>
      <p:sp>
        <p:nvSpPr>
          <p:cNvPr id="347152" name="Text Box 1040"/>
          <p:cNvSpPr txBox="1">
            <a:spLocks noChangeArrowheads="1"/>
          </p:cNvSpPr>
          <p:nvPr/>
        </p:nvSpPr>
        <p:spPr bwMode="auto">
          <a:xfrm>
            <a:off x="762000" y="5838825"/>
            <a:ext cx="609600" cy="276999"/>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شيوخ</a:t>
            </a:r>
          </a:p>
        </p:txBody>
      </p:sp>
      <p:sp>
        <p:nvSpPr>
          <p:cNvPr id="347153" name="Line 1041"/>
          <p:cNvSpPr>
            <a:spLocks noChangeShapeType="1"/>
          </p:cNvSpPr>
          <p:nvPr/>
        </p:nvSpPr>
        <p:spPr bwMode="auto">
          <a:xfrm>
            <a:off x="1828800" y="5943600"/>
            <a:ext cx="1588" cy="4699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47154" name="Line 1042"/>
          <p:cNvSpPr>
            <a:spLocks noChangeShapeType="1"/>
          </p:cNvSpPr>
          <p:nvPr/>
        </p:nvSpPr>
        <p:spPr bwMode="auto">
          <a:xfrm>
            <a:off x="1828800" y="54864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347155" name="Picture 1043"/>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1663700" y="6400800"/>
            <a:ext cx="317500" cy="274638"/>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51252" name="Text Box 1044"/>
          <p:cNvSpPr txBox="1">
            <a:spLocks noChangeArrowheads="1"/>
          </p:cNvSpPr>
          <p:nvPr/>
        </p:nvSpPr>
        <p:spPr bwMode="auto">
          <a:xfrm>
            <a:off x="1511300" y="6373813"/>
            <a:ext cx="450764" cy="246221"/>
          </a:xfrm>
          <a:prstGeom prst="rect">
            <a:avLst/>
          </a:prstGeom>
          <a:noFill/>
          <a:ln>
            <a:noFill/>
          </a:ln>
          <a:effectLst>
            <a:outerShdw blurRad="63500" dist="81320" dir="2319588"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الشعب</a:t>
            </a:r>
          </a:p>
        </p:txBody>
      </p:sp>
      <p:sp>
        <p:nvSpPr>
          <p:cNvPr id="347157" name="Text Box 1045"/>
          <p:cNvSpPr txBox="1">
            <a:spLocks noChangeArrowheads="1"/>
          </p:cNvSpPr>
          <p:nvPr/>
        </p:nvSpPr>
        <p:spPr bwMode="auto">
          <a:xfrm>
            <a:off x="1524000" y="5838825"/>
            <a:ext cx="609600" cy="276999"/>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شيوخ</a:t>
            </a:r>
          </a:p>
        </p:txBody>
      </p:sp>
      <p:sp>
        <p:nvSpPr>
          <p:cNvPr id="351254" name="Text Box 1046"/>
          <p:cNvSpPr txBox="1">
            <a:spLocks noChangeArrowheads="1"/>
          </p:cNvSpPr>
          <p:nvPr/>
        </p:nvSpPr>
        <p:spPr bwMode="auto">
          <a:xfrm>
            <a:off x="2438400" y="4953000"/>
            <a:ext cx="1905000" cy="461665"/>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المشيخة</a:t>
            </a:r>
          </a:p>
        </p:txBody>
      </p:sp>
      <p:sp>
        <p:nvSpPr>
          <p:cNvPr id="347159" name="Line 1047"/>
          <p:cNvSpPr>
            <a:spLocks noChangeShapeType="1"/>
          </p:cNvSpPr>
          <p:nvPr/>
        </p:nvSpPr>
        <p:spPr bwMode="auto">
          <a:xfrm>
            <a:off x="2603500" y="5943600"/>
            <a:ext cx="1588" cy="4699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47160" name="Line 1048"/>
          <p:cNvSpPr>
            <a:spLocks noChangeShapeType="1"/>
          </p:cNvSpPr>
          <p:nvPr/>
        </p:nvSpPr>
        <p:spPr bwMode="auto">
          <a:xfrm>
            <a:off x="2603500" y="54864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347161" name="Picture 1049"/>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2438400" y="6400800"/>
            <a:ext cx="317500" cy="274638"/>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51258" name="Text Box 1050"/>
          <p:cNvSpPr txBox="1">
            <a:spLocks noChangeArrowheads="1"/>
          </p:cNvSpPr>
          <p:nvPr/>
        </p:nvSpPr>
        <p:spPr bwMode="auto">
          <a:xfrm>
            <a:off x="2286000" y="6373813"/>
            <a:ext cx="450764" cy="246221"/>
          </a:xfrm>
          <a:prstGeom prst="rect">
            <a:avLst/>
          </a:prstGeom>
          <a:noFill/>
          <a:ln>
            <a:noFill/>
          </a:ln>
          <a:effectLst>
            <a:outerShdw blurRad="63500" dist="81320" dir="2319588"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الشعب</a:t>
            </a:r>
          </a:p>
        </p:txBody>
      </p:sp>
      <p:sp>
        <p:nvSpPr>
          <p:cNvPr id="347163" name="Text Box 1051"/>
          <p:cNvSpPr txBox="1">
            <a:spLocks noChangeArrowheads="1"/>
          </p:cNvSpPr>
          <p:nvPr/>
        </p:nvSpPr>
        <p:spPr bwMode="auto">
          <a:xfrm>
            <a:off x="2298700" y="5838825"/>
            <a:ext cx="609600" cy="276999"/>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شيوخ</a:t>
            </a:r>
          </a:p>
        </p:txBody>
      </p:sp>
      <p:sp>
        <p:nvSpPr>
          <p:cNvPr id="347164" name="Line 1052"/>
          <p:cNvSpPr>
            <a:spLocks noChangeShapeType="1"/>
          </p:cNvSpPr>
          <p:nvPr/>
        </p:nvSpPr>
        <p:spPr bwMode="auto">
          <a:xfrm>
            <a:off x="3352800" y="5943600"/>
            <a:ext cx="1588" cy="4699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47165" name="Line 1053"/>
          <p:cNvSpPr>
            <a:spLocks noChangeShapeType="1"/>
          </p:cNvSpPr>
          <p:nvPr/>
        </p:nvSpPr>
        <p:spPr bwMode="auto">
          <a:xfrm>
            <a:off x="3352800" y="54864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347166" name="Picture 1054"/>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3187700" y="6400800"/>
            <a:ext cx="317500" cy="274638"/>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51263" name="Text Box 1055"/>
          <p:cNvSpPr txBox="1">
            <a:spLocks noChangeArrowheads="1"/>
          </p:cNvSpPr>
          <p:nvPr/>
        </p:nvSpPr>
        <p:spPr bwMode="auto">
          <a:xfrm>
            <a:off x="3035300" y="6373813"/>
            <a:ext cx="450764" cy="246221"/>
          </a:xfrm>
          <a:prstGeom prst="rect">
            <a:avLst/>
          </a:prstGeom>
          <a:noFill/>
          <a:ln>
            <a:noFill/>
          </a:ln>
          <a:effectLst>
            <a:outerShdw blurRad="63500" dist="81320" dir="2319588" algn="ctr" rotWithShape="0">
              <a:srgbClr val="000000">
                <a:alpha val="74998"/>
              </a:srgb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الشعب</a:t>
            </a:r>
          </a:p>
        </p:txBody>
      </p:sp>
      <p:sp>
        <p:nvSpPr>
          <p:cNvPr id="347168" name="Text Box 1056"/>
          <p:cNvSpPr txBox="1">
            <a:spLocks noChangeArrowheads="1"/>
          </p:cNvSpPr>
          <p:nvPr/>
        </p:nvSpPr>
        <p:spPr bwMode="auto">
          <a:xfrm>
            <a:off x="3048000" y="5838825"/>
            <a:ext cx="609600" cy="276999"/>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شيوخ</a:t>
            </a:r>
          </a:p>
        </p:txBody>
      </p:sp>
      <p:sp>
        <p:nvSpPr>
          <p:cNvPr id="347169" name="Line 1057"/>
          <p:cNvSpPr>
            <a:spLocks noChangeShapeType="1"/>
          </p:cNvSpPr>
          <p:nvPr/>
        </p:nvSpPr>
        <p:spPr bwMode="auto">
          <a:xfrm>
            <a:off x="4114800" y="5943600"/>
            <a:ext cx="1588" cy="4699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47170" name="Line 1058"/>
          <p:cNvSpPr>
            <a:spLocks noChangeShapeType="1"/>
          </p:cNvSpPr>
          <p:nvPr/>
        </p:nvSpPr>
        <p:spPr bwMode="auto">
          <a:xfrm>
            <a:off x="4114800" y="54864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347171" name="Picture 1059"/>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3949700" y="6400800"/>
            <a:ext cx="317500" cy="274638"/>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51268" name="Text Box 1060"/>
          <p:cNvSpPr txBox="1">
            <a:spLocks noChangeArrowheads="1"/>
          </p:cNvSpPr>
          <p:nvPr/>
        </p:nvSpPr>
        <p:spPr bwMode="auto">
          <a:xfrm>
            <a:off x="3797300" y="6373813"/>
            <a:ext cx="450764" cy="246221"/>
          </a:xfrm>
          <a:prstGeom prst="rect">
            <a:avLst/>
          </a:prstGeom>
          <a:noFill/>
          <a:ln>
            <a:noFill/>
          </a:ln>
          <a:effectLst>
            <a:outerShdw blurRad="63500" dist="81320" dir="2319588"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الشعب</a:t>
            </a:r>
          </a:p>
        </p:txBody>
      </p:sp>
      <p:sp>
        <p:nvSpPr>
          <p:cNvPr id="347173" name="Text Box 1061"/>
          <p:cNvSpPr txBox="1">
            <a:spLocks noChangeArrowheads="1"/>
          </p:cNvSpPr>
          <p:nvPr/>
        </p:nvSpPr>
        <p:spPr bwMode="auto">
          <a:xfrm>
            <a:off x="3810000" y="5838825"/>
            <a:ext cx="609600" cy="276999"/>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شيوخ</a:t>
            </a:r>
          </a:p>
        </p:txBody>
      </p:sp>
      <p:sp>
        <p:nvSpPr>
          <p:cNvPr id="351270" name="Text Box 1062"/>
          <p:cNvSpPr txBox="1">
            <a:spLocks noChangeArrowheads="1"/>
          </p:cNvSpPr>
          <p:nvPr/>
        </p:nvSpPr>
        <p:spPr bwMode="auto">
          <a:xfrm>
            <a:off x="4724400" y="4953000"/>
            <a:ext cx="1905000" cy="461665"/>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المشيخة</a:t>
            </a:r>
          </a:p>
        </p:txBody>
      </p:sp>
      <p:sp>
        <p:nvSpPr>
          <p:cNvPr id="347175" name="Line 1063"/>
          <p:cNvSpPr>
            <a:spLocks noChangeShapeType="1"/>
          </p:cNvSpPr>
          <p:nvPr/>
        </p:nvSpPr>
        <p:spPr bwMode="auto">
          <a:xfrm>
            <a:off x="4889500" y="5943600"/>
            <a:ext cx="1588" cy="4699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47176" name="Line 1064"/>
          <p:cNvSpPr>
            <a:spLocks noChangeShapeType="1"/>
          </p:cNvSpPr>
          <p:nvPr/>
        </p:nvSpPr>
        <p:spPr bwMode="auto">
          <a:xfrm>
            <a:off x="4889500" y="54864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347177" name="Picture 1065"/>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4724400" y="6400800"/>
            <a:ext cx="317500" cy="274638"/>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51274" name="Text Box 1066"/>
          <p:cNvSpPr txBox="1">
            <a:spLocks noChangeArrowheads="1"/>
          </p:cNvSpPr>
          <p:nvPr/>
        </p:nvSpPr>
        <p:spPr bwMode="auto">
          <a:xfrm>
            <a:off x="4572000" y="6373813"/>
            <a:ext cx="450764" cy="246221"/>
          </a:xfrm>
          <a:prstGeom prst="rect">
            <a:avLst/>
          </a:prstGeom>
          <a:noFill/>
          <a:ln>
            <a:noFill/>
          </a:ln>
          <a:effectLst>
            <a:outerShdw blurRad="63500" dist="81320" dir="2319588"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الشعب</a:t>
            </a:r>
          </a:p>
        </p:txBody>
      </p:sp>
      <p:sp>
        <p:nvSpPr>
          <p:cNvPr id="347179" name="Text Box 1067"/>
          <p:cNvSpPr txBox="1">
            <a:spLocks noChangeArrowheads="1"/>
          </p:cNvSpPr>
          <p:nvPr/>
        </p:nvSpPr>
        <p:spPr bwMode="auto">
          <a:xfrm>
            <a:off x="4584700" y="5838825"/>
            <a:ext cx="609600" cy="276999"/>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شيوخ</a:t>
            </a:r>
          </a:p>
        </p:txBody>
      </p:sp>
      <p:sp>
        <p:nvSpPr>
          <p:cNvPr id="347180" name="Line 1068"/>
          <p:cNvSpPr>
            <a:spLocks noChangeShapeType="1"/>
          </p:cNvSpPr>
          <p:nvPr/>
        </p:nvSpPr>
        <p:spPr bwMode="auto">
          <a:xfrm>
            <a:off x="5638800" y="5943600"/>
            <a:ext cx="1588" cy="4699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47181" name="Line 1069"/>
          <p:cNvSpPr>
            <a:spLocks noChangeShapeType="1"/>
          </p:cNvSpPr>
          <p:nvPr/>
        </p:nvSpPr>
        <p:spPr bwMode="auto">
          <a:xfrm>
            <a:off x="5638800" y="54864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347182" name="Picture 1070"/>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5473700" y="6400800"/>
            <a:ext cx="317500" cy="274638"/>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51279" name="Text Box 1071"/>
          <p:cNvSpPr txBox="1">
            <a:spLocks noChangeArrowheads="1"/>
          </p:cNvSpPr>
          <p:nvPr/>
        </p:nvSpPr>
        <p:spPr bwMode="auto">
          <a:xfrm>
            <a:off x="5321300" y="6373813"/>
            <a:ext cx="450764" cy="246221"/>
          </a:xfrm>
          <a:prstGeom prst="rect">
            <a:avLst/>
          </a:prstGeom>
          <a:noFill/>
          <a:ln>
            <a:noFill/>
          </a:ln>
          <a:effectLst>
            <a:outerShdw blurRad="63500" dist="81320" dir="2319588"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الشعب</a:t>
            </a:r>
          </a:p>
        </p:txBody>
      </p:sp>
      <p:sp>
        <p:nvSpPr>
          <p:cNvPr id="347184" name="Text Box 1072"/>
          <p:cNvSpPr txBox="1">
            <a:spLocks noChangeArrowheads="1"/>
          </p:cNvSpPr>
          <p:nvPr/>
        </p:nvSpPr>
        <p:spPr bwMode="auto">
          <a:xfrm>
            <a:off x="5334000" y="5838825"/>
            <a:ext cx="609600" cy="276999"/>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شيوخ</a:t>
            </a:r>
          </a:p>
        </p:txBody>
      </p:sp>
      <p:sp>
        <p:nvSpPr>
          <p:cNvPr id="347185" name="Line 1073"/>
          <p:cNvSpPr>
            <a:spLocks noChangeShapeType="1"/>
          </p:cNvSpPr>
          <p:nvPr/>
        </p:nvSpPr>
        <p:spPr bwMode="auto">
          <a:xfrm>
            <a:off x="6400800" y="5943600"/>
            <a:ext cx="1588" cy="4699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47186" name="Line 1074"/>
          <p:cNvSpPr>
            <a:spLocks noChangeShapeType="1"/>
          </p:cNvSpPr>
          <p:nvPr/>
        </p:nvSpPr>
        <p:spPr bwMode="auto">
          <a:xfrm>
            <a:off x="6400800" y="54864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347187" name="Picture 1075"/>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6235700" y="6400800"/>
            <a:ext cx="317500" cy="274638"/>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51284" name="Text Box 1076"/>
          <p:cNvSpPr txBox="1">
            <a:spLocks noChangeArrowheads="1"/>
          </p:cNvSpPr>
          <p:nvPr/>
        </p:nvSpPr>
        <p:spPr bwMode="auto">
          <a:xfrm>
            <a:off x="6083300" y="6373813"/>
            <a:ext cx="450764" cy="246221"/>
          </a:xfrm>
          <a:prstGeom prst="rect">
            <a:avLst/>
          </a:prstGeom>
          <a:noFill/>
          <a:ln>
            <a:noFill/>
          </a:ln>
          <a:effectLst>
            <a:outerShdw blurRad="63500" dist="81320" dir="2319588"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الشعب</a:t>
            </a:r>
          </a:p>
        </p:txBody>
      </p:sp>
      <p:sp>
        <p:nvSpPr>
          <p:cNvPr id="347189" name="Text Box 1077"/>
          <p:cNvSpPr txBox="1">
            <a:spLocks noChangeArrowheads="1"/>
          </p:cNvSpPr>
          <p:nvPr/>
        </p:nvSpPr>
        <p:spPr bwMode="auto">
          <a:xfrm>
            <a:off x="6096000" y="5838825"/>
            <a:ext cx="609600" cy="276999"/>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شيوخ</a:t>
            </a:r>
          </a:p>
        </p:txBody>
      </p:sp>
      <p:sp>
        <p:nvSpPr>
          <p:cNvPr id="351286" name="Text Box 1078"/>
          <p:cNvSpPr txBox="1">
            <a:spLocks noChangeArrowheads="1"/>
          </p:cNvSpPr>
          <p:nvPr/>
        </p:nvSpPr>
        <p:spPr bwMode="auto">
          <a:xfrm>
            <a:off x="7010400" y="4953000"/>
            <a:ext cx="1905000" cy="461665"/>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المشيخة</a:t>
            </a:r>
          </a:p>
        </p:txBody>
      </p:sp>
      <p:sp>
        <p:nvSpPr>
          <p:cNvPr id="347191" name="Line 1079"/>
          <p:cNvSpPr>
            <a:spLocks noChangeShapeType="1"/>
          </p:cNvSpPr>
          <p:nvPr/>
        </p:nvSpPr>
        <p:spPr bwMode="auto">
          <a:xfrm>
            <a:off x="7175500" y="5943600"/>
            <a:ext cx="1588" cy="4699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47192" name="Line 1080"/>
          <p:cNvSpPr>
            <a:spLocks noChangeShapeType="1"/>
          </p:cNvSpPr>
          <p:nvPr/>
        </p:nvSpPr>
        <p:spPr bwMode="auto">
          <a:xfrm>
            <a:off x="7175500" y="54864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347193" name="Picture 1081"/>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7010400" y="6400800"/>
            <a:ext cx="317500" cy="274638"/>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51290" name="Text Box 1082"/>
          <p:cNvSpPr txBox="1">
            <a:spLocks noChangeArrowheads="1"/>
          </p:cNvSpPr>
          <p:nvPr/>
        </p:nvSpPr>
        <p:spPr bwMode="auto">
          <a:xfrm>
            <a:off x="6858000" y="6373813"/>
            <a:ext cx="450764" cy="246221"/>
          </a:xfrm>
          <a:prstGeom prst="rect">
            <a:avLst/>
          </a:prstGeom>
          <a:noFill/>
          <a:ln>
            <a:noFill/>
          </a:ln>
          <a:effectLst>
            <a:outerShdw blurRad="63500" dist="81320" dir="2319588"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الشعب</a:t>
            </a:r>
          </a:p>
        </p:txBody>
      </p:sp>
      <p:sp>
        <p:nvSpPr>
          <p:cNvPr id="347195" name="Text Box 1083"/>
          <p:cNvSpPr txBox="1">
            <a:spLocks noChangeArrowheads="1"/>
          </p:cNvSpPr>
          <p:nvPr/>
        </p:nvSpPr>
        <p:spPr bwMode="auto">
          <a:xfrm>
            <a:off x="6870700" y="5838825"/>
            <a:ext cx="609600" cy="276999"/>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شيوخ</a:t>
            </a:r>
          </a:p>
        </p:txBody>
      </p:sp>
      <p:sp>
        <p:nvSpPr>
          <p:cNvPr id="347196" name="Line 1084"/>
          <p:cNvSpPr>
            <a:spLocks noChangeShapeType="1"/>
          </p:cNvSpPr>
          <p:nvPr/>
        </p:nvSpPr>
        <p:spPr bwMode="auto">
          <a:xfrm>
            <a:off x="7924800" y="5943600"/>
            <a:ext cx="1588" cy="4699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47197" name="Line 1085"/>
          <p:cNvSpPr>
            <a:spLocks noChangeShapeType="1"/>
          </p:cNvSpPr>
          <p:nvPr/>
        </p:nvSpPr>
        <p:spPr bwMode="auto">
          <a:xfrm>
            <a:off x="7924800" y="54864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347198" name="Picture 1086"/>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7759700" y="6400800"/>
            <a:ext cx="317500" cy="274638"/>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51295" name="Text Box 1087"/>
          <p:cNvSpPr txBox="1">
            <a:spLocks noChangeArrowheads="1"/>
          </p:cNvSpPr>
          <p:nvPr/>
        </p:nvSpPr>
        <p:spPr bwMode="auto">
          <a:xfrm>
            <a:off x="7607300" y="6373813"/>
            <a:ext cx="450764" cy="246221"/>
          </a:xfrm>
          <a:prstGeom prst="rect">
            <a:avLst/>
          </a:prstGeom>
          <a:noFill/>
          <a:ln>
            <a:noFill/>
          </a:ln>
          <a:effectLst>
            <a:outerShdw blurRad="63500" dist="81320" dir="2319588"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الشعب</a:t>
            </a:r>
          </a:p>
        </p:txBody>
      </p:sp>
      <p:sp>
        <p:nvSpPr>
          <p:cNvPr id="347200" name="Text Box 1088"/>
          <p:cNvSpPr txBox="1">
            <a:spLocks noChangeArrowheads="1"/>
          </p:cNvSpPr>
          <p:nvPr/>
        </p:nvSpPr>
        <p:spPr bwMode="auto">
          <a:xfrm>
            <a:off x="7620000" y="5838825"/>
            <a:ext cx="609600" cy="276999"/>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شيوخ</a:t>
            </a:r>
          </a:p>
        </p:txBody>
      </p:sp>
      <p:sp>
        <p:nvSpPr>
          <p:cNvPr id="347201" name="Line 1089"/>
          <p:cNvSpPr>
            <a:spLocks noChangeShapeType="1"/>
          </p:cNvSpPr>
          <p:nvPr/>
        </p:nvSpPr>
        <p:spPr bwMode="auto">
          <a:xfrm>
            <a:off x="8686800" y="5943600"/>
            <a:ext cx="1588" cy="4699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47202" name="Line 1090"/>
          <p:cNvSpPr>
            <a:spLocks noChangeShapeType="1"/>
          </p:cNvSpPr>
          <p:nvPr/>
        </p:nvSpPr>
        <p:spPr bwMode="auto">
          <a:xfrm>
            <a:off x="8686800" y="54864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347203" name="Picture 1091"/>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8521700" y="6400800"/>
            <a:ext cx="317500" cy="274638"/>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51300" name="Text Box 1092"/>
          <p:cNvSpPr txBox="1">
            <a:spLocks noChangeArrowheads="1"/>
          </p:cNvSpPr>
          <p:nvPr/>
        </p:nvSpPr>
        <p:spPr bwMode="auto">
          <a:xfrm>
            <a:off x="8369300" y="6373813"/>
            <a:ext cx="450764" cy="246221"/>
          </a:xfrm>
          <a:prstGeom prst="rect">
            <a:avLst/>
          </a:prstGeom>
          <a:noFill/>
          <a:ln>
            <a:noFill/>
          </a:ln>
          <a:effectLst>
            <a:outerShdw blurRad="63500" dist="81320" dir="2319588"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الشعب</a:t>
            </a:r>
          </a:p>
        </p:txBody>
      </p:sp>
      <p:sp>
        <p:nvSpPr>
          <p:cNvPr id="347205" name="Text Box 1093"/>
          <p:cNvSpPr txBox="1">
            <a:spLocks noChangeArrowheads="1"/>
          </p:cNvSpPr>
          <p:nvPr/>
        </p:nvSpPr>
        <p:spPr bwMode="auto">
          <a:xfrm>
            <a:off x="8382000" y="5838825"/>
            <a:ext cx="609600" cy="276999"/>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شيوخ</a:t>
            </a:r>
          </a:p>
        </p:txBody>
      </p:sp>
      <p:sp>
        <p:nvSpPr>
          <p:cNvPr id="351302" name="Text Box 1094"/>
          <p:cNvSpPr txBox="1">
            <a:spLocks noChangeArrowheads="1"/>
          </p:cNvSpPr>
          <p:nvPr/>
        </p:nvSpPr>
        <p:spPr bwMode="auto">
          <a:xfrm>
            <a:off x="228600" y="3721100"/>
            <a:ext cx="3810000" cy="646331"/>
          </a:xfrm>
          <a:prstGeom prst="rect">
            <a:avLst/>
          </a:prstGeom>
          <a:solidFill>
            <a:srgbClr val="000082"/>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السينودس</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51303" name="Line 1095"/>
          <p:cNvSpPr>
            <a:spLocks noChangeShapeType="1"/>
          </p:cNvSpPr>
          <p:nvPr/>
        </p:nvSpPr>
        <p:spPr bwMode="auto">
          <a:xfrm>
            <a:off x="7848600" y="45085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51304" name="Line 1096"/>
          <p:cNvSpPr>
            <a:spLocks noChangeShapeType="1"/>
          </p:cNvSpPr>
          <p:nvPr/>
        </p:nvSpPr>
        <p:spPr bwMode="auto">
          <a:xfrm>
            <a:off x="5562600" y="45085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51305" name="Text Box 1097"/>
          <p:cNvSpPr txBox="1">
            <a:spLocks noChangeArrowheads="1"/>
          </p:cNvSpPr>
          <p:nvPr/>
        </p:nvSpPr>
        <p:spPr bwMode="auto">
          <a:xfrm>
            <a:off x="4724400" y="3733800"/>
            <a:ext cx="3810000" cy="646331"/>
          </a:xfrm>
          <a:prstGeom prst="rect">
            <a:avLst/>
          </a:prstGeom>
          <a:solidFill>
            <a:srgbClr val="000082"/>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السينودس</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51306" name="Line 1098"/>
          <p:cNvSpPr>
            <a:spLocks noChangeShapeType="1"/>
          </p:cNvSpPr>
          <p:nvPr/>
        </p:nvSpPr>
        <p:spPr bwMode="auto">
          <a:xfrm>
            <a:off x="6477000" y="32004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51307" name="Line 1099"/>
          <p:cNvSpPr>
            <a:spLocks noChangeShapeType="1"/>
          </p:cNvSpPr>
          <p:nvPr/>
        </p:nvSpPr>
        <p:spPr bwMode="auto">
          <a:xfrm>
            <a:off x="2209800" y="32004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7" name="Text Box 29"/>
          <p:cNvSpPr txBox="1">
            <a:spLocks noChangeArrowheads="1"/>
          </p:cNvSpPr>
          <p:nvPr/>
        </p:nvSpPr>
        <p:spPr bwMode="auto">
          <a:xfrm>
            <a:off x="8172450" y="76200"/>
            <a:ext cx="771365" cy="461665"/>
          </a:xfrm>
          <a:prstGeom prst="rect">
            <a:avLst/>
          </a:prstGeom>
          <a:noFill/>
          <a:ln>
            <a:noFill/>
          </a:ln>
          <a:effectLst>
            <a:outerShdw blurRad="63500" dist="35921" dir="2700000" algn="ctr" rotWithShape="0">
              <a:srgbClr val="3E3E5C">
                <a:alpha val="74998"/>
              </a:srgbClr>
            </a:outerShdw>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40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244أ</a:t>
            </a:r>
            <a:endParaRPr kumimoji="0" lang="en-US" sz="240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51235"/>
                                        </p:tgtEl>
                                        <p:attrNameLst>
                                          <p:attrName>style.visibility</p:attrName>
                                        </p:attrNameLst>
                                      </p:cBhvr>
                                      <p:to>
                                        <p:strVal val="visible"/>
                                      </p:to>
                                    </p:set>
                                    <p:animEffect transition="in" filter="dissolve">
                                      <p:cBhvr>
                                        <p:cTn id="7" dur="500"/>
                                        <p:tgtEl>
                                          <p:spTgt spid="351235"/>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51254"/>
                                        </p:tgtEl>
                                        <p:attrNameLst>
                                          <p:attrName>style.visibility</p:attrName>
                                        </p:attrNameLst>
                                      </p:cBhvr>
                                      <p:to>
                                        <p:strVal val="visible"/>
                                      </p:to>
                                    </p:set>
                                    <p:animEffect transition="in" filter="dissolve">
                                      <p:cBhvr>
                                        <p:cTn id="11" dur="500"/>
                                        <p:tgtEl>
                                          <p:spTgt spid="351254"/>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51270"/>
                                        </p:tgtEl>
                                        <p:attrNameLst>
                                          <p:attrName>style.visibility</p:attrName>
                                        </p:attrNameLst>
                                      </p:cBhvr>
                                      <p:to>
                                        <p:strVal val="visible"/>
                                      </p:to>
                                    </p:set>
                                    <p:animEffect transition="in" filter="dissolve">
                                      <p:cBhvr>
                                        <p:cTn id="15" dur="500"/>
                                        <p:tgtEl>
                                          <p:spTgt spid="351270"/>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351286"/>
                                        </p:tgtEl>
                                        <p:attrNameLst>
                                          <p:attrName>style.visibility</p:attrName>
                                        </p:attrNameLst>
                                      </p:cBhvr>
                                      <p:to>
                                        <p:strVal val="visible"/>
                                      </p:to>
                                    </p:set>
                                    <p:animEffect transition="in" filter="dissolve">
                                      <p:cBhvr>
                                        <p:cTn id="19" dur="500"/>
                                        <p:tgtEl>
                                          <p:spTgt spid="351286"/>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351241"/>
                                        </p:tgtEl>
                                        <p:attrNameLst>
                                          <p:attrName>style.visibility</p:attrName>
                                        </p:attrNameLst>
                                      </p:cBhvr>
                                      <p:to>
                                        <p:strVal val="visible"/>
                                      </p:to>
                                    </p:set>
                                    <p:animEffect transition="in" filter="dissolve">
                                      <p:cBhvr>
                                        <p:cTn id="22" dur="500"/>
                                        <p:tgtEl>
                                          <p:spTgt spid="351241"/>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351242"/>
                                        </p:tgtEl>
                                        <p:attrNameLst>
                                          <p:attrName>style.visibility</p:attrName>
                                        </p:attrNameLst>
                                      </p:cBhvr>
                                      <p:to>
                                        <p:strVal val="visible"/>
                                      </p:to>
                                    </p:set>
                                    <p:animEffect transition="in" filter="dissolve">
                                      <p:cBhvr>
                                        <p:cTn id="25" dur="500"/>
                                        <p:tgtEl>
                                          <p:spTgt spid="351242"/>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351302"/>
                                        </p:tgtEl>
                                        <p:attrNameLst>
                                          <p:attrName>style.visibility</p:attrName>
                                        </p:attrNameLst>
                                      </p:cBhvr>
                                      <p:to>
                                        <p:strVal val="visible"/>
                                      </p:to>
                                    </p:set>
                                    <p:animEffect transition="in" filter="dissolve">
                                      <p:cBhvr>
                                        <p:cTn id="28" dur="500"/>
                                        <p:tgtEl>
                                          <p:spTgt spid="351302"/>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351303"/>
                                        </p:tgtEl>
                                        <p:attrNameLst>
                                          <p:attrName>style.visibility</p:attrName>
                                        </p:attrNameLst>
                                      </p:cBhvr>
                                      <p:to>
                                        <p:strVal val="visible"/>
                                      </p:to>
                                    </p:set>
                                    <p:animEffect transition="in" filter="dissolve">
                                      <p:cBhvr>
                                        <p:cTn id="31" dur="500"/>
                                        <p:tgtEl>
                                          <p:spTgt spid="351303"/>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351304"/>
                                        </p:tgtEl>
                                        <p:attrNameLst>
                                          <p:attrName>style.visibility</p:attrName>
                                        </p:attrNameLst>
                                      </p:cBhvr>
                                      <p:to>
                                        <p:strVal val="visible"/>
                                      </p:to>
                                    </p:set>
                                    <p:animEffect transition="in" filter="dissolve">
                                      <p:cBhvr>
                                        <p:cTn id="34" dur="500"/>
                                        <p:tgtEl>
                                          <p:spTgt spid="351304"/>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351305"/>
                                        </p:tgtEl>
                                        <p:attrNameLst>
                                          <p:attrName>style.visibility</p:attrName>
                                        </p:attrNameLst>
                                      </p:cBhvr>
                                      <p:to>
                                        <p:strVal val="visible"/>
                                      </p:to>
                                    </p:set>
                                    <p:animEffect transition="in" filter="dissolve">
                                      <p:cBhvr>
                                        <p:cTn id="37" dur="500"/>
                                        <p:tgtEl>
                                          <p:spTgt spid="351305"/>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351306"/>
                                        </p:tgtEl>
                                        <p:attrNameLst>
                                          <p:attrName>style.visibility</p:attrName>
                                        </p:attrNameLst>
                                      </p:cBhvr>
                                      <p:to>
                                        <p:strVal val="visible"/>
                                      </p:to>
                                    </p:set>
                                    <p:animEffect transition="in" filter="dissolve">
                                      <p:cBhvr>
                                        <p:cTn id="40" dur="500"/>
                                        <p:tgtEl>
                                          <p:spTgt spid="351306"/>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351307"/>
                                        </p:tgtEl>
                                        <p:attrNameLst>
                                          <p:attrName>style.visibility</p:attrName>
                                        </p:attrNameLst>
                                      </p:cBhvr>
                                      <p:to>
                                        <p:strVal val="visible"/>
                                      </p:to>
                                    </p:set>
                                    <p:animEffect transition="in" filter="dissolve">
                                      <p:cBhvr>
                                        <p:cTn id="43" dur="500"/>
                                        <p:tgtEl>
                                          <p:spTgt spid="351307"/>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351234"/>
                                        </p:tgtEl>
                                        <p:attrNameLst>
                                          <p:attrName>style.visibility</p:attrName>
                                        </p:attrNameLst>
                                      </p:cBhvr>
                                      <p:to>
                                        <p:strVal val="visible"/>
                                      </p:to>
                                    </p:set>
                                    <p:animEffect transition="in" filter="dissolve">
                                      <p:cBhvr>
                                        <p:cTn id="46" dur="500"/>
                                        <p:tgtEl>
                                          <p:spTgt spid="351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1234" grpId="0" animBg="1" autoUpdateAnimBg="0"/>
      <p:bldP spid="351235" grpId="0" animBg="1" autoUpdateAnimBg="0"/>
      <p:bldP spid="351241" grpId="0" animBg="1"/>
      <p:bldP spid="351242" grpId="0" animBg="1"/>
      <p:bldP spid="351254" grpId="0" animBg="1" autoUpdateAnimBg="0"/>
      <p:bldP spid="351270" grpId="0" animBg="1" autoUpdateAnimBg="0"/>
      <p:bldP spid="351286" grpId="0" animBg="1" autoUpdateAnimBg="0"/>
      <p:bldP spid="351302" grpId="0" animBg="1" autoUpdateAnimBg="0"/>
      <p:bldP spid="351303" grpId="0" animBg="1"/>
      <p:bldP spid="351304" grpId="0" animBg="1"/>
      <p:bldP spid="351305" grpId="0" animBg="1" autoUpdateAnimBg="0"/>
      <p:bldP spid="351306" grpId="0" animBg="1"/>
      <p:bldP spid="351307" grpId="0" animBg="1"/>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noChangeArrowheads="1"/>
          </p:cNvSpPr>
          <p:nvPr>
            <p:ph type="ctrTitle"/>
          </p:nvPr>
        </p:nvSpPr>
        <p:spPr>
          <a:xfrm>
            <a:off x="685800" y="914400"/>
            <a:ext cx="8001000" cy="2362200"/>
          </a:xfrm>
        </p:spPr>
        <p:txBody>
          <a:bodyPr/>
          <a:lstStyle/>
          <a:p>
            <a:pPr eaLnBrk="1" hangingPunct="1">
              <a:defRPr/>
            </a:pPr>
            <a:r>
              <a:rPr kumimoji="0" lang="ar-JO" sz="7200" dirty="0">
                <a:latin typeface="Arial" panose="020B0604020202020204" pitchFamily="34" charset="0"/>
                <a:ea typeface="ＭＳ Ｐゴシック" charset="0"/>
              </a:rPr>
              <a:t>ماذا عن        المعمدانيين؟</a:t>
            </a:r>
            <a:endParaRPr kumimoji="0" lang="en-US" sz="6000" dirty="0">
              <a:latin typeface="Arial" panose="020B0604020202020204" pitchFamily="34" charset="0"/>
              <a:ea typeface="ＭＳ Ｐゴシック" charset="0"/>
            </a:endParaRPr>
          </a:p>
        </p:txBody>
      </p:sp>
      <p:sp>
        <p:nvSpPr>
          <p:cNvPr id="353283" name="Text Box 3"/>
          <p:cNvSpPr txBox="1">
            <a:spLocks noChangeArrowheads="1"/>
          </p:cNvSpPr>
          <p:nvPr/>
        </p:nvSpPr>
        <p:spPr bwMode="auto">
          <a:xfrm>
            <a:off x="1828800" y="4419600"/>
            <a:ext cx="6553200" cy="1754326"/>
          </a:xfrm>
          <a:prstGeom prst="rect">
            <a:avLst/>
          </a:prstGeom>
          <a:noFill/>
          <a:ln>
            <a:noFill/>
          </a:ln>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5400" u="none" strike="noStrike" kern="1200" cap="none" spc="0" normalizeH="0" baseline="0" noProof="0" dirty="0">
                <a:ln>
                  <a:noFill/>
                </a:ln>
                <a:solidFill>
                  <a:srgbClr val="CC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استقلالية                 الكنيسة المحلية</a:t>
            </a:r>
            <a:endParaRPr kumimoji="1" lang="en-US" sz="5400" u="none" strike="noStrike" kern="1200" cap="none" spc="0" normalizeH="0" baseline="0" noProof="0" dirty="0">
              <a:ln>
                <a:noFill/>
              </a:ln>
              <a:solidFill>
                <a:srgbClr val="CC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pic>
        <p:nvPicPr>
          <p:cNvPr id="353284" name="Picture 4" descr="church of HolyCross"/>
          <p:cNvPicPr>
            <a:picLocks noChangeAspect="1" noChangeArrowheads="1"/>
          </p:cNvPicPr>
          <p:nvPr/>
        </p:nvPicPr>
        <p:blipFill>
          <a:blip r:embed="rId3">
            <a:lum contrast="24000"/>
            <a:extLst>
              <a:ext uri="{28A0092B-C50C-407E-A947-70E740481C1C}">
                <a14:useLocalDpi xmlns:a14="http://schemas.microsoft.com/office/drawing/2010/main"/>
              </a:ext>
            </a:extLst>
          </a:blip>
          <a:srcRect/>
          <a:stretch>
            <a:fillRect/>
          </a:stretch>
        </p:blipFill>
        <p:spPr bwMode="auto">
          <a:xfrm>
            <a:off x="152400" y="3733800"/>
            <a:ext cx="2106613" cy="297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53283"/>
                                        </p:tgtEl>
                                        <p:attrNameLst>
                                          <p:attrName>style.visibility</p:attrName>
                                        </p:attrNameLst>
                                      </p:cBhvr>
                                      <p:to>
                                        <p:strVal val="visible"/>
                                      </p:to>
                                    </p:set>
                                    <p:animEffect transition="in" filter="blinds(horizontal)">
                                      <p:cBhvr>
                                        <p:cTn id="7" dur="500"/>
                                        <p:tgtEl>
                                          <p:spTgt spid="353283"/>
                                        </p:tgtEl>
                                      </p:cBhvr>
                                    </p:animEffect>
                                  </p:childTnLst>
                                </p:cTn>
                              </p:par>
                              <p:par>
                                <p:cTn id="8" presetID="3" presetClass="entr" presetSubtype="10" fill="hold" nodeType="withEffect">
                                  <p:stCondLst>
                                    <p:cond delay="0"/>
                                  </p:stCondLst>
                                  <p:childTnLst>
                                    <p:set>
                                      <p:cBhvr>
                                        <p:cTn id="9" dur="1" fill="hold">
                                          <p:stCondLst>
                                            <p:cond delay="0"/>
                                          </p:stCondLst>
                                        </p:cTn>
                                        <p:tgtEl>
                                          <p:spTgt spid="353284"/>
                                        </p:tgtEl>
                                        <p:attrNameLst>
                                          <p:attrName>style.visibility</p:attrName>
                                        </p:attrNameLst>
                                      </p:cBhvr>
                                      <p:to>
                                        <p:strVal val="visible"/>
                                      </p:to>
                                    </p:set>
                                    <p:animEffect transition="in" filter="blinds(horizontal)">
                                      <p:cBhvr>
                                        <p:cTn id="10" dur="500"/>
                                        <p:tgtEl>
                                          <p:spTgt spid="3532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28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الكلمة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2398085"/>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72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الترتيب</a:t>
            </a:r>
            <a:endParaRPr kumimoji="0" lang="en-US" sz="72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١ تيموثاوس</a:t>
            </a:r>
          </a:p>
        </p:txBody>
      </p:sp>
      <p:sp>
        <p:nvSpPr>
          <p:cNvPr id="7" name="Text Box 24"/>
          <p:cNvSpPr txBox="1">
            <a:spLocks noChangeArrowheads="1"/>
          </p:cNvSpPr>
          <p:nvPr/>
        </p:nvSpPr>
        <p:spPr bwMode="auto">
          <a:xfrm>
            <a:off x="8360240" y="6534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SA" altLang="zh-CN" sz="240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٢١٧</a:t>
            </a:r>
            <a:endParaRPr kumimoji="0" lang="en-US" altLang="zh-CN" sz="240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03832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46815720"/>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Rectangle 1026"/>
          <p:cNvSpPr>
            <a:spLocks noGrp="1" noChangeArrowheads="1"/>
          </p:cNvSpPr>
          <p:nvPr>
            <p:ph type="ctrTitle"/>
          </p:nvPr>
        </p:nvSpPr>
        <p:spPr>
          <a:xfrm>
            <a:off x="457200" y="381000"/>
            <a:ext cx="8534400" cy="1295400"/>
          </a:xfrm>
        </p:spPr>
        <p:txBody>
          <a:bodyPr/>
          <a:lstStyle/>
          <a:p>
            <a:pPr algn="ctr" eaLnBrk="1" hangingPunct="1"/>
            <a:r>
              <a:rPr lang="ar-JO" sz="6600" dirty="0">
                <a:ea typeface="ＭＳ Ｐゴシック" charset="0"/>
                <a:cs typeface="Arial" panose="020B0604020202020204" pitchFamily="34" charset="0"/>
              </a:rPr>
              <a:t>سؤالين</a:t>
            </a:r>
            <a:endParaRPr lang="en-US" dirty="0">
              <a:ea typeface="ＭＳ Ｐゴシック" charset="0"/>
              <a:cs typeface="Arial" panose="020B0604020202020204" pitchFamily="34" charset="0"/>
            </a:endParaRPr>
          </a:p>
        </p:txBody>
      </p:sp>
      <p:sp>
        <p:nvSpPr>
          <p:cNvPr id="355331" name="Rectangle 1027"/>
          <p:cNvSpPr>
            <a:spLocks noGrp="1" noChangeArrowheads="1"/>
          </p:cNvSpPr>
          <p:nvPr>
            <p:ph type="subTitle" idx="1"/>
          </p:nvPr>
        </p:nvSpPr>
        <p:spPr>
          <a:xfrm>
            <a:off x="608013" y="1905000"/>
            <a:ext cx="8383587" cy="3200400"/>
          </a:xfrm>
        </p:spPr>
        <p:txBody>
          <a:bodyPr/>
          <a:lstStyle/>
          <a:p>
            <a:pPr algn="r" rtl="1" eaLnBrk="1" hangingPunct="1">
              <a:defRPr/>
            </a:pPr>
            <a:r>
              <a:rPr lang="ar-JO" sz="4400" dirty="0">
                <a:cs typeface="Arial" panose="020B0604020202020204" pitchFamily="34" charset="0"/>
              </a:rPr>
              <a:t>1. من لديه القول النهائي في الكنيسة</a:t>
            </a:r>
          </a:p>
          <a:p>
            <a:pPr algn="r" rtl="1" eaLnBrk="1" hangingPunct="1">
              <a:defRPr/>
            </a:pPr>
            <a:endParaRPr lang="ar-JO" sz="4400" dirty="0">
              <a:cs typeface="Arial" panose="020B0604020202020204" pitchFamily="34" charset="0"/>
            </a:endParaRPr>
          </a:p>
          <a:p>
            <a:pPr algn="r" rtl="1" eaLnBrk="1" hangingPunct="1">
              <a:defRPr/>
            </a:pPr>
            <a:r>
              <a:rPr lang="ar-JO" sz="4400" dirty="0">
                <a:cs typeface="Arial" panose="020B0604020202020204" pitchFamily="34" charset="0"/>
              </a:rPr>
              <a:t>2. ما هو النمط الكتابي لقيادة الكنيسة؟</a:t>
            </a:r>
          </a:p>
        </p:txBody>
      </p:sp>
      <p:pic>
        <p:nvPicPr>
          <p:cNvPr id="351235" name="Picture 102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5051425"/>
            <a:ext cx="3138488" cy="173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355331">
                                            <p:txEl>
                                              <p:pRg st="0" end="0"/>
                                            </p:txEl>
                                          </p:spTgt>
                                        </p:tgtEl>
                                        <p:attrNameLst>
                                          <p:attrName>style.visibility</p:attrName>
                                        </p:attrNameLst>
                                      </p:cBhvr>
                                      <p:to>
                                        <p:strVal val="visible"/>
                                      </p:to>
                                    </p:set>
                                    <p:anim calcmode="lin" valueType="num">
                                      <p:cBhvr>
                                        <p:cTn id="7" dur="10" fill="hold"/>
                                        <p:tgtEl>
                                          <p:spTgt spid="355331">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10" fill="hold"/>
                                        <p:tgtEl>
                                          <p:spTgt spid="355331">
                                            <p:txEl>
                                              <p:pRg st="0" end="0"/>
                                            </p:txEl>
                                          </p:spTgt>
                                        </p:tgtEl>
                                        <p:attrNameLst>
                                          <p:attrName>ppt_y</p:attrName>
                                        </p:attrNameLst>
                                      </p:cBhvr>
                                      <p:tavLst>
                                        <p:tav tm="0">
                                          <p:val>
                                            <p:strVal val="#ppt_y"/>
                                          </p:val>
                                        </p:tav>
                                        <p:tav tm="100000">
                                          <p:val>
                                            <p:strVal val="#ppt_y"/>
                                          </p:val>
                                        </p:tav>
                                      </p:tavLst>
                                    </p:anim>
                                    <p:anim calcmode="lin" valueType="num">
                                      <p:cBhvr>
                                        <p:cTn id="9" dur="10" fill="hold"/>
                                        <p:tgtEl>
                                          <p:spTgt spid="355331">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10" fill="hold"/>
                                        <p:tgtEl>
                                          <p:spTgt spid="355331">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0" tmFilter="0,0; .5, 1; 1, 1"/>
                                        <p:tgtEl>
                                          <p:spTgt spid="355331">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355331">
                                            <p:txEl>
                                              <p:pRg st="2" end="2"/>
                                            </p:txEl>
                                          </p:spTgt>
                                        </p:tgtEl>
                                        <p:attrNameLst>
                                          <p:attrName>style.visibility</p:attrName>
                                        </p:attrNameLst>
                                      </p:cBhvr>
                                      <p:to>
                                        <p:strVal val="visible"/>
                                      </p:to>
                                    </p:set>
                                    <p:anim calcmode="lin" valueType="num">
                                      <p:cBhvr>
                                        <p:cTn id="16" dur="10" fill="hold"/>
                                        <p:tgtEl>
                                          <p:spTgt spid="355331">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10" fill="hold"/>
                                        <p:tgtEl>
                                          <p:spTgt spid="355331">
                                            <p:txEl>
                                              <p:pRg st="2" end="2"/>
                                            </p:txEl>
                                          </p:spTgt>
                                        </p:tgtEl>
                                        <p:attrNameLst>
                                          <p:attrName>ppt_y</p:attrName>
                                        </p:attrNameLst>
                                      </p:cBhvr>
                                      <p:tavLst>
                                        <p:tav tm="0">
                                          <p:val>
                                            <p:strVal val="#ppt_y"/>
                                          </p:val>
                                        </p:tav>
                                        <p:tav tm="100000">
                                          <p:val>
                                            <p:strVal val="#ppt_y"/>
                                          </p:val>
                                        </p:tav>
                                      </p:tavLst>
                                    </p:anim>
                                    <p:anim calcmode="lin" valueType="num">
                                      <p:cBhvr>
                                        <p:cTn id="18" dur="10" fill="hold"/>
                                        <p:tgtEl>
                                          <p:spTgt spid="355331">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10" fill="hold"/>
                                        <p:tgtEl>
                                          <p:spTgt spid="355331">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10" tmFilter="0,0; .5, 1; 1, 1"/>
                                        <p:tgtEl>
                                          <p:spTgt spid="3553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331" grpId="0" build="p"/>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2"/>
          <p:cNvSpPr>
            <a:spLocks noGrp="1" noChangeArrowheads="1"/>
          </p:cNvSpPr>
          <p:nvPr>
            <p:ph type="title"/>
          </p:nvPr>
        </p:nvSpPr>
        <p:spPr>
          <a:xfrm>
            <a:off x="0" y="277813"/>
            <a:ext cx="9144000" cy="2693987"/>
          </a:xfrm>
        </p:spPr>
        <p:txBody>
          <a:bodyPr/>
          <a:lstStyle/>
          <a:p>
            <a:pPr eaLnBrk="1" hangingPunct="1">
              <a:defRPr/>
            </a:pPr>
            <a:r>
              <a:rPr lang="ar-JO" sz="5400" dirty="0">
                <a:ea typeface="ＭＳ Ｐゴシック" charset="0"/>
                <a:cs typeface="Arial" panose="020B0604020202020204" pitchFamily="34" charset="0"/>
              </a:rPr>
              <a:t>2. النمط الكتابي هو قيادة الكنيسة من قبل </a:t>
            </a:r>
            <a:r>
              <a:rPr lang="ar-JO" sz="5400" u="sng" dirty="0">
                <a:ea typeface="ＭＳ Ｐゴシック" charset="0"/>
                <a:cs typeface="Arial" panose="020B0604020202020204" pitchFamily="34" charset="0"/>
              </a:rPr>
              <a:t>الشيوخ</a:t>
            </a:r>
            <a:endParaRPr lang="en-US" sz="4800" u="sng" dirty="0">
              <a:solidFill>
                <a:schemeClr val="tx1"/>
              </a:solidFill>
              <a:ea typeface="ＭＳ Ｐゴシック" charset="0"/>
              <a:cs typeface="Arial" panose="020B0604020202020204" pitchFamily="34" charset="0"/>
            </a:endParaRPr>
          </a:p>
        </p:txBody>
      </p:sp>
      <p:pic>
        <p:nvPicPr>
          <p:cNvPr id="353282" name="Picture 3" descr="Elder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183063"/>
            <a:ext cx="9144000" cy="2674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9428" name="Text Box 4"/>
          <p:cNvSpPr txBox="1">
            <a:spLocks noChangeArrowheads="1"/>
          </p:cNvSpPr>
          <p:nvPr/>
        </p:nvSpPr>
        <p:spPr bwMode="auto">
          <a:xfrm>
            <a:off x="8172450" y="44450"/>
            <a:ext cx="771365" cy="461665"/>
          </a:xfrm>
          <a:prstGeom prst="rect">
            <a:avLst/>
          </a:prstGeom>
          <a:noFill/>
          <a:ln>
            <a:noFill/>
          </a:ln>
          <a:effectLst>
            <a:outerShdw blurRad="63500" dist="35921" dir="2700000" algn="ctr" rotWithShape="0">
              <a:srgbClr val="000000">
                <a:alpha val="74998"/>
              </a:srgbClr>
            </a:outerShdw>
          </a:effec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236أ</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657" name="Picture 2" descr="Sanhedrin at Night"/>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0"/>
            <a:ext cx="9144000" cy="6980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3523" name="Rectangle 3"/>
          <p:cNvSpPr>
            <a:spLocks noGrp="1" noChangeArrowheads="1"/>
          </p:cNvSpPr>
          <p:nvPr>
            <p:ph type="title"/>
          </p:nvPr>
        </p:nvSpPr>
        <p:spPr>
          <a:xfrm>
            <a:off x="0" y="-76200"/>
            <a:ext cx="9108504" cy="1371600"/>
          </a:xfrm>
        </p:spPr>
        <p:txBody>
          <a:bodyPr/>
          <a:lstStyle/>
          <a:p>
            <a:pPr algn="l" eaLnBrk="1" hangingPunct="1">
              <a:defRPr/>
            </a:pPr>
            <a:r>
              <a:rPr lang="ar-JO" dirty="0">
                <a:solidFill>
                  <a:schemeClr val="tx1"/>
                </a:solidFill>
                <a:effectLst>
                  <a:glow rad="228600">
                    <a:srgbClr val="000000">
                      <a:alpha val="40000"/>
                    </a:srgbClr>
                  </a:glow>
                  <a:outerShdw blurRad="38100" dist="38100" dir="2700000" algn="tl">
                    <a:srgbClr val="000000"/>
                  </a:outerShdw>
                </a:effectLst>
                <a:ea typeface="ＭＳ Ｐゴシック" charset="0"/>
                <a:cs typeface="Arial" panose="020B0604020202020204" pitchFamily="34" charset="0"/>
              </a:rPr>
              <a:t>يقود الشيوخ منذ زمن موسى</a:t>
            </a:r>
            <a:endParaRPr lang="en-US" dirty="0">
              <a:solidFill>
                <a:schemeClr val="tx1"/>
              </a:solidFill>
              <a:effectLst>
                <a:glow rad="228600">
                  <a:srgbClr val="000000">
                    <a:alpha val="40000"/>
                  </a:srgbClr>
                </a:glow>
                <a:outerShdw blurRad="38100" dist="38100" dir="2700000" algn="tl">
                  <a:srgbClr val="000000"/>
                </a:outerShdw>
              </a:effectLst>
              <a:ea typeface="ＭＳ Ｐゴシック" charset="0"/>
              <a:cs typeface="Arial" panose="020B0604020202020204" pitchFamily="34" charset="0"/>
            </a:endParaRPr>
          </a:p>
        </p:txBody>
      </p:sp>
      <p:sp>
        <p:nvSpPr>
          <p:cNvPr id="363524" name="AutoShape 4"/>
          <p:cNvSpPr>
            <a:spLocks noChangeArrowheads="1"/>
          </p:cNvSpPr>
          <p:nvPr/>
        </p:nvSpPr>
        <p:spPr bwMode="auto">
          <a:xfrm>
            <a:off x="228600" y="3200400"/>
            <a:ext cx="2271698" cy="2590800"/>
          </a:xfrm>
          <a:prstGeom prst="verticalScroll">
            <a:avLst>
              <a:gd name="adj" fmla="val 12500"/>
            </a:avLst>
          </a:prstGeom>
          <a:solidFill>
            <a:schemeClr val="folHlink"/>
          </a:solidFill>
          <a:ln w="38100">
            <a:solidFill>
              <a:srgbClr val="000000"/>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614121"/>
                </a:solidFill>
                <a:effectLst/>
                <a:uLnTx/>
                <a:uFillTx/>
                <a:latin typeface="Arial" panose="020B0604020202020204" pitchFamily="34" charset="0"/>
                <a:cs typeface="Arial" panose="020B0604020202020204" pitchFamily="34" charset="0"/>
              </a:rPr>
              <a:t> قاد الشيوخ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614121"/>
                </a:solidFill>
                <a:effectLst/>
                <a:uLnTx/>
                <a:uFillTx/>
                <a:latin typeface="Arial" panose="020B0604020202020204" pitchFamily="34" charset="0"/>
                <a:cs typeface="Arial" panose="020B0604020202020204" pitchFamily="34" charset="0"/>
              </a:rPr>
              <a:t>مع موسى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614121"/>
                </a:solidFill>
                <a:effectLst/>
                <a:uLnTx/>
                <a:uFillTx/>
                <a:latin typeface="Arial" panose="020B0604020202020204" pitchFamily="34" charset="0"/>
                <a:cs typeface="Arial" panose="020B0604020202020204" pitchFamily="34" charset="0"/>
              </a:rPr>
              <a:t>1400 ق.م</a:t>
            </a:r>
            <a:endParaRPr kumimoji="0" lang="en-US" sz="18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26660" name="Text Box 5"/>
          <p:cNvSpPr txBox="1">
            <a:spLocks noChangeArrowheads="1"/>
          </p:cNvSpPr>
          <p:nvPr/>
        </p:nvSpPr>
        <p:spPr bwMode="auto">
          <a:xfrm>
            <a:off x="3489325" y="1865313"/>
            <a:ext cx="1841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26661" name="Text Box 6"/>
          <p:cNvSpPr txBox="1">
            <a:spLocks noChangeArrowheads="1"/>
          </p:cNvSpPr>
          <p:nvPr/>
        </p:nvSpPr>
        <p:spPr bwMode="auto">
          <a:xfrm>
            <a:off x="3565525" y="2017713"/>
            <a:ext cx="1841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3527" name="AutoShape 7"/>
          <p:cNvSpPr>
            <a:spLocks noChangeArrowheads="1"/>
          </p:cNvSpPr>
          <p:nvPr/>
        </p:nvSpPr>
        <p:spPr bwMode="auto">
          <a:xfrm>
            <a:off x="3124200" y="3048000"/>
            <a:ext cx="5791200" cy="2743200"/>
          </a:xfrm>
          <a:prstGeom prst="wedgeEllipseCallout">
            <a:avLst>
              <a:gd name="adj1" fmla="val -62389"/>
              <a:gd name="adj2" fmla="val 17245"/>
            </a:avLst>
          </a:prstGeom>
          <a:solidFill>
            <a:schemeClr val="accent3">
              <a:lumMod val="40000"/>
              <a:lumOff val="60000"/>
            </a:schemeClr>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3528" name="Text Box 8"/>
          <p:cNvSpPr txBox="1">
            <a:spLocks noChangeArrowheads="1"/>
          </p:cNvSpPr>
          <p:nvPr/>
        </p:nvSpPr>
        <p:spPr bwMode="auto">
          <a:xfrm>
            <a:off x="4038600" y="3429000"/>
            <a:ext cx="4495800"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01000A"/>
                </a:solidFill>
                <a:effectLst/>
                <a:uLnTx/>
                <a:uFillTx/>
                <a:latin typeface="Arial" panose="020B0604020202020204" pitchFamily="34" charset="0"/>
                <a:cs typeface="Arial" panose="020B0604020202020204" pitchFamily="34" charset="0"/>
              </a:rPr>
              <a:t>اذهب واجمع شيوخ إسرائيل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01000A"/>
                </a:solidFill>
                <a:effectLst/>
                <a:uLnTx/>
                <a:uFillTx/>
                <a:latin typeface="Arial" panose="020B0604020202020204" pitchFamily="34" charset="0"/>
                <a:cs typeface="Arial" panose="020B0604020202020204" pitchFamily="34" charset="0"/>
              </a:rPr>
              <a:t>وقل لهم</a:t>
            </a:r>
            <a:br>
              <a:rPr kumimoji="0" lang="en-US" sz="3200" u="none" strike="noStrike" kern="1200" cap="none" spc="0" normalizeH="0" baseline="0" noProof="0" dirty="0">
                <a:ln>
                  <a:noFill/>
                </a:ln>
                <a:solidFill>
                  <a:srgbClr val="01000A"/>
                </a:solidFill>
                <a:effectLst/>
                <a:uLnTx/>
                <a:uFillTx/>
                <a:latin typeface="Arial" panose="020B0604020202020204" pitchFamily="34" charset="0"/>
                <a:cs typeface="Arial" panose="020B0604020202020204" pitchFamily="34" charset="0"/>
              </a:rPr>
            </a:br>
            <a:r>
              <a:rPr kumimoji="0" lang="en-US" sz="3200" u="none" strike="noStrike" kern="1200" cap="none" spc="0" normalizeH="0" baseline="0" noProof="0" dirty="0">
                <a:ln>
                  <a:noFill/>
                </a:ln>
                <a:solidFill>
                  <a:srgbClr val="01000A"/>
                </a:solidFill>
                <a:effectLst/>
                <a:uLnTx/>
                <a:uFillTx/>
                <a:latin typeface="Arial" panose="020B0604020202020204" pitchFamily="34" charset="0"/>
                <a:cs typeface="Arial" panose="020B0604020202020204" pitchFamily="34" charset="0"/>
              </a:rPr>
              <a:t>(</a:t>
            </a:r>
            <a:r>
              <a:rPr kumimoji="0" lang="ar-JO" sz="3200" u="none" strike="noStrike" kern="1200" cap="none" spc="0" normalizeH="0" baseline="0" noProof="0" dirty="0">
                <a:ln>
                  <a:noFill/>
                </a:ln>
                <a:solidFill>
                  <a:srgbClr val="01000A"/>
                </a:solidFill>
                <a:effectLst/>
                <a:uLnTx/>
                <a:uFillTx/>
                <a:latin typeface="Arial" panose="020B0604020202020204" pitchFamily="34" charset="0"/>
                <a:cs typeface="Arial" panose="020B0604020202020204" pitchFamily="34" charset="0"/>
              </a:rPr>
              <a:t>خر 3: 16</a:t>
            </a:r>
            <a:r>
              <a:rPr kumimoji="0" lang="en-US" sz="3200" u="none" strike="noStrike" kern="1200" cap="none" spc="0" normalizeH="0" baseline="0" noProof="0" dirty="0">
                <a:ln>
                  <a:noFill/>
                </a:ln>
                <a:solidFill>
                  <a:srgbClr val="01000A"/>
                </a:solidFill>
                <a:effectLst/>
                <a:uLnTx/>
                <a:uFillTx/>
                <a:latin typeface="Arial" panose="020B0604020202020204" pitchFamily="34" charset="0"/>
                <a:cs typeface="Arial" panose="020B0604020202020204" pitchFamily="34" charset="0"/>
              </a:rPr>
              <a:t>)</a:t>
            </a:r>
          </a:p>
        </p:txBody>
      </p:sp>
      <p:sp>
        <p:nvSpPr>
          <p:cNvPr id="363530" name="Text Box 10"/>
          <p:cNvSpPr txBox="1">
            <a:spLocks noChangeArrowheads="1"/>
          </p:cNvSpPr>
          <p:nvPr/>
        </p:nvSpPr>
        <p:spPr bwMode="auto">
          <a:xfrm>
            <a:off x="9286875" y="76200"/>
            <a:ext cx="685800" cy="457200"/>
          </a:xfrm>
          <a:prstGeom prst="rect">
            <a:avLst/>
          </a:prstGeom>
          <a:noFill/>
          <a:ln>
            <a:noFill/>
          </a:ln>
          <a:effectLst>
            <a:outerShdw blurRad="63500" dist="35921" dir="2700000" algn="ctr" rotWithShape="0">
              <a:srgbClr val="000000">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48</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63524"/>
                                        </p:tgtEl>
                                        <p:attrNameLst>
                                          <p:attrName>style.visibility</p:attrName>
                                        </p:attrNameLst>
                                      </p:cBhvr>
                                      <p:to>
                                        <p:strVal val="visible"/>
                                      </p:to>
                                    </p:set>
                                    <p:animEffect transition="in" filter="dissolve">
                                      <p:cBhvr>
                                        <p:cTn id="7" dur="500"/>
                                        <p:tgtEl>
                                          <p:spTgt spid="363524"/>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3527"/>
                                        </p:tgtEl>
                                        <p:attrNameLst>
                                          <p:attrName>style.visibility</p:attrName>
                                        </p:attrNameLst>
                                      </p:cBhvr>
                                      <p:to>
                                        <p:strVal val="visible"/>
                                      </p:to>
                                    </p:set>
                                    <p:animEffect transition="in" filter="wipe(left)">
                                      <p:cBhvr>
                                        <p:cTn id="11" dur="500"/>
                                        <p:tgtEl>
                                          <p:spTgt spid="363527"/>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363528"/>
                                        </p:tgtEl>
                                        <p:attrNameLst>
                                          <p:attrName>style.visibility</p:attrName>
                                        </p:attrNameLst>
                                      </p:cBhvr>
                                      <p:to>
                                        <p:strVal val="visible"/>
                                      </p:to>
                                    </p:set>
                                    <p:animEffect transition="in" filter="wipe(up)">
                                      <p:cBhvr>
                                        <p:cTn id="15" dur="500"/>
                                        <p:tgtEl>
                                          <p:spTgt spid="3635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3524" grpId="0" animBg="1" autoUpdateAnimBg="0"/>
      <p:bldP spid="363527" grpId="0" animBg="1"/>
      <p:bldP spid="363528" grpId="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2" descr="synagogueatmeiron(reconstruc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07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7619" name="Rectangle 3"/>
          <p:cNvSpPr>
            <a:spLocks noGrp="1" noChangeArrowheads="1"/>
          </p:cNvSpPr>
          <p:nvPr>
            <p:ph type="title"/>
          </p:nvPr>
        </p:nvSpPr>
        <p:spPr>
          <a:xfrm>
            <a:off x="76200" y="76200"/>
            <a:ext cx="7391400" cy="1017588"/>
          </a:xfrm>
        </p:spPr>
        <p:txBody>
          <a:bodyPr/>
          <a:lstStyle/>
          <a:p>
            <a:pPr eaLnBrk="1" hangingPunct="1">
              <a:defRPr/>
            </a:pPr>
            <a:r>
              <a:rPr lang="ar-JO" b="1" dirty="0">
                <a:solidFill>
                  <a:srgbClr val="0604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من قاد المجمع؟</a:t>
            </a:r>
            <a:endParaRPr lang="en-US" b="1" dirty="0">
              <a:solidFill>
                <a:srgbClr val="0604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endParaRPr>
          </a:p>
        </p:txBody>
      </p:sp>
      <p:sp>
        <p:nvSpPr>
          <p:cNvPr id="367620" name="AutoShape 4"/>
          <p:cNvSpPr>
            <a:spLocks noChangeArrowheads="1"/>
          </p:cNvSpPr>
          <p:nvPr/>
        </p:nvSpPr>
        <p:spPr bwMode="auto">
          <a:xfrm>
            <a:off x="228600" y="3200400"/>
            <a:ext cx="2362200" cy="2590800"/>
          </a:xfrm>
          <a:prstGeom prst="verticalScroll">
            <a:avLst>
              <a:gd name="adj" fmla="val 12500"/>
            </a:avLst>
          </a:prstGeom>
          <a:solidFill>
            <a:schemeClr val="hlink"/>
          </a:solidFill>
          <a:ln w="38100">
            <a:solidFill>
              <a:srgbClr val="000000"/>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614121"/>
                </a:solidFill>
                <a:effectLst/>
                <a:uLnTx/>
                <a:uFillTx/>
                <a:latin typeface="Arial" panose="020B0604020202020204" pitchFamily="34" charset="0"/>
                <a:cs typeface="Arial" panose="020B0604020202020204" pitchFamily="34" charset="0"/>
              </a:rPr>
              <a:t>قاد الشيوخ</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614121"/>
                </a:solidFill>
                <a:effectLst/>
                <a:uLnTx/>
                <a:uFillTx/>
                <a:latin typeface="Arial" panose="020B0604020202020204" pitchFamily="34" charset="0"/>
                <a:cs typeface="Arial" panose="020B0604020202020204" pitchFamily="34" charset="0"/>
              </a:rPr>
              <a:t>مع موسى</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614121"/>
                </a:solidFill>
                <a:effectLst/>
                <a:uLnTx/>
                <a:uFillTx/>
                <a:latin typeface="Arial" panose="020B0604020202020204" pitchFamily="34" charset="0"/>
                <a:cs typeface="Arial" panose="020B0604020202020204" pitchFamily="34" charset="0"/>
              </a:rPr>
              <a:t>1400 ق.م</a:t>
            </a:r>
            <a:endParaRPr kumimoji="0" lang="en-US" sz="18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7621" name="AutoShape 5"/>
          <p:cNvSpPr>
            <a:spLocks noChangeArrowheads="1"/>
          </p:cNvSpPr>
          <p:nvPr/>
        </p:nvSpPr>
        <p:spPr bwMode="auto">
          <a:xfrm>
            <a:off x="2667000" y="3276600"/>
            <a:ext cx="2895600" cy="2514600"/>
          </a:xfrm>
          <a:prstGeom prst="homePlate">
            <a:avLst>
              <a:gd name="adj" fmla="val 28788"/>
            </a:avLst>
          </a:prstGeom>
          <a:solidFill>
            <a:schemeClr val="accent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قاد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الشيوخ</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المجمع</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600 ق.م</a:t>
            </a:r>
            <a:endParaRPr kumimoji="0" lang="en-US"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7622" name="Text Box 6"/>
          <p:cNvSpPr txBox="1">
            <a:spLocks noChangeArrowheads="1"/>
          </p:cNvSpPr>
          <p:nvPr/>
        </p:nvSpPr>
        <p:spPr bwMode="auto">
          <a:xfrm>
            <a:off x="9358313" y="76200"/>
            <a:ext cx="685800" cy="457200"/>
          </a:xfrm>
          <a:prstGeom prst="rect">
            <a:avLst/>
          </a:prstGeom>
          <a:noFill/>
          <a:ln>
            <a:noFill/>
          </a:ln>
          <a:effectLst>
            <a:outerShdw blurRad="63500" dist="35921" dir="2700000" algn="ctr" rotWithShape="0">
              <a:srgbClr val="FFFFFF">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720000"/>
                </a:solidFill>
                <a:effectLst/>
                <a:uLnTx/>
                <a:uFillTx/>
                <a:latin typeface="Arial" panose="020B0604020202020204" pitchFamily="34" charset="0"/>
                <a:cs typeface="Arial" panose="020B0604020202020204" pitchFamily="34" charset="0"/>
              </a:rPr>
              <a:t>51</a:t>
            </a:r>
            <a:endParaRPr kumimoji="0" lang="en-US" sz="2400" u="none" strike="noStrike" kern="1200" cap="none" spc="0" normalizeH="0" baseline="0" noProof="0" dirty="0">
              <a:ln>
                <a:noFill/>
              </a:ln>
              <a:solidFill>
                <a:srgbClr val="720000"/>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67620"/>
                                        </p:tgtEl>
                                        <p:attrNameLst>
                                          <p:attrName>style.visibility</p:attrName>
                                        </p:attrNameLst>
                                      </p:cBhvr>
                                      <p:to>
                                        <p:strVal val="visible"/>
                                      </p:to>
                                    </p:set>
                                    <p:animEffect transition="in" filter="dissolve">
                                      <p:cBhvr>
                                        <p:cTn id="7" dur="500"/>
                                        <p:tgtEl>
                                          <p:spTgt spid="367620"/>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7621"/>
                                        </p:tgtEl>
                                        <p:attrNameLst>
                                          <p:attrName>style.visibility</p:attrName>
                                        </p:attrNameLst>
                                      </p:cBhvr>
                                      <p:to>
                                        <p:strVal val="visible"/>
                                      </p:to>
                                    </p:set>
                                    <p:animEffect transition="in" filter="wipe(left)">
                                      <p:cBhvr>
                                        <p:cTn id="11" dur="3000"/>
                                        <p:tgtEl>
                                          <p:spTgt spid="3676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7620" grpId="0" animBg="1"/>
      <p:bldP spid="367621" grpId="0" animBg="1"/>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3" name="Picture 2" descr="Paula at Rom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62525" y="0"/>
            <a:ext cx="4181475" cy="495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9667" name="Rectangle 3"/>
          <p:cNvSpPr>
            <a:spLocks noGrp="1" noChangeArrowheads="1"/>
          </p:cNvSpPr>
          <p:nvPr>
            <p:ph type="title"/>
          </p:nvPr>
        </p:nvSpPr>
        <p:spPr>
          <a:xfrm>
            <a:off x="152400" y="228600"/>
            <a:ext cx="4876800" cy="2590800"/>
          </a:xfrm>
        </p:spPr>
        <p:txBody>
          <a:bodyPr/>
          <a:lstStyle/>
          <a:p>
            <a:pPr eaLnBrk="1" hangingPunct="1">
              <a:defRPr/>
            </a:pPr>
            <a:r>
              <a:rPr lang="ar-JO" b="1" dirty="0">
                <a:latin typeface="Arial" panose="020B0604020202020204" pitchFamily="34" charset="0"/>
                <a:cs typeface="Arial" panose="020B0604020202020204" pitchFamily="34" charset="0"/>
              </a:rPr>
              <a:t>دافع الله عن </a:t>
            </a:r>
            <a:br>
              <a:rPr lang="ar-JO"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القيادة الجماعية </a:t>
            </a:r>
            <a:br>
              <a:rPr lang="ar-JO"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عبر العصور</a:t>
            </a:r>
            <a:endParaRPr lang="en-US" b="1" dirty="0">
              <a:latin typeface="Arial" panose="020B0604020202020204" pitchFamily="34" charset="0"/>
              <a:ea typeface="ＭＳ Ｐゴシック" charset="0"/>
              <a:cs typeface="Arial" panose="020B0604020202020204" pitchFamily="34" charset="0"/>
            </a:endParaRPr>
          </a:p>
        </p:txBody>
      </p:sp>
      <p:sp>
        <p:nvSpPr>
          <p:cNvPr id="369668" name="AutoShape 4"/>
          <p:cNvSpPr>
            <a:spLocks noChangeArrowheads="1"/>
          </p:cNvSpPr>
          <p:nvPr/>
        </p:nvSpPr>
        <p:spPr bwMode="auto">
          <a:xfrm>
            <a:off x="228600" y="3200400"/>
            <a:ext cx="2362200" cy="2590800"/>
          </a:xfrm>
          <a:prstGeom prst="verticalScroll">
            <a:avLst>
              <a:gd name="adj" fmla="val 12500"/>
            </a:avLst>
          </a:prstGeom>
          <a:solidFill>
            <a:schemeClr val="hlink"/>
          </a:solidFill>
          <a:ln w="38100">
            <a:solidFill>
              <a:srgbClr val="000000"/>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614121"/>
                </a:solidFill>
                <a:effectLst/>
                <a:uLnTx/>
                <a:uFillTx/>
                <a:latin typeface="Arial" panose="020B0604020202020204" pitchFamily="34" charset="0"/>
                <a:cs typeface="Arial" panose="020B0604020202020204" pitchFamily="34" charset="0"/>
              </a:rPr>
              <a:t>قاد الشيوخ</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614121"/>
                </a:solidFill>
                <a:effectLst/>
                <a:uLnTx/>
                <a:uFillTx/>
                <a:latin typeface="Arial" panose="020B0604020202020204" pitchFamily="34" charset="0"/>
                <a:cs typeface="Arial" panose="020B0604020202020204" pitchFamily="34" charset="0"/>
              </a:rPr>
              <a:t>مع موسى</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614121"/>
                </a:solidFill>
                <a:effectLst/>
                <a:uLnTx/>
                <a:uFillTx/>
                <a:latin typeface="Arial" panose="020B0604020202020204" pitchFamily="34" charset="0"/>
                <a:cs typeface="Arial" panose="020B0604020202020204" pitchFamily="34" charset="0"/>
              </a:rPr>
              <a:t>1400 ق.م</a:t>
            </a:r>
            <a:endParaRPr kumimoji="0" lang="en-US" sz="18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9669" name="AutoShape 5"/>
          <p:cNvSpPr>
            <a:spLocks noChangeArrowheads="1"/>
          </p:cNvSpPr>
          <p:nvPr/>
        </p:nvSpPr>
        <p:spPr bwMode="auto">
          <a:xfrm>
            <a:off x="2667000" y="3276600"/>
            <a:ext cx="2895600" cy="2514600"/>
          </a:xfrm>
          <a:prstGeom prst="homePlate">
            <a:avLst>
              <a:gd name="adj" fmla="val 28788"/>
            </a:avLst>
          </a:prstGeom>
          <a:solidFill>
            <a:schemeClr val="accent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قاد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الشيوخ</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المجمع</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600 ق.م</a:t>
            </a:r>
            <a:endParaRPr kumimoji="0" lang="en-US"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2" name="Group 6"/>
          <p:cNvGrpSpPr>
            <a:grpSpLocks/>
          </p:cNvGrpSpPr>
          <p:nvPr/>
        </p:nvGrpSpPr>
        <p:grpSpPr bwMode="auto">
          <a:xfrm>
            <a:off x="6019800" y="2895600"/>
            <a:ext cx="2286000" cy="3200400"/>
            <a:chOff x="3792" y="2016"/>
            <a:chExt cx="1440" cy="2016"/>
          </a:xfrm>
        </p:grpSpPr>
        <p:sp>
          <p:nvSpPr>
            <p:cNvPr id="330759" name="AutoShape 7"/>
            <p:cNvSpPr>
              <a:spLocks noChangeArrowheads="1"/>
            </p:cNvSpPr>
            <p:nvPr/>
          </p:nvSpPr>
          <p:spPr bwMode="auto">
            <a:xfrm>
              <a:off x="3792" y="2016"/>
              <a:ext cx="1440" cy="1440"/>
            </a:xfrm>
            <a:prstGeom prst="plus">
              <a:avLst>
                <a:gd name="adj" fmla="val 25000"/>
              </a:avLst>
            </a:prstGeom>
            <a:solidFill>
              <a:srgbClr val="1A0CA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0760" name="Rectangle 8"/>
            <p:cNvSpPr>
              <a:spLocks noChangeArrowheads="1"/>
            </p:cNvSpPr>
            <p:nvPr/>
          </p:nvSpPr>
          <p:spPr bwMode="auto">
            <a:xfrm>
              <a:off x="4128" y="3072"/>
              <a:ext cx="768" cy="960"/>
            </a:xfrm>
            <a:prstGeom prst="rect">
              <a:avLst/>
            </a:prstGeom>
            <a:solidFill>
              <a:srgbClr val="1A0CA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0761" name="Text Box 9"/>
            <p:cNvSpPr txBox="1">
              <a:spLocks noChangeArrowheads="1"/>
            </p:cNvSpPr>
            <p:nvPr/>
          </p:nvSpPr>
          <p:spPr bwMode="auto">
            <a:xfrm>
              <a:off x="3986" y="2301"/>
              <a:ext cx="1112" cy="6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شيوخ</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العهد الجديد</a:t>
              </a:r>
              <a:endParaRPr kumimoji="0" lang="en-US"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369674" name="Text Box 10"/>
          <p:cNvSpPr txBox="1">
            <a:spLocks noChangeArrowheads="1"/>
          </p:cNvSpPr>
          <p:nvPr/>
        </p:nvSpPr>
        <p:spPr bwMode="auto">
          <a:xfrm>
            <a:off x="9286875" y="76200"/>
            <a:ext cx="685800" cy="457200"/>
          </a:xfrm>
          <a:prstGeom prst="rect">
            <a:avLst/>
          </a:prstGeom>
          <a:solidFill>
            <a:schemeClr val="accent1"/>
          </a:solidFill>
          <a:ln>
            <a:noFill/>
          </a:ln>
          <a:effectLst>
            <a:outerShdw blurRad="63500" dist="35921" dir="2700000" algn="ctr" rotWithShape="0">
              <a:srgbClr val="FFFFFF">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55</a:t>
            </a:r>
            <a:endParaRPr kumimoji="0" lang="en-US" sz="240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69668"/>
                                        </p:tgtEl>
                                        <p:attrNameLst>
                                          <p:attrName>style.visibility</p:attrName>
                                        </p:attrNameLst>
                                      </p:cBhvr>
                                      <p:to>
                                        <p:strVal val="visible"/>
                                      </p:to>
                                    </p:set>
                                    <p:animEffect transition="in" filter="dissolve">
                                      <p:cBhvr>
                                        <p:cTn id="7" dur="500"/>
                                        <p:tgtEl>
                                          <p:spTgt spid="369668"/>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9669"/>
                                        </p:tgtEl>
                                        <p:attrNameLst>
                                          <p:attrName>style.visibility</p:attrName>
                                        </p:attrNameLst>
                                      </p:cBhvr>
                                      <p:to>
                                        <p:strVal val="visible"/>
                                      </p:to>
                                    </p:set>
                                    <p:animEffect transition="in" filter="wipe(left)">
                                      <p:cBhvr>
                                        <p:cTn id="11" dur="2000"/>
                                        <p:tgtEl>
                                          <p:spTgt spid="369669"/>
                                        </p:tgtEl>
                                      </p:cBhvr>
                                    </p:animEffect>
                                  </p:childTnLst>
                                </p:cTn>
                              </p:par>
                            </p:childTnLst>
                          </p:cTn>
                        </p:par>
                        <p:par>
                          <p:cTn id="12" fill="hold" nodeType="afterGroup">
                            <p:stCondLst>
                              <p:cond delay="2500"/>
                            </p:stCondLst>
                            <p:childTnLst>
                              <p:par>
                                <p:cTn id="13" presetID="55"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strVal val="#ppt_w*0.70"/>
                                          </p:val>
                                        </p:tav>
                                        <p:tav tm="100000">
                                          <p:val>
                                            <p:strVal val="#ppt_w"/>
                                          </p:val>
                                        </p:tav>
                                      </p:tavLst>
                                    </p:anim>
                                    <p:anim calcmode="lin" valueType="num">
                                      <p:cBhvr>
                                        <p:cTn id="16" dur="1000" fill="hold"/>
                                        <p:tgtEl>
                                          <p:spTgt spid="2"/>
                                        </p:tgtEl>
                                        <p:attrNameLst>
                                          <p:attrName>ppt_h</p:attrName>
                                        </p:attrNameLst>
                                      </p:cBhvr>
                                      <p:tavLst>
                                        <p:tav tm="0">
                                          <p:val>
                                            <p:strVal val="#ppt_h"/>
                                          </p:val>
                                        </p:tav>
                                        <p:tav tm="100000">
                                          <p:val>
                                            <p:strVal val="#ppt_h"/>
                                          </p:val>
                                        </p:tav>
                                      </p:tavLst>
                                    </p:anim>
                                    <p:animEffect transition="in" filter="fade">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668" grpId="0" animBg="1"/>
      <p:bldP spid="369669" grpId="0" animBg="1"/>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2801" name="Group 2"/>
          <p:cNvGrpSpPr>
            <a:grpSpLocks/>
          </p:cNvGrpSpPr>
          <p:nvPr/>
        </p:nvGrpSpPr>
        <p:grpSpPr bwMode="auto">
          <a:xfrm>
            <a:off x="457200" y="0"/>
            <a:ext cx="8221663" cy="6858000"/>
            <a:chOff x="319" y="0"/>
            <a:chExt cx="5697" cy="4896"/>
          </a:xfrm>
        </p:grpSpPr>
        <p:pic>
          <p:nvPicPr>
            <p:cNvPr id="332832"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9" y="0"/>
              <a:ext cx="5697" cy="4896"/>
            </a:xfrm>
            <a:prstGeom prst="rect">
              <a:avLst/>
            </a:prstGeom>
            <a:noFill/>
            <a:ln w="76200">
              <a:solidFill>
                <a:srgbClr val="0066FF"/>
              </a:solidFill>
              <a:miter lim="800000"/>
              <a:headEnd/>
              <a:tailEnd/>
            </a:ln>
            <a:extLst>
              <a:ext uri="{909E8E84-426E-40dd-AFC4-6F175D3DCCD1}">
                <a14:hiddenFill xmlns="" xmlns:a14="http://schemas.microsoft.com/office/drawing/2010/main">
                  <a:solidFill>
                    <a:srgbClr val="FFFFFF"/>
                  </a:solidFill>
                </a14:hiddenFill>
              </a:ext>
            </a:extLst>
          </p:spPr>
        </p:pic>
        <p:sp>
          <p:nvSpPr>
            <p:cNvPr id="332833" name="Rectangle 4"/>
            <p:cNvSpPr>
              <a:spLocks noChangeArrowheads="1"/>
            </p:cNvSpPr>
            <p:nvPr/>
          </p:nvSpPr>
          <p:spPr bwMode="auto">
            <a:xfrm>
              <a:off x="677" y="2022"/>
              <a:ext cx="282" cy="264"/>
            </a:xfrm>
            <a:prstGeom prst="rect">
              <a:avLst/>
            </a:prstGeom>
            <a:solidFill>
              <a:srgbClr val="3973D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372745" name="Text Box 9"/>
          <p:cNvSpPr txBox="1">
            <a:spLocks noChangeArrowheads="1"/>
          </p:cNvSpPr>
          <p:nvPr/>
        </p:nvSpPr>
        <p:spPr bwMode="auto">
          <a:xfrm>
            <a:off x="457200" y="3352800"/>
            <a:ext cx="6705600" cy="861774"/>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أورشليم (47 م)</a:t>
            </a:r>
            <a:endParaRPr kumimoji="0" lang="en-US"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SA"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اعمال ١١ : ٣٠ فَفَعَلُوا ذَلِكَ مُرْسِلِينَ إِلَى الْمَشَايِخِ بِيَدِ </a:t>
            </a:r>
            <a:r>
              <a:rPr kumimoji="0" lang="ar-SA" sz="200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بَرْنَابَا</a:t>
            </a:r>
            <a:r>
              <a:rPr kumimoji="0" lang="ar-SA"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وَشَاوُلَ. </a:t>
            </a:r>
          </a:p>
        </p:txBody>
      </p:sp>
      <p:sp>
        <p:nvSpPr>
          <p:cNvPr id="372746" name="Text Box 10"/>
          <p:cNvSpPr txBox="1">
            <a:spLocks noChangeArrowheads="1"/>
          </p:cNvSpPr>
          <p:nvPr/>
        </p:nvSpPr>
        <p:spPr bwMode="auto">
          <a:xfrm>
            <a:off x="457200" y="3733800"/>
            <a:ext cx="6705600" cy="1015663"/>
          </a:xfrm>
          <a:prstGeom prst="rect">
            <a:avLst/>
          </a:prstGeom>
          <a:solidFill>
            <a:srgbClr val="6141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أفسس (57 م)</a:t>
            </a:r>
            <a:endParaRPr kumimoji="0" lang="en-US"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اعمال ٢٠ : ١٧</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١٧ وَمِنْ </a:t>
            </a:r>
            <a:r>
              <a:rPr kumimoji="0" lang="ar-SA" sz="200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مِيلِيتُسَ</a:t>
            </a:r>
            <a:r>
              <a:rPr kumimoji="0" lang="ar-SA"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أَرْسَلَ إِلَى </a:t>
            </a:r>
            <a:r>
              <a:rPr kumimoji="0" lang="ar-SA" sz="200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أَفَسُسَ</a:t>
            </a:r>
            <a:r>
              <a:rPr kumimoji="0" lang="ar-SA"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وَاسْتَدْعَى قُسُوسَ الْكَنِيسَةِ. </a:t>
            </a:r>
          </a:p>
        </p:txBody>
      </p:sp>
      <p:sp>
        <p:nvSpPr>
          <p:cNvPr id="372747" name="Text Box 11"/>
          <p:cNvSpPr txBox="1">
            <a:spLocks noChangeArrowheads="1"/>
          </p:cNvSpPr>
          <p:nvPr/>
        </p:nvSpPr>
        <p:spPr bwMode="auto">
          <a:xfrm>
            <a:off x="457200" y="4098925"/>
            <a:ext cx="6705600" cy="1323439"/>
          </a:xfrm>
          <a:prstGeom prst="rect">
            <a:avLst/>
          </a:prstGeom>
          <a:solidFill>
            <a:srgbClr val="00008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غلاطية (48 م)</a:t>
            </a:r>
            <a:endParaRPr kumimoji="0" lang="en-US"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اعمال ١٤ : ٢٣</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٢٣ وَانْتَخَبَا لَهُمْ قُسُوساً فِي كُلِّ كَنِيسَةٍ ثُمَّ صَلَّيَا بِأَصْوَامٍ وَاسْتَوْدَعَاهُمْ لِلرَّبِّ الَّذِي كَانُوا قَدْ آمَنُوا بِهِ. </a:t>
            </a:r>
          </a:p>
        </p:txBody>
      </p:sp>
      <p:sp>
        <p:nvSpPr>
          <p:cNvPr id="372748" name="Text Box 12"/>
          <p:cNvSpPr txBox="1">
            <a:spLocks noChangeArrowheads="1"/>
          </p:cNvSpPr>
          <p:nvPr/>
        </p:nvSpPr>
        <p:spPr bwMode="auto">
          <a:xfrm>
            <a:off x="467544" y="4479925"/>
            <a:ext cx="6705600" cy="1323439"/>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كريت (66 م)</a:t>
            </a:r>
            <a:endParaRPr kumimoji="0" lang="en-US"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تيطس ١ : ٥</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٥ مِنْ أَجْلِ هَذَا تَرَكْتُكَ فِي كِرِيتَ لِكَيْ تُكَمِّلَ تَرْتِيبَ الأُمُورِ النَّاقِصَةِ، وَتُقِيمَ فِي كُلِّ مَدِينَةٍ شُيُوخاً كَمَا أَوْصَيْتُكَ. </a:t>
            </a:r>
          </a:p>
        </p:txBody>
      </p:sp>
      <p:sp>
        <p:nvSpPr>
          <p:cNvPr id="372749" name="Text Box 13"/>
          <p:cNvSpPr txBox="1">
            <a:spLocks noChangeArrowheads="1"/>
          </p:cNvSpPr>
          <p:nvPr/>
        </p:nvSpPr>
        <p:spPr bwMode="auto">
          <a:xfrm>
            <a:off x="457200" y="4860925"/>
            <a:ext cx="6705600" cy="1323439"/>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فيلبي (62 م)</a:t>
            </a:r>
            <a:endParaRPr kumimoji="0" lang="en-US"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فيلبي ١ : ١</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١ بُولُسُ </a:t>
            </a:r>
            <a:r>
              <a:rPr kumimoji="0" lang="ar-SA" sz="200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وَتِيمُوثَاوُسُ</a:t>
            </a:r>
            <a:r>
              <a:rPr kumimoji="0" lang="ar-SA"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عَبْدَا يَسُوعَ الْمَسِيحِ، إِلَى جَمِيعِ الْقِدِّيسِينَ فِي الْمَسِيحِ يَسُوعَ، الَّذِينَ فِي فِيلِبِّي، مَعَ أَسَاقِفَةٍ وَشَمَامِسَةٍ. </a:t>
            </a:r>
          </a:p>
        </p:txBody>
      </p:sp>
      <p:sp>
        <p:nvSpPr>
          <p:cNvPr id="372741" name="Line 5"/>
          <p:cNvSpPr>
            <a:spLocks noChangeShapeType="1"/>
          </p:cNvSpPr>
          <p:nvPr/>
        </p:nvSpPr>
        <p:spPr bwMode="auto">
          <a:xfrm>
            <a:off x="7162800" y="3786424"/>
            <a:ext cx="304800" cy="861775"/>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42" name="Oval 6"/>
          <p:cNvSpPr>
            <a:spLocks noChangeArrowheads="1"/>
          </p:cNvSpPr>
          <p:nvPr/>
        </p:nvSpPr>
        <p:spPr bwMode="auto">
          <a:xfrm>
            <a:off x="5257800" y="1981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43" name="Oval 7"/>
          <p:cNvSpPr>
            <a:spLocks noChangeArrowheads="1"/>
          </p:cNvSpPr>
          <p:nvPr/>
        </p:nvSpPr>
        <p:spPr bwMode="auto">
          <a:xfrm>
            <a:off x="6858000" y="1828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44" name="Oval 8"/>
          <p:cNvSpPr>
            <a:spLocks noChangeArrowheads="1"/>
          </p:cNvSpPr>
          <p:nvPr/>
        </p:nvSpPr>
        <p:spPr bwMode="auto">
          <a:xfrm>
            <a:off x="6934200" y="6096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50" name="Text Box 14"/>
          <p:cNvSpPr txBox="1">
            <a:spLocks noChangeArrowheads="1"/>
          </p:cNvSpPr>
          <p:nvPr/>
        </p:nvSpPr>
        <p:spPr bwMode="auto">
          <a:xfrm>
            <a:off x="457200" y="5241925"/>
            <a:ext cx="6705600" cy="1015663"/>
          </a:xfrm>
          <a:prstGeom prst="rect">
            <a:avLst/>
          </a:prstGeom>
          <a:solidFill>
            <a:srgbClr val="B400B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بنتس وغلاطية وكبدوكية وأسيا وبيثينية (64 م)</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بطرس 5: 1 أطلب إلى الشيوخ الذين بينكم أنا الشيخ رفيقهم</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أنظر 1: 1</a:t>
            </a:r>
            <a:endParaRPr kumimoji="0" lang="en-US"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2751" name="Oval 15"/>
          <p:cNvSpPr>
            <a:spLocks noChangeArrowheads="1"/>
          </p:cNvSpPr>
          <p:nvPr/>
        </p:nvSpPr>
        <p:spPr bwMode="auto">
          <a:xfrm>
            <a:off x="7543800" y="4648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52" name="Line 16"/>
          <p:cNvSpPr>
            <a:spLocks noChangeShapeType="1"/>
          </p:cNvSpPr>
          <p:nvPr/>
        </p:nvSpPr>
        <p:spPr bwMode="auto">
          <a:xfrm flipH="1" flipV="1">
            <a:off x="4876800" y="3352800"/>
            <a:ext cx="1066800" cy="1200348"/>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53" name="Line 17"/>
          <p:cNvSpPr>
            <a:spLocks noChangeShapeType="1"/>
          </p:cNvSpPr>
          <p:nvPr/>
        </p:nvSpPr>
        <p:spPr bwMode="auto">
          <a:xfrm flipV="1">
            <a:off x="6553200" y="1981200"/>
            <a:ext cx="152400" cy="2117725"/>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54" name="Line 18"/>
          <p:cNvSpPr>
            <a:spLocks noChangeShapeType="1"/>
          </p:cNvSpPr>
          <p:nvPr/>
        </p:nvSpPr>
        <p:spPr bwMode="auto">
          <a:xfrm flipH="1" flipV="1">
            <a:off x="5257800" y="2209800"/>
            <a:ext cx="762000" cy="1623774"/>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55" name="Line 19"/>
          <p:cNvSpPr>
            <a:spLocks noChangeShapeType="1"/>
          </p:cNvSpPr>
          <p:nvPr/>
        </p:nvSpPr>
        <p:spPr bwMode="auto">
          <a:xfrm flipH="1" flipV="1">
            <a:off x="4343400" y="1095314"/>
            <a:ext cx="1981200" cy="3853974"/>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56" name="Line 20"/>
          <p:cNvSpPr>
            <a:spLocks noChangeShapeType="1"/>
          </p:cNvSpPr>
          <p:nvPr/>
        </p:nvSpPr>
        <p:spPr bwMode="auto">
          <a:xfrm flipV="1">
            <a:off x="6786563" y="1981200"/>
            <a:ext cx="1138236" cy="32766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57" name="Oval 21"/>
          <p:cNvSpPr>
            <a:spLocks noChangeArrowheads="1"/>
          </p:cNvSpPr>
          <p:nvPr/>
        </p:nvSpPr>
        <p:spPr bwMode="auto">
          <a:xfrm>
            <a:off x="7010400" y="1219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58" name="Oval 22"/>
          <p:cNvSpPr>
            <a:spLocks noChangeArrowheads="1"/>
          </p:cNvSpPr>
          <p:nvPr/>
        </p:nvSpPr>
        <p:spPr bwMode="auto">
          <a:xfrm>
            <a:off x="7848600" y="1600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59" name="Oval 23"/>
          <p:cNvSpPr>
            <a:spLocks noChangeArrowheads="1"/>
          </p:cNvSpPr>
          <p:nvPr/>
        </p:nvSpPr>
        <p:spPr bwMode="auto">
          <a:xfrm>
            <a:off x="5943600" y="1676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60" name="Oval 24"/>
          <p:cNvSpPr>
            <a:spLocks noChangeArrowheads="1"/>
          </p:cNvSpPr>
          <p:nvPr/>
        </p:nvSpPr>
        <p:spPr bwMode="auto">
          <a:xfrm>
            <a:off x="6172200" y="914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61" name="Oval 25"/>
          <p:cNvSpPr>
            <a:spLocks noChangeArrowheads="1"/>
          </p:cNvSpPr>
          <p:nvPr/>
        </p:nvSpPr>
        <p:spPr bwMode="auto">
          <a:xfrm>
            <a:off x="6553200" y="1676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62" name="Oval 26"/>
          <p:cNvSpPr>
            <a:spLocks noChangeArrowheads="1"/>
          </p:cNvSpPr>
          <p:nvPr/>
        </p:nvSpPr>
        <p:spPr bwMode="auto">
          <a:xfrm>
            <a:off x="7010400" y="2054225"/>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63" name="Oval 27"/>
          <p:cNvSpPr>
            <a:spLocks noChangeArrowheads="1"/>
          </p:cNvSpPr>
          <p:nvPr/>
        </p:nvSpPr>
        <p:spPr bwMode="auto">
          <a:xfrm>
            <a:off x="7239000" y="1828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64" name="Oval 28"/>
          <p:cNvSpPr>
            <a:spLocks noChangeArrowheads="1"/>
          </p:cNvSpPr>
          <p:nvPr/>
        </p:nvSpPr>
        <p:spPr bwMode="auto">
          <a:xfrm>
            <a:off x="4800600" y="3124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65" name="Oval 29"/>
          <p:cNvSpPr>
            <a:spLocks noChangeArrowheads="1"/>
          </p:cNvSpPr>
          <p:nvPr/>
        </p:nvSpPr>
        <p:spPr bwMode="auto">
          <a:xfrm>
            <a:off x="4343400" y="30480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66" name="Oval 30"/>
          <p:cNvSpPr>
            <a:spLocks noChangeArrowheads="1"/>
          </p:cNvSpPr>
          <p:nvPr/>
        </p:nvSpPr>
        <p:spPr bwMode="auto">
          <a:xfrm>
            <a:off x="4572000" y="30480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67" name="Text Box 31"/>
          <p:cNvSpPr txBox="1">
            <a:spLocks noChangeArrowheads="1"/>
          </p:cNvSpPr>
          <p:nvPr/>
        </p:nvSpPr>
        <p:spPr bwMode="auto">
          <a:xfrm>
            <a:off x="609600" y="107950"/>
            <a:ext cx="4953000" cy="400110"/>
          </a:xfrm>
          <a:prstGeom prst="rect">
            <a:avLst/>
          </a:prstGeom>
          <a:solidFill>
            <a:schemeClr val="bg1"/>
          </a:solidFill>
          <a:ln w="28575">
            <a:solidFill>
              <a:schemeClr val="tx2"/>
            </a:solidFill>
            <a:miter lim="800000"/>
            <a:headEnd/>
            <a:tailEnd/>
          </a:ln>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شيوخ = نظار = أساقفة = قسس</a:t>
            </a:r>
            <a:endParaRPr kumimoji="0" lang="en-US" sz="18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68" name="Oval 32"/>
          <p:cNvSpPr>
            <a:spLocks noChangeArrowheads="1"/>
          </p:cNvSpPr>
          <p:nvPr/>
        </p:nvSpPr>
        <p:spPr bwMode="auto">
          <a:xfrm>
            <a:off x="4114800" y="685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69" name="Rectangle 33"/>
          <p:cNvSpPr>
            <a:spLocks noGrp="1" noChangeArrowheads="1"/>
          </p:cNvSpPr>
          <p:nvPr>
            <p:ph type="title" idx="4294967295"/>
          </p:nvPr>
        </p:nvSpPr>
        <p:spPr bwMode="auto">
          <a:xfrm>
            <a:off x="609600" y="903288"/>
            <a:ext cx="2743200" cy="1874832"/>
          </a:xfrm>
          <a:prstGeom prst="rect">
            <a:avLst/>
          </a:prstGeom>
          <a:effectLst>
            <a:outerShdw blurRad="63500" dist="53882" dir="2700000" algn="ctr" rotWithShape="0">
              <a:schemeClr val="tx1">
                <a:alpha val="74998"/>
              </a:schemeClr>
            </a:outerShdw>
          </a:effectLst>
        </p:spPr>
        <p:txBody>
          <a:bodyPr lIns="73622" tIns="36810" rIns="73622" bIns="36810">
            <a:spAutoFit/>
          </a:bodyPr>
          <a:lstStyle/>
          <a:p>
            <a:pPr>
              <a:spcBef>
                <a:spcPct val="50000"/>
              </a:spcBef>
              <a:defRPr/>
            </a:pPr>
            <a:r>
              <a:rPr lang="ar-JO" sz="3900" b="1" dirty="0">
                <a:solidFill>
                  <a:srgbClr val="FFEA18"/>
                </a:solidFill>
                <a:latin typeface="Arial" panose="020B0604020202020204" pitchFamily="34" charset="0"/>
                <a:cs typeface="Arial" panose="020B0604020202020204" pitchFamily="34" charset="0"/>
              </a:rPr>
              <a:t>أماكن</a:t>
            </a:r>
            <a:br>
              <a:rPr lang="ar-JO" sz="3900" b="1" dirty="0">
                <a:solidFill>
                  <a:srgbClr val="FFEA18"/>
                </a:solidFill>
                <a:latin typeface="Arial" panose="020B0604020202020204" pitchFamily="34" charset="0"/>
                <a:cs typeface="Arial" panose="020B0604020202020204" pitchFamily="34" charset="0"/>
              </a:rPr>
            </a:br>
            <a:r>
              <a:rPr lang="ar-JO" sz="3900" b="1" dirty="0">
                <a:solidFill>
                  <a:srgbClr val="FFEA18"/>
                </a:solidFill>
                <a:latin typeface="Arial" panose="020B0604020202020204" pitchFamily="34" charset="0"/>
                <a:cs typeface="Arial" panose="020B0604020202020204" pitchFamily="34" charset="0"/>
              </a:rPr>
              <a:t>تذكر</a:t>
            </a:r>
            <a:br>
              <a:rPr lang="ar-JO" sz="3900" b="1" dirty="0">
                <a:solidFill>
                  <a:srgbClr val="FFEA18"/>
                </a:solidFill>
                <a:latin typeface="Arial" panose="020B0604020202020204" pitchFamily="34" charset="0"/>
                <a:cs typeface="Arial" panose="020B0604020202020204" pitchFamily="34" charset="0"/>
              </a:rPr>
            </a:br>
            <a:r>
              <a:rPr lang="ar-JO" sz="3900" b="1" dirty="0">
                <a:solidFill>
                  <a:srgbClr val="FFEA18"/>
                </a:solidFill>
                <a:latin typeface="Arial" panose="020B0604020202020204" pitchFamily="34" charset="0"/>
                <a:cs typeface="Arial" panose="020B0604020202020204" pitchFamily="34" charset="0"/>
              </a:rPr>
              <a:t>الشيوخ</a:t>
            </a:r>
            <a:endParaRPr lang="en-US" sz="3900" b="1" dirty="0">
              <a:solidFill>
                <a:srgbClr val="FFEA18"/>
              </a:solidFill>
              <a:latin typeface="Arial" panose="020B0604020202020204" pitchFamily="34" charset="0"/>
              <a:cs typeface="Arial" panose="020B0604020202020204" pitchFamily="34" charset="0"/>
            </a:endParaRPr>
          </a:p>
        </p:txBody>
      </p:sp>
      <p:sp>
        <p:nvSpPr>
          <p:cNvPr id="372770" name="Text Box 34"/>
          <p:cNvSpPr txBox="1">
            <a:spLocks noChangeArrowheads="1"/>
          </p:cNvSpPr>
          <p:nvPr/>
        </p:nvSpPr>
        <p:spPr bwMode="auto">
          <a:xfrm>
            <a:off x="9286875" y="0"/>
            <a:ext cx="685800" cy="457200"/>
          </a:xfrm>
          <a:prstGeom prst="rect">
            <a:avLst/>
          </a:prstGeom>
          <a:solidFill>
            <a:schemeClr val="accent1"/>
          </a:solidFill>
          <a:ln>
            <a:noFill/>
          </a:ln>
          <a:effectLst>
            <a:outerShdw blurRad="63500" dist="35921"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55</a:t>
            </a: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100"/>
                                  </p:stCondLst>
                                  <p:childTnLst>
                                    <p:set>
                                      <p:cBhvr>
                                        <p:cTn id="6" dur="1" fill="hold">
                                          <p:stCondLst>
                                            <p:cond delay="0"/>
                                          </p:stCondLst>
                                        </p:cTn>
                                        <p:tgtEl>
                                          <p:spTgt spid="372751"/>
                                        </p:tgtEl>
                                        <p:attrNameLst>
                                          <p:attrName>style.visibility</p:attrName>
                                        </p:attrNameLst>
                                      </p:cBhvr>
                                      <p:to>
                                        <p:strVal val="visible"/>
                                      </p:to>
                                    </p:set>
                                    <p:anim calcmode="lin" valueType="num">
                                      <p:cBhvr>
                                        <p:cTn id="7" dur="500" fill="hold"/>
                                        <p:tgtEl>
                                          <p:spTgt spid="372751"/>
                                        </p:tgtEl>
                                        <p:attrNameLst>
                                          <p:attrName>ppt_w</p:attrName>
                                        </p:attrNameLst>
                                      </p:cBhvr>
                                      <p:tavLst>
                                        <p:tav tm="0">
                                          <p:val>
                                            <p:strVal val="(6*min(max(#ppt_w*#ppt_h,.3),1)-7.4)/-.7*#ppt_w"/>
                                          </p:val>
                                        </p:tav>
                                        <p:tav tm="100000">
                                          <p:val>
                                            <p:strVal val="#ppt_w"/>
                                          </p:val>
                                        </p:tav>
                                      </p:tavLst>
                                    </p:anim>
                                    <p:anim calcmode="lin" valueType="num">
                                      <p:cBhvr>
                                        <p:cTn id="8" dur="500" fill="hold"/>
                                        <p:tgtEl>
                                          <p:spTgt spid="372751"/>
                                        </p:tgtEl>
                                        <p:attrNameLst>
                                          <p:attrName>ppt_h</p:attrName>
                                        </p:attrNameLst>
                                      </p:cBhvr>
                                      <p:tavLst>
                                        <p:tav tm="0">
                                          <p:val>
                                            <p:strVal val="(6*min(max(#ppt_w*#ppt_h,.3),1)-7.4)/-.7*#ppt_h"/>
                                          </p:val>
                                        </p:tav>
                                        <p:tav tm="100000">
                                          <p:val>
                                            <p:strVal val="#ppt_h"/>
                                          </p:val>
                                        </p:tav>
                                      </p:tavLst>
                                    </p:anim>
                                    <p:anim calcmode="lin" valueType="num">
                                      <p:cBhvr>
                                        <p:cTn id="9" dur="500" fill="hold"/>
                                        <p:tgtEl>
                                          <p:spTgt spid="372751"/>
                                        </p:tgtEl>
                                        <p:attrNameLst>
                                          <p:attrName>ppt_x</p:attrName>
                                        </p:attrNameLst>
                                      </p:cBhvr>
                                      <p:tavLst>
                                        <p:tav tm="0">
                                          <p:val>
                                            <p:fltVal val="0.5"/>
                                          </p:val>
                                        </p:tav>
                                        <p:tav tm="100000">
                                          <p:val>
                                            <p:strVal val="#ppt_x"/>
                                          </p:val>
                                        </p:tav>
                                      </p:tavLst>
                                    </p:anim>
                                    <p:anim calcmode="lin" valueType="num">
                                      <p:cBhvr>
                                        <p:cTn id="10" dur="500" fill="hold"/>
                                        <p:tgtEl>
                                          <p:spTgt spid="372751"/>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nodeType="clickEffect">
                                  <p:stCondLst>
                                    <p:cond delay="0"/>
                                  </p:stCondLst>
                                  <p:childTnLst>
                                    <p:set>
                                      <p:cBhvr>
                                        <p:cTn id="14" dur="1" fill="hold">
                                          <p:stCondLst>
                                            <p:cond delay="0"/>
                                          </p:stCondLst>
                                        </p:cTn>
                                        <p:tgtEl>
                                          <p:spTgt spid="372741"/>
                                        </p:tgtEl>
                                        <p:attrNameLst>
                                          <p:attrName>style.visibility</p:attrName>
                                        </p:attrNameLst>
                                      </p:cBhvr>
                                      <p:to>
                                        <p:strVal val="visible"/>
                                      </p:to>
                                    </p:set>
                                    <p:animEffect transition="in" filter="wipe(up)">
                                      <p:cBhvr>
                                        <p:cTn id="15" dur="500"/>
                                        <p:tgtEl>
                                          <p:spTgt spid="372741"/>
                                        </p:tgtEl>
                                      </p:cBhvr>
                                    </p:animEffect>
                                  </p:childTnLst>
                                </p:cTn>
                              </p:par>
                            </p:childTnLst>
                          </p:cTn>
                        </p:par>
                        <p:par>
                          <p:cTn id="16" fill="hold" nodeType="afterGroup">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37274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36" fill="hold" grpId="0" nodeType="clickEffect">
                                  <p:stCondLst>
                                    <p:cond delay="0"/>
                                  </p:stCondLst>
                                  <p:childTnLst>
                                    <p:set>
                                      <p:cBhvr>
                                        <p:cTn id="22" dur="1" fill="hold">
                                          <p:stCondLst>
                                            <p:cond delay="0"/>
                                          </p:stCondLst>
                                        </p:cTn>
                                        <p:tgtEl>
                                          <p:spTgt spid="372742"/>
                                        </p:tgtEl>
                                        <p:attrNameLst>
                                          <p:attrName>style.visibility</p:attrName>
                                        </p:attrNameLst>
                                      </p:cBhvr>
                                      <p:to>
                                        <p:strVal val="visible"/>
                                      </p:to>
                                    </p:set>
                                    <p:anim calcmode="lin" valueType="num">
                                      <p:cBhvr>
                                        <p:cTn id="23" dur="500" fill="hold"/>
                                        <p:tgtEl>
                                          <p:spTgt spid="372742"/>
                                        </p:tgtEl>
                                        <p:attrNameLst>
                                          <p:attrName>ppt_w</p:attrName>
                                        </p:attrNameLst>
                                      </p:cBhvr>
                                      <p:tavLst>
                                        <p:tav tm="0">
                                          <p:val>
                                            <p:strVal val="(6*min(max(#ppt_w*#ppt_h,.3),1)-7.4)/-.7*#ppt_w"/>
                                          </p:val>
                                        </p:tav>
                                        <p:tav tm="100000">
                                          <p:val>
                                            <p:strVal val="#ppt_w"/>
                                          </p:val>
                                        </p:tav>
                                      </p:tavLst>
                                    </p:anim>
                                    <p:anim calcmode="lin" valueType="num">
                                      <p:cBhvr>
                                        <p:cTn id="24" dur="500" fill="hold"/>
                                        <p:tgtEl>
                                          <p:spTgt spid="372742"/>
                                        </p:tgtEl>
                                        <p:attrNameLst>
                                          <p:attrName>ppt_h</p:attrName>
                                        </p:attrNameLst>
                                      </p:cBhvr>
                                      <p:tavLst>
                                        <p:tav tm="0">
                                          <p:val>
                                            <p:strVal val="(6*min(max(#ppt_w*#ppt_h,.3),1)-7.4)/-.7*#ppt_h"/>
                                          </p:val>
                                        </p:tav>
                                        <p:tav tm="100000">
                                          <p:val>
                                            <p:strVal val="#ppt_h"/>
                                          </p:val>
                                        </p:tav>
                                      </p:tavLst>
                                    </p:anim>
                                    <p:anim calcmode="lin" valueType="num">
                                      <p:cBhvr>
                                        <p:cTn id="25" dur="500" fill="hold"/>
                                        <p:tgtEl>
                                          <p:spTgt spid="372742"/>
                                        </p:tgtEl>
                                        <p:attrNameLst>
                                          <p:attrName>ppt_x</p:attrName>
                                        </p:attrNameLst>
                                      </p:cBhvr>
                                      <p:tavLst>
                                        <p:tav tm="0">
                                          <p:val>
                                            <p:fltVal val="0.5"/>
                                          </p:val>
                                        </p:tav>
                                        <p:tav tm="100000">
                                          <p:val>
                                            <p:strVal val="#ppt_x"/>
                                          </p:val>
                                        </p:tav>
                                      </p:tavLst>
                                    </p:anim>
                                    <p:anim calcmode="lin" valueType="num">
                                      <p:cBhvr>
                                        <p:cTn id="26" dur="500" fill="hold"/>
                                        <p:tgtEl>
                                          <p:spTgt spid="372742"/>
                                        </p:tgtEl>
                                        <p:attrNameLst>
                                          <p:attrName>ppt_y</p:attrName>
                                        </p:attrNameLst>
                                      </p:cBhvr>
                                      <p:tavLst>
                                        <p:tav tm="0">
                                          <p:val>
                                            <p:strVal val="1+(6*min(max(#ppt_w*#ppt_h,.3),1)-7.4)/-.7*#ppt_h/2"/>
                                          </p:val>
                                        </p:tav>
                                        <p:tav tm="100000">
                                          <p:val>
                                            <p:strVal val="#ppt_y"/>
                                          </p:val>
                                        </p:tav>
                                      </p:tavLst>
                                    </p:anim>
                                  </p:childTnLst>
                                </p:cTn>
                              </p:par>
                            </p:childTnLst>
                          </p:cTn>
                        </p:par>
                        <p:par>
                          <p:cTn id="27" fill="hold" nodeType="afterGroup">
                            <p:stCondLst>
                              <p:cond delay="500"/>
                            </p:stCondLst>
                            <p:childTnLst>
                              <p:par>
                                <p:cTn id="28" presetID="22" presetClass="entr" presetSubtype="4" fill="hold" nodeType="afterEffect">
                                  <p:stCondLst>
                                    <p:cond delay="0"/>
                                  </p:stCondLst>
                                  <p:childTnLst>
                                    <p:set>
                                      <p:cBhvr>
                                        <p:cTn id="29" dur="1" fill="hold">
                                          <p:stCondLst>
                                            <p:cond delay="0"/>
                                          </p:stCondLst>
                                        </p:cTn>
                                        <p:tgtEl>
                                          <p:spTgt spid="372754"/>
                                        </p:tgtEl>
                                        <p:attrNameLst>
                                          <p:attrName>style.visibility</p:attrName>
                                        </p:attrNameLst>
                                      </p:cBhvr>
                                      <p:to>
                                        <p:strVal val="visible"/>
                                      </p:to>
                                    </p:set>
                                    <p:animEffect transition="in" filter="wipe(down)">
                                      <p:cBhvr>
                                        <p:cTn id="30" dur="500"/>
                                        <p:tgtEl>
                                          <p:spTgt spid="372754"/>
                                        </p:tgtEl>
                                      </p:cBhvr>
                                    </p:animEffect>
                                  </p:childTnLst>
                                </p:cTn>
                              </p:par>
                            </p:childTnLst>
                          </p:cTn>
                        </p:par>
                        <p:par>
                          <p:cTn id="31" fill="hold" nodeType="afterGroup">
                            <p:stCondLst>
                              <p:cond delay="1000"/>
                            </p:stCondLst>
                            <p:childTnLst>
                              <p:par>
                                <p:cTn id="32" presetID="1" presetClass="entr" presetSubtype="0" fill="hold" grpId="0" nodeType="afterEffect">
                                  <p:stCondLst>
                                    <p:cond delay="0"/>
                                  </p:stCondLst>
                                  <p:childTnLst>
                                    <p:set>
                                      <p:cBhvr>
                                        <p:cTn id="33" dur="1" fill="hold">
                                          <p:stCondLst>
                                            <p:cond delay="0"/>
                                          </p:stCondLst>
                                        </p:cTn>
                                        <p:tgtEl>
                                          <p:spTgt spid="372746"/>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3" presetClass="entr" presetSubtype="36" fill="hold" grpId="0" nodeType="clickEffect">
                                  <p:stCondLst>
                                    <p:cond delay="0"/>
                                  </p:stCondLst>
                                  <p:childTnLst>
                                    <p:set>
                                      <p:cBhvr>
                                        <p:cTn id="37" dur="1" fill="hold">
                                          <p:stCondLst>
                                            <p:cond delay="0"/>
                                          </p:stCondLst>
                                        </p:cTn>
                                        <p:tgtEl>
                                          <p:spTgt spid="372743"/>
                                        </p:tgtEl>
                                        <p:attrNameLst>
                                          <p:attrName>style.visibility</p:attrName>
                                        </p:attrNameLst>
                                      </p:cBhvr>
                                      <p:to>
                                        <p:strVal val="visible"/>
                                      </p:to>
                                    </p:set>
                                    <p:anim calcmode="lin" valueType="num">
                                      <p:cBhvr>
                                        <p:cTn id="38" dur="500" fill="hold"/>
                                        <p:tgtEl>
                                          <p:spTgt spid="372743"/>
                                        </p:tgtEl>
                                        <p:attrNameLst>
                                          <p:attrName>ppt_w</p:attrName>
                                        </p:attrNameLst>
                                      </p:cBhvr>
                                      <p:tavLst>
                                        <p:tav tm="0">
                                          <p:val>
                                            <p:strVal val="(6*min(max(#ppt_w*#ppt_h,.3),1)-7.4)/-.7*#ppt_w"/>
                                          </p:val>
                                        </p:tav>
                                        <p:tav tm="100000">
                                          <p:val>
                                            <p:strVal val="#ppt_w"/>
                                          </p:val>
                                        </p:tav>
                                      </p:tavLst>
                                    </p:anim>
                                    <p:anim calcmode="lin" valueType="num">
                                      <p:cBhvr>
                                        <p:cTn id="39" dur="500" fill="hold"/>
                                        <p:tgtEl>
                                          <p:spTgt spid="372743"/>
                                        </p:tgtEl>
                                        <p:attrNameLst>
                                          <p:attrName>ppt_h</p:attrName>
                                        </p:attrNameLst>
                                      </p:cBhvr>
                                      <p:tavLst>
                                        <p:tav tm="0">
                                          <p:val>
                                            <p:strVal val="(6*min(max(#ppt_w*#ppt_h,.3),1)-7.4)/-.7*#ppt_h"/>
                                          </p:val>
                                        </p:tav>
                                        <p:tav tm="100000">
                                          <p:val>
                                            <p:strVal val="#ppt_h"/>
                                          </p:val>
                                        </p:tav>
                                      </p:tavLst>
                                    </p:anim>
                                    <p:anim calcmode="lin" valueType="num">
                                      <p:cBhvr>
                                        <p:cTn id="40" dur="500" fill="hold"/>
                                        <p:tgtEl>
                                          <p:spTgt spid="372743"/>
                                        </p:tgtEl>
                                        <p:attrNameLst>
                                          <p:attrName>ppt_x</p:attrName>
                                        </p:attrNameLst>
                                      </p:cBhvr>
                                      <p:tavLst>
                                        <p:tav tm="0">
                                          <p:val>
                                            <p:fltVal val="0.5"/>
                                          </p:val>
                                        </p:tav>
                                        <p:tav tm="100000">
                                          <p:val>
                                            <p:strVal val="#ppt_x"/>
                                          </p:val>
                                        </p:tav>
                                      </p:tavLst>
                                    </p:anim>
                                    <p:anim calcmode="lin" valueType="num">
                                      <p:cBhvr>
                                        <p:cTn id="41" dur="500" fill="hold"/>
                                        <p:tgtEl>
                                          <p:spTgt spid="372743"/>
                                        </p:tgtEl>
                                        <p:attrNameLst>
                                          <p:attrName>ppt_y</p:attrName>
                                        </p:attrNameLst>
                                      </p:cBhvr>
                                      <p:tavLst>
                                        <p:tav tm="0">
                                          <p:val>
                                            <p:strVal val="1+(6*min(max(#ppt_w*#ppt_h,.3),1)-7.4)/-.7*#ppt_h/2"/>
                                          </p:val>
                                        </p:tav>
                                        <p:tav tm="100000">
                                          <p:val>
                                            <p:strVal val="#ppt_y"/>
                                          </p:val>
                                        </p:tav>
                                      </p:tavLst>
                                    </p:anim>
                                  </p:childTnLst>
                                </p:cTn>
                              </p:par>
                            </p:childTnLst>
                          </p:cTn>
                        </p:par>
                        <p:par>
                          <p:cTn id="42" fill="hold" nodeType="afterGroup">
                            <p:stCondLst>
                              <p:cond delay="500"/>
                            </p:stCondLst>
                            <p:childTnLst>
                              <p:par>
                                <p:cTn id="43" presetID="23" presetClass="entr" presetSubtype="36" fill="hold" grpId="0" nodeType="afterEffect">
                                  <p:stCondLst>
                                    <p:cond delay="0"/>
                                  </p:stCondLst>
                                  <p:childTnLst>
                                    <p:set>
                                      <p:cBhvr>
                                        <p:cTn id="44" dur="1" fill="hold">
                                          <p:stCondLst>
                                            <p:cond delay="0"/>
                                          </p:stCondLst>
                                        </p:cTn>
                                        <p:tgtEl>
                                          <p:spTgt spid="372761"/>
                                        </p:tgtEl>
                                        <p:attrNameLst>
                                          <p:attrName>style.visibility</p:attrName>
                                        </p:attrNameLst>
                                      </p:cBhvr>
                                      <p:to>
                                        <p:strVal val="visible"/>
                                      </p:to>
                                    </p:set>
                                    <p:anim calcmode="lin" valueType="num">
                                      <p:cBhvr>
                                        <p:cTn id="45" dur="500" fill="hold"/>
                                        <p:tgtEl>
                                          <p:spTgt spid="372761"/>
                                        </p:tgtEl>
                                        <p:attrNameLst>
                                          <p:attrName>ppt_w</p:attrName>
                                        </p:attrNameLst>
                                      </p:cBhvr>
                                      <p:tavLst>
                                        <p:tav tm="0">
                                          <p:val>
                                            <p:strVal val="(6*min(max(#ppt_w*#ppt_h,.3),1)-7.4)/-.7*#ppt_w"/>
                                          </p:val>
                                        </p:tav>
                                        <p:tav tm="100000">
                                          <p:val>
                                            <p:strVal val="#ppt_w"/>
                                          </p:val>
                                        </p:tav>
                                      </p:tavLst>
                                    </p:anim>
                                    <p:anim calcmode="lin" valueType="num">
                                      <p:cBhvr>
                                        <p:cTn id="46" dur="500" fill="hold"/>
                                        <p:tgtEl>
                                          <p:spTgt spid="372761"/>
                                        </p:tgtEl>
                                        <p:attrNameLst>
                                          <p:attrName>ppt_h</p:attrName>
                                        </p:attrNameLst>
                                      </p:cBhvr>
                                      <p:tavLst>
                                        <p:tav tm="0">
                                          <p:val>
                                            <p:strVal val="(6*min(max(#ppt_w*#ppt_h,.3),1)-7.4)/-.7*#ppt_h"/>
                                          </p:val>
                                        </p:tav>
                                        <p:tav tm="100000">
                                          <p:val>
                                            <p:strVal val="#ppt_h"/>
                                          </p:val>
                                        </p:tav>
                                      </p:tavLst>
                                    </p:anim>
                                    <p:anim calcmode="lin" valueType="num">
                                      <p:cBhvr>
                                        <p:cTn id="47" dur="500" fill="hold"/>
                                        <p:tgtEl>
                                          <p:spTgt spid="372761"/>
                                        </p:tgtEl>
                                        <p:attrNameLst>
                                          <p:attrName>ppt_x</p:attrName>
                                        </p:attrNameLst>
                                      </p:cBhvr>
                                      <p:tavLst>
                                        <p:tav tm="0">
                                          <p:val>
                                            <p:fltVal val="0.5"/>
                                          </p:val>
                                        </p:tav>
                                        <p:tav tm="100000">
                                          <p:val>
                                            <p:strVal val="#ppt_x"/>
                                          </p:val>
                                        </p:tav>
                                      </p:tavLst>
                                    </p:anim>
                                    <p:anim calcmode="lin" valueType="num">
                                      <p:cBhvr>
                                        <p:cTn id="48" dur="500" fill="hold"/>
                                        <p:tgtEl>
                                          <p:spTgt spid="372761"/>
                                        </p:tgtEl>
                                        <p:attrNameLst>
                                          <p:attrName>ppt_y</p:attrName>
                                        </p:attrNameLst>
                                      </p:cBhvr>
                                      <p:tavLst>
                                        <p:tav tm="0">
                                          <p:val>
                                            <p:strVal val="1+(6*min(max(#ppt_w*#ppt_h,.3),1)-7.4)/-.7*#ppt_h/2"/>
                                          </p:val>
                                        </p:tav>
                                        <p:tav tm="100000">
                                          <p:val>
                                            <p:strVal val="#ppt_y"/>
                                          </p:val>
                                        </p:tav>
                                      </p:tavLst>
                                    </p:anim>
                                  </p:childTnLst>
                                </p:cTn>
                              </p:par>
                            </p:childTnLst>
                          </p:cTn>
                        </p:par>
                        <p:par>
                          <p:cTn id="49" fill="hold" nodeType="afterGroup">
                            <p:stCondLst>
                              <p:cond delay="1000"/>
                            </p:stCondLst>
                            <p:childTnLst>
                              <p:par>
                                <p:cTn id="50" presetID="23" presetClass="entr" presetSubtype="36" fill="hold" grpId="0" nodeType="afterEffect">
                                  <p:stCondLst>
                                    <p:cond delay="0"/>
                                  </p:stCondLst>
                                  <p:childTnLst>
                                    <p:set>
                                      <p:cBhvr>
                                        <p:cTn id="51" dur="1" fill="hold">
                                          <p:stCondLst>
                                            <p:cond delay="0"/>
                                          </p:stCondLst>
                                        </p:cTn>
                                        <p:tgtEl>
                                          <p:spTgt spid="372762"/>
                                        </p:tgtEl>
                                        <p:attrNameLst>
                                          <p:attrName>style.visibility</p:attrName>
                                        </p:attrNameLst>
                                      </p:cBhvr>
                                      <p:to>
                                        <p:strVal val="visible"/>
                                      </p:to>
                                    </p:set>
                                    <p:anim calcmode="lin" valueType="num">
                                      <p:cBhvr>
                                        <p:cTn id="52" dur="500" fill="hold"/>
                                        <p:tgtEl>
                                          <p:spTgt spid="372762"/>
                                        </p:tgtEl>
                                        <p:attrNameLst>
                                          <p:attrName>ppt_w</p:attrName>
                                        </p:attrNameLst>
                                      </p:cBhvr>
                                      <p:tavLst>
                                        <p:tav tm="0">
                                          <p:val>
                                            <p:strVal val="(6*min(max(#ppt_w*#ppt_h,.3),1)-7.4)/-.7*#ppt_w"/>
                                          </p:val>
                                        </p:tav>
                                        <p:tav tm="100000">
                                          <p:val>
                                            <p:strVal val="#ppt_w"/>
                                          </p:val>
                                        </p:tav>
                                      </p:tavLst>
                                    </p:anim>
                                    <p:anim calcmode="lin" valueType="num">
                                      <p:cBhvr>
                                        <p:cTn id="53" dur="500" fill="hold"/>
                                        <p:tgtEl>
                                          <p:spTgt spid="372762"/>
                                        </p:tgtEl>
                                        <p:attrNameLst>
                                          <p:attrName>ppt_h</p:attrName>
                                        </p:attrNameLst>
                                      </p:cBhvr>
                                      <p:tavLst>
                                        <p:tav tm="0">
                                          <p:val>
                                            <p:strVal val="(6*min(max(#ppt_w*#ppt_h,.3),1)-7.4)/-.7*#ppt_h"/>
                                          </p:val>
                                        </p:tav>
                                        <p:tav tm="100000">
                                          <p:val>
                                            <p:strVal val="#ppt_h"/>
                                          </p:val>
                                        </p:tav>
                                      </p:tavLst>
                                    </p:anim>
                                    <p:anim calcmode="lin" valueType="num">
                                      <p:cBhvr>
                                        <p:cTn id="54" dur="500" fill="hold"/>
                                        <p:tgtEl>
                                          <p:spTgt spid="372762"/>
                                        </p:tgtEl>
                                        <p:attrNameLst>
                                          <p:attrName>ppt_x</p:attrName>
                                        </p:attrNameLst>
                                      </p:cBhvr>
                                      <p:tavLst>
                                        <p:tav tm="0">
                                          <p:val>
                                            <p:fltVal val="0.5"/>
                                          </p:val>
                                        </p:tav>
                                        <p:tav tm="100000">
                                          <p:val>
                                            <p:strVal val="#ppt_x"/>
                                          </p:val>
                                        </p:tav>
                                      </p:tavLst>
                                    </p:anim>
                                    <p:anim calcmode="lin" valueType="num">
                                      <p:cBhvr>
                                        <p:cTn id="55" dur="500" fill="hold"/>
                                        <p:tgtEl>
                                          <p:spTgt spid="372762"/>
                                        </p:tgtEl>
                                        <p:attrNameLst>
                                          <p:attrName>ppt_y</p:attrName>
                                        </p:attrNameLst>
                                      </p:cBhvr>
                                      <p:tavLst>
                                        <p:tav tm="0">
                                          <p:val>
                                            <p:strVal val="1+(6*min(max(#ppt_w*#ppt_h,.3),1)-7.4)/-.7*#ppt_h/2"/>
                                          </p:val>
                                        </p:tav>
                                        <p:tav tm="100000">
                                          <p:val>
                                            <p:strVal val="#ppt_y"/>
                                          </p:val>
                                        </p:tav>
                                      </p:tavLst>
                                    </p:anim>
                                  </p:childTnLst>
                                </p:cTn>
                              </p:par>
                            </p:childTnLst>
                          </p:cTn>
                        </p:par>
                        <p:par>
                          <p:cTn id="56" fill="hold" nodeType="afterGroup">
                            <p:stCondLst>
                              <p:cond delay="1500"/>
                            </p:stCondLst>
                            <p:childTnLst>
                              <p:par>
                                <p:cTn id="57" presetID="23" presetClass="entr" presetSubtype="36" fill="hold" grpId="0" nodeType="afterEffect">
                                  <p:stCondLst>
                                    <p:cond delay="0"/>
                                  </p:stCondLst>
                                  <p:childTnLst>
                                    <p:set>
                                      <p:cBhvr>
                                        <p:cTn id="58" dur="1" fill="hold">
                                          <p:stCondLst>
                                            <p:cond delay="0"/>
                                          </p:stCondLst>
                                        </p:cTn>
                                        <p:tgtEl>
                                          <p:spTgt spid="372763"/>
                                        </p:tgtEl>
                                        <p:attrNameLst>
                                          <p:attrName>style.visibility</p:attrName>
                                        </p:attrNameLst>
                                      </p:cBhvr>
                                      <p:to>
                                        <p:strVal val="visible"/>
                                      </p:to>
                                    </p:set>
                                    <p:anim calcmode="lin" valueType="num">
                                      <p:cBhvr>
                                        <p:cTn id="59" dur="500" fill="hold"/>
                                        <p:tgtEl>
                                          <p:spTgt spid="372763"/>
                                        </p:tgtEl>
                                        <p:attrNameLst>
                                          <p:attrName>ppt_w</p:attrName>
                                        </p:attrNameLst>
                                      </p:cBhvr>
                                      <p:tavLst>
                                        <p:tav tm="0">
                                          <p:val>
                                            <p:strVal val="(6*min(max(#ppt_w*#ppt_h,.3),1)-7.4)/-.7*#ppt_w"/>
                                          </p:val>
                                        </p:tav>
                                        <p:tav tm="100000">
                                          <p:val>
                                            <p:strVal val="#ppt_w"/>
                                          </p:val>
                                        </p:tav>
                                      </p:tavLst>
                                    </p:anim>
                                    <p:anim calcmode="lin" valueType="num">
                                      <p:cBhvr>
                                        <p:cTn id="60" dur="500" fill="hold"/>
                                        <p:tgtEl>
                                          <p:spTgt spid="372763"/>
                                        </p:tgtEl>
                                        <p:attrNameLst>
                                          <p:attrName>ppt_h</p:attrName>
                                        </p:attrNameLst>
                                      </p:cBhvr>
                                      <p:tavLst>
                                        <p:tav tm="0">
                                          <p:val>
                                            <p:strVal val="(6*min(max(#ppt_w*#ppt_h,.3),1)-7.4)/-.7*#ppt_h"/>
                                          </p:val>
                                        </p:tav>
                                        <p:tav tm="100000">
                                          <p:val>
                                            <p:strVal val="#ppt_h"/>
                                          </p:val>
                                        </p:tav>
                                      </p:tavLst>
                                    </p:anim>
                                    <p:anim calcmode="lin" valueType="num">
                                      <p:cBhvr>
                                        <p:cTn id="61" dur="500" fill="hold"/>
                                        <p:tgtEl>
                                          <p:spTgt spid="372763"/>
                                        </p:tgtEl>
                                        <p:attrNameLst>
                                          <p:attrName>ppt_x</p:attrName>
                                        </p:attrNameLst>
                                      </p:cBhvr>
                                      <p:tavLst>
                                        <p:tav tm="0">
                                          <p:val>
                                            <p:fltVal val="0.5"/>
                                          </p:val>
                                        </p:tav>
                                        <p:tav tm="100000">
                                          <p:val>
                                            <p:strVal val="#ppt_x"/>
                                          </p:val>
                                        </p:tav>
                                      </p:tavLst>
                                    </p:anim>
                                    <p:anim calcmode="lin" valueType="num">
                                      <p:cBhvr>
                                        <p:cTn id="62" dur="500" fill="hold"/>
                                        <p:tgtEl>
                                          <p:spTgt spid="372763"/>
                                        </p:tgtEl>
                                        <p:attrNameLst>
                                          <p:attrName>ppt_y</p:attrName>
                                        </p:attrNameLst>
                                      </p:cBhvr>
                                      <p:tavLst>
                                        <p:tav tm="0">
                                          <p:val>
                                            <p:strVal val="1+(6*min(max(#ppt_w*#ppt_h,.3),1)-7.4)/-.7*#ppt_h/2"/>
                                          </p:val>
                                        </p:tav>
                                        <p:tav tm="100000">
                                          <p:val>
                                            <p:strVal val="#ppt_y"/>
                                          </p:val>
                                        </p:tav>
                                      </p:tavLst>
                                    </p:anim>
                                  </p:childTnLst>
                                </p:cTn>
                              </p:par>
                            </p:childTnLst>
                          </p:cTn>
                        </p:par>
                        <p:par>
                          <p:cTn id="63" fill="hold" nodeType="afterGroup">
                            <p:stCondLst>
                              <p:cond delay="2000"/>
                            </p:stCondLst>
                            <p:childTnLst>
                              <p:par>
                                <p:cTn id="64" presetID="22" presetClass="entr" presetSubtype="4" fill="hold" nodeType="afterEffect">
                                  <p:stCondLst>
                                    <p:cond delay="0"/>
                                  </p:stCondLst>
                                  <p:childTnLst>
                                    <p:set>
                                      <p:cBhvr>
                                        <p:cTn id="65" dur="1" fill="hold">
                                          <p:stCondLst>
                                            <p:cond delay="0"/>
                                          </p:stCondLst>
                                        </p:cTn>
                                        <p:tgtEl>
                                          <p:spTgt spid="372753"/>
                                        </p:tgtEl>
                                        <p:attrNameLst>
                                          <p:attrName>style.visibility</p:attrName>
                                        </p:attrNameLst>
                                      </p:cBhvr>
                                      <p:to>
                                        <p:strVal val="visible"/>
                                      </p:to>
                                    </p:set>
                                    <p:animEffect transition="in" filter="wipe(down)">
                                      <p:cBhvr>
                                        <p:cTn id="66" dur="500"/>
                                        <p:tgtEl>
                                          <p:spTgt spid="372753"/>
                                        </p:tgtEl>
                                      </p:cBhvr>
                                    </p:animEffect>
                                  </p:childTnLst>
                                </p:cTn>
                              </p:par>
                            </p:childTnLst>
                          </p:cTn>
                        </p:par>
                        <p:par>
                          <p:cTn id="67" fill="hold" nodeType="afterGroup">
                            <p:stCondLst>
                              <p:cond delay="2500"/>
                            </p:stCondLst>
                            <p:childTnLst>
                              <p:par>
                                <p:cTn id="68" presetID="1" presetClass="entr" presetSubtype="0" fill="hold" grpId="0" nodeType="afterEffect">
                                  <p:stCondLst>
                                    <p:cond delay="0"/>
                                  </p:stCondLst>
                                  <p:childTnLst>
                                    <p:set>
                                      <p:cBhvr>
                                        <p:cTn id="69" dur="1" fill="hold">
                                          <p:stCondLst>
                                            <p:cond delay="0"/>
                                          </p:stCondLst>
                                        </p:cTn>
                                        <p:tgtEl>
                                          <p:spTgt spid="372747"/>
                                        </p:tgtEl>
                                        <p:attrNameLst>
                                          <p:attrName>style.visibility</p:attrName>
                                        </p:attrNameLst>
                                      </p:cBhvr>
                                      <p:to>
                                        <p:strVal val="visible"/>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23" presetClass="entr" presetSubtype="36" fill="hold" grpId="0" nodeType="clickEffect">
                                  <p:stCondLst>
                                    <p:cond delay="0"/>
                                  </p:stCondLst>
                                  <p:childTnLst>
                                    <p:set>
                                      <p:cBhvr>
                                        <p:cTn id="73" dur="1" fill="hold">
                                          <p:stCondLst>
                                            <p:cond delay="0"/>
                                          </p:stCondLst>
                                        </p:cTn>
                                        <p:tgtEl>
                                          <p:spTgt spid="372766"/>
                                        </p:tgtEl>
                                        <p:attrNameLst>
                                          <p:attrName>style.visibility</p:attrName>
                                        </p:attrNameLst>
                                      </p:cBhvr>
                                      <p:to>
                                        <p:strVal val="visible"/>
                                      </p:to>
                                    </p:set>
                                    <p:anim calcmode="lin" valueType="num">
                                      <p:cBhvr>
                                        <p:cTn id="74" dur="500" fill="hold"/>
                                        <p:tgtEl>
                                          <p:spTgt spid="372766"/>
                                        </p:tgtEl>
                                        <p:attrNameLst>
                                          <p:attrName>ppt_w</p:attrName>
                                        </p:attrNameLst>
                                      </p:cBhvr>
                                      <p:tavLst>
                                        <p:tav tm="0">
                                          <p:val>
                                            <p:strVal val="(6*min(max(#ppt_w*#ppt_h,.3),1)-7.4)/-.7*#ppt_w"/>
                                          </p:val>
                                        </p:tav>
                                        <p:tav tm="100000">
                                          <p:val>
                                            <p:strVal val="#ppt_w"/>
                                          </p:val>
                                        </p:tav>
                                      </p:tavLst>
                                    </p:anim>
                                    <p:anim calcmode="lin" valueType="num">
                                      <p:cBhvr>
                                        <p:cTn id="75" dur="500" fill="hold"/>
                                        <p:tgtEl>
                                          <p:spTgt spid="372766"/>
                                        </p:tgtEl>
                                        <p:attrNameLst>
                                          <p:attrName>ppt_h</p:attrName>
                                        </p:attrNameLst>
                                      </p:cBhvr>
                                      <p:tavLst>
                                        <p:tav tm="0">
                                          <p:val>
                                            <p:strVal val="(6*min(max(#ppt_w*#ppt_h,.3),1)-7.4)/-.7*#ppt_h"/>
                                          </p:val>
                                        </p:tav>
                                        <p:tav tm="100000">
                                          <p:val>
                                            <p:strVal val="#ppt_h"/>
                                          </p:val>
                                        </p:tav>
                                      </p:tavLst>
                                    </p:anim>
                                    <p:anim calcmode="lin" valueType="num">
                                      <p:cBhvr>
                                        <p:cTn id="76" dur="500" fill="hold"/>
                                        <p:tgtEl>
                                          <p:spTgt spid="372766"/>
                                        </p:tgtEl>
                                        <p:attrNameLst>
                                          <p:attrName>ppt_x</p:attrName>
                                        </p:attrNameLst>
                                      </p:cBhvr>
                                      <p:tavLst>
                                        <p:tav tm="0">
                                          <p:val>
                                            <p:fltVal val="0.5"/>
                                          </p:val>
                                        </p:tav>
                                        <p:tav tm="100000">
                                          <p:val>
                                            <p:strVal val="#ppt_x"/>
                                          </p:val>
                                        </p:tav>
                                      </p:tavLst>
                                    </p:anim>
                                    <p:anim calcmode="lin" valueType="num">
                                      <p:cBhvr>
                                        <p:cTn id="77" dur="500" fill="hold"/>
                                        <p:tgtEl>
                                          <p:spTgt spid="372766"/>
                                        </p:tgtEl>
                                        <p:attrNameLst>
                                          <p:attrName>ppt_y</p:attrName>
                                        </p:attrNameLst>
                                      </p:cBhvr>
                                      <p:tavLst>
                                        <p:tav tm="0">
                                          <p:val>
                                            <p:strVal val="1+(6*min(max(#ppt_w*#ppt_h,.3),1)-7.4)/-.7*#ppt_h/2"/>
                                          </p:val>
                                        </p:tav>
                                        <p:tav tm="100000">
                                          <p:val>
                                            <p:strVal val="#ppt_y"/>
                                          </p:val>
                                        </p:tav>
                                      </p:tavLst>
                                    </p:anim>
                                  </p:childTnLst>
                                </p:cTn>
                              </p:par>
                            </p:childTnLst>
                          </p:cTn>
                        </p:par>
                        <p:par>
                          <p:cTn id="78" fill="hold" nodeType="afterGroup">
                            <p:stCondLst>
                              <p:cond delay="500"/>
                            </p:stCondLst>
                            <p:childTnLst>
                              <p:par>
                                <p:cTn id="79" presetID="23" presetClass="entr" presetSubtype="36" fill="hold" grpId="0" nodeType="afterEffect">
                                  <p:stCondLst>
                                    <p:cond delay="0"/>
                                  </p:stCondLst>
                                  <p:childTnLst>
                                    <p:set>
                                      <p:cBhvr>
                                        <p:cTn id="80" dur="1" fill="hold">
                                          <p:stCondLst>
                                            <p:cond delay="0"/>
                                          </p:stCondLst>
                                        </p:cTn>
                                        <p:tgtEl>
                                          <p:spTgt spid="372764"/>
                                        </p:tgtEl>
                                        <p:attrNameLst>
                                          <p:attrName>style.visibility</p:attrName>
                                        </p:attrNameLst>
                                      </p:cBhvr>
                                      <p:to>
                                        <p:strVal val="visible"/>
                                      </p:to>
                                    </p:set>
                                    <p:anim calcmode="lin" valueType="num">
                                      <p:cBhvr>
                                        <p:cTn id="81" dur="500" fill="hold"/>
                                        <p:tgtEl>
                                          <p:spTgt spid="372764"/>
                                        </p:tgtEl>
                                        <p:attrNameLst>
                                          <p:attrName>ppt_w</p:attrName>
                                        </p:attrNameLst>
                                      </p:cBhvr>
                                      <p:tavLst>
                                        <p:tav tm="0">
                                          <p:val>
                                            <p:strVal val="(6*min(max(#ppt_w*#ppt_h,.3),1)-7.4)/-.7*#ppt_w"/>
                                          </p:val>
                                        </p:tav>
                                        <p:tav tm="100000">
                                          <p:val>
                                            <p:strVal val="#ppt_w"/>
                                          </p:val>
                                        </p:tav>
                                      </p:tavLst>
                                    </p:anim>
                                    <p:anim calcmode="lin" valueType="num">
                                      <p:cBhvr>
                                        <p:cTn id="82" dur="500" fill="hold"/>
                                        <p:tgtEl>
                                          <p:spTgt spid="372764"/>
                                        </p:tgtEl>
                                        <p:attrNameLst>
                                          <p:attrName>ppt_h</p:attrName>
                                        </p:attrNameLst>
                                      </p:cBhvr>
                                      <p:tavLst>
                                        <p:tav tm="0">
                                          <p:val>
                                            <p:strVal val="(6*min(max(#ppt_w*#ppt_h,.3),1)-7.4)/-.7*#ppt_h"/>
                                          </p:val>
                                        </p:tav>
                                        <p:tav tm="100000">
                                          <p:val>
                                            <p:strVal val="#ppt_h"/>
                                          </p:val>
                                        </p:tav>
                                      </p:tavLst>
                                    </p:anim>
                                    <p:anim calcmode="lin" valueType="num">
                                      <p:cBhvr>
                                        <p:cTn id="83" dur="500" fill="hold"/>
                                        <p:tgtEl>
                                          <p:spTgt spid="372764"/>
                                        </p:tgtEl>
                                        <p:attrNameLst>
                                          <p:attrName>ppt_x</p:attrName>
                                        </p:attrNameLst>
                                      </p:cBhvr>
                                      <p:tavLst>
                                        <p:tav tm="0">
                                          <p:val>
                                            <p:fltVal val="0.5"/>
                                          </p:val>
                                        </p:tav>
                                        <p:tav tm="100000">
                                          <p:val>
                                            <p:strVal val="#ppt_x"/>
                                          </p:val>
                                        </p:tav>
                                      </p:tavLst>
                                    </p:anim>
                                    <p:anim calcmode="lin" valueType="num">
                                      <p:cBhvr>
                                        <p:cTn id="84" dur="500" fill="hold"/>
                                        <p:tgtEl>
                                          <p:spTgt spid="372764"/>
                                        </p:tgtEl>
                                        <p:attrNameLst>
                                          <p:attrName>ppt_y</p:attrName>
                                        </p:attrNameLst>
                                      </p:cBhvr>
                                      <p:tavLst>
                                        <p:tav tm="0">
                                          <p:val>
                                            <p:strVal val="1+(6*min(max(#ppt_w*#ppt_h,.3),1)-7.4)/-.7*#ppt_h/2"/>
                                          </p:val>
                                        </p:tav>
                                        <p:tav tm="100000">
                                          <p:val>
                                            <p:strVal val="#ppt_y"/>
                                          </p:val>
                                        </p:tav>
                                      </p:tavLst>
                                    </p:anim>
                                  </p:childTnLst>
                                </p:cTn>
                              </p:par>
                            </p:childTnLst>
                          </p:cTn>
                        </p:par>
                        <p:par>
                          <p:cTn id="85" fill="hold" nodeType="afterGroup">
                            <p:stCondLst>
                              <p:cond delay="1000"/>
                            </p:stCondLst>
                            <p:childTnLst>
                              <p:par>
                                <p:cTn id="86" presetID="23" presetClass="entr" presetSubtype="36" fill="hold" grpId="0" nodeType="afterEffect">
                                  <p:stCondLst>
                                    <p:cond delay="0"/>
                                  </p:stCondLst>
                                  <p:childTnLst>
                                    <p:set>
                                      <p:cBhvr>
                                        <p:cTn id="87" dur="1" fill="hold">
                                          <p:stCondLst>
                                            <p:cond delay="0"/>
                                          </p:stCondLst>
                                        </p:cTn>
                                        <p:tgtEl>
                                          <p:spTgt spid="372765"/>
                                        </p:tgtEl>
                                        <p:attrNameLst>
                                          <p:attrName>style.visibility</p:attrName>
                                        </p:attrNameLst>
                                      </p:cBhvr>
                                      <p:to>
                                        <p:strVal val="visible"/>
                                      </p:to>
                                    </p:set>
                                    <p:anim calcmode="lin" valueType="num">
                                      <p:cBhvr>
                                        <p:cTn id="88" dur="500" fill="hold"/>
                                        <p:tgtEl>
                                          <p:spTgt spid="372765"/>
                                        </p:tgtEl>
                                        <p:attrNameLst>
                                          <p:attrName>ppt_w</p:attrName>
                                        </p:attrNameLst>
                                      </p:cBhvr>
                                      <p:tavLst>
                                        <p:tav tm="0">
                                          <p:val>
                                            <p:strVal val="(6*min(max(#ppt_w*#ppt_h,.3),1)-7.4)/-.7*#ppt_w"/>
                                          </p:val>
                                        </p:tav>
                                        <p:tav tm="100000">
                                          <p:val>
                                            <p:strVal val="#ppt_w"/>
                                          </p:val>
                                        </p:tav>
                                      </p:tavLst>
                                    </p:anim>
                                    <p:anim calcmode="lin" valueType="num">
                                      <p:cBhvr>
                                        <p:cTn id="89" dur="500" fill="hold"/>
                                        <p:tgtEl>
                                          <p:spTgt spid="372765"/>
                                        </p:tgtEl>
                                        <p:attrNameLst>
                                          <p:attrName>ppt_h</p:attrName>
                                        </p:attrNameLst>
                                      </p:cBhvr>
                                      <p:tavLst>
                                        <p:tav tm="0">
                                          <p:val>
                                            <p:strVal val="(6*min(max(#ppt_w*#ppt_h,.3),1)-7.4)/-.7*#ppt_h"/>
                                          </p:val>
                                        </p:tav>
                                        <p:tav tm="100000">
                                          <p:val>
                                            <p:strVal val="#ppt_h"/>
                                          </p:val>
                                        </p:tav>
                                      </p:tavLst>
                                    </p:anim>
                                    <p:anim calcmode="lin" valueType="num">
                                      <p:cBhvr>
                                        <p:cTn id="90" dur="500" fill="hold"/>
                                        <p:tgtEl>
                                          <p:spTgt spid="372765"/>
                                        </p:tgtEl>
                                        <p:attrNameLst>
                                          <p:attrName>ppt_x</p:attrName>
                                        </p:attrNameLst>
                                      </p:cBhvr>
                                      <p:tavLst>
                                        <p:tav tm="0">
                                          <p:val>
                                            <p:fltVal val="0.5"/>
                                          </p:val>
                                        </p:tav>
                                        <p:tav tm="100000">
                                          <p:val>
                                            <p:strVal val="#ppt_x"/>
                                          </p:val>
                                        </p:tav>
                                      </p:tavLst>
                                    </p:anim>
                                    <p:anim calcmode="lin" valueType="num">
                                      <p:cBhvr>
                                        <p:cTn id="91" dur="500" fill="hold"/>
                                        <p:tgtEl>
                                          <p:spTgt spid="372765"/>
                                        </p:tgtEl>
                                        <p:attrNameLst>
                                          <p:attrName>ppt_y</p:attrName>
                                        </p:attrNameLst>
                                      </p:cBhvr>
                                      <p:tavLst>
                                        <p:tav tm="0">
                                          <p:val>
                                            <p:strVal val="1+(6*min(max(#ppt_w*#ppt_h,.3),1)-7.4)/-.7*#ppt_h/2"/>
                                          </p:val>
                                        </p:tav>
                                        <p:tav tm="100000">
                                          <p:val>
                                            <p:strVal val="#ppt_y"/>
                                          </p:val>
                                        </p:tav>
                                      </p:tavLst>
                                    </p:anim>
                                  </p:childTnLst>
                                </p:cTn>
                              </p:par>
                            </p:childTnLst>
                          </p:cTn>
                        </p:par>
                        <p:par>
                          <p:cTn id="92" fill="hold" nodeType="afterGroup">
                            <p:stCondLst>
                              <p:cond delay="1500"/>
                            </p:stCondLst>
                            <p:childTnLst>
                              <p:par>
                                <p:cTn id="93" presetID="22" presetClass="entr" presetSubtype="4" fill="hold" nodeType="afterEffect">
                                  <p:stCondLst>
                                    <p:cond delay="0"/>
                                  </p:stCondLst>
                                  <p:childTnLst>
                                    <p:set>
                                      <p:cBhvr>
                                        <p:cTn id="94" dur="1" fill="hold">
                                          <p:stCondLst>
                                            <p:cond delay="0"/>
                                          </p:stCondLst>
                                        </p:cTn>
                                        <p:tgtEl>
                                          <p:spTgt spid="372752"/>
                                        </p:tgtEl>
                                        <p:attrNameLst>
                                          <p:attrName>style.visibility</p:attrName>
                                        </p:attrNameLst>
                                      </p:cBhvr>
                                      <p:to>
                                        <p:strVal val="visible"/>
                                      </p:to>
                                    </p:set>
                                    <p:animEffect transition="in" filter="wipe(down)">
                                      <p:cBhvr>
                                        <p:cTn id="95" dur="500"/>
                                        <p:tgtEl>
                                          <p:spTgt spid="372752"/>
                                        </p:tgtEl>
                                      </p:cBhvr>
                                    </p:animEffect>
                                  </p:childTnLst>
                                </p:cTn>
                              </p:par>
                            </p:childTnLst>
                          </p:cTn>
                        </p:par>
                        <p:par>
                          <p:cTn id="96" fill="hold" nodeType="afterGroup">
                            <p:stCondLst>
                              <p:cond delay="2000"/>
                            </p:stCondLst>
                            <p:childTnLst>
                              <p:par>
                                <p:cTn id="97" presetID="1" presetClass="entr" presetSubtype="0" fill="hold" grpId="0" nodeType="afterEffect">
                                  <p:stCondLst>
                                    <p:cond delay="0"/>
                                  </p:stCondLst>
                                  <p:childTnLst>
                                    <p:set>
                                      <p:cBhvr>
                                        <p:cTn id="98" dur="1" fill="hold">
                                          <p:stCondLst>
                                            <p:cond delay="0"/>
                                          </p:stCondLst>
                                        </p:cTn>
                                        <p:tgtEl>
                                          <p:spTgt spid="372748"/>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23" presetClass="entr" presetSubtype="36" fill="hold" grpId="0" nodeType="clickEffect">
                                  <p:stCondLst>
                                    <p:cond delay="0"/>
                                  </p:stCondLst>
                                  <p:childTnLst>
                                    <p:set>
                                      <p:cBhvr>
                                        <p:cTn id="102" dur="1" fill="hold">
                                          <p:stCondLst>
                                            <p:cond delay="0"/>
                                          </p:stCondLst>
                                        </p:cTn>
                                        <p:tgtEl>
                                          <p:spTgt spid="372768"/>
                                        </p:tgtEl>
                                        <p:attrNameLst>
                                          <p:attrName>style.visibility</p:attrName>
                                        </p:attrNameLst>
                                      </p:cBhvr>
                                      <p:to>
                                        <p:strVal val="visible"/>
                                      </p:to>
                                    </p:set>
                                    <p:anim calcmode="lin" valueType="num">
                                      <p:cBhvr>
                                        <p:cTn id="103" dur="500" fill="hold"/>
                                        <p:tgtEl>
                                          <p:spTgt spid="372768"/>
                                        </p:tgtEl>
                                        <p:attrNameLst>
                                          <p:attrName>ppt_w</p:attrName>
                                        </p:attrNameLst>
                                      </p:cBhvr>
                                      <p:tavLst>
                                        <p:tav tm="0">
                                          <p:val>
                                            <p:strVal val="(6*min(max(#ppt_w*#ppt_h,.3),1)-7.4)/-.7*#ppt_w"/>
                                          </p:val>
                                        </p:tav>
                                        <p:tav tm="100000">
                                          <p:val>
                                            <p:strVal val="#ppt_w"/>
                                          </p:val>
                                        </p:tav>
                                      </p:tavLst>
                                    </p:anim>
                                    <p:anim calcmode="lin" valueType="num">
                                      <p:cBhvr>
                                        <p:cTn id="104" dur="500" fill="hold"/>
                                        <p:tgtEl>
                                          <p:spTgt spid="372768"/>
                                        </p:tgtEl>
                                        <p:attrNameLst>
                                          <p:attrName>ppt_h</p:attrName>
                                        </p:attrNameLst>
                                      </p:cBhvr>
                                      <p:tavLst>
                                        <p:tav tm="0">
                                          <p:val>
                                            <p:strVal val="(6*min(max(#ppt_w*#ppt_h,.3),1)-7.4)/-.7*#ppt_h"/>
                                          </p:val>
                                        </p:tav>
                                        <p:tav tm="100000">
                                          <p:val>
                                            <p:strVal val="#ppt_h"/>
                                          </p:val>
                                        </p:tav>
                                      </p:tavLst>
                                    </p:anim>
                                    <p:anim calcmode="lin" valueType="num">
                                      <p:cBhvr>
                                        <p:cTn id="105" dur="500" fill="hold"/>
                                        <p:tgtEl>
                                          <p:spTgt spid="372768"/>
                                        </p:tgtEl>
                                        <p:attrNameLst>
                                          <p:attrName>ppt_x</p:attrName>
                                        </p:attrNameLst>
                                      </p:cBhvr>
                                      <p:tavLst>
                                        <p:tav tm="0">
                                          <p:val>
                                            <p:fltVal val="0.5"/>
                                          </p:val>
                                        </p:tav>
                                        <p:tav tm="100000">
                                          <p:val>
                                            <p:strVal val="#ppt_x"/>
                                          </p:val>
                                        </p:tav>
                                      </p:tavLst>
                                    </p:anim>
                                    <p:anim calcmode="lin" valueType="num">
                                      <p:cBhvr>
                                        <p:cTn id="106" dur="500" fill="hold"/>
                                        <p:tgtEl>
                                          <p:spTgt spid="372768"/>
                                        </p:tgtEl>
                                        <p:attrNameLst>
                                          <p:attrName>ppt_y</p:attrName>
                                        </p:attrNameLst>
                                      </p:cBhvr>
                                      <p:tavLst>
                                        <p:tav tm="0">
                                          <p:val>
                                            <p:strVal val="1+(6*min(max(#ppt_w*#ppt_h,.3),1)-7.4)/-.7*#ppt_h/2"/>
                                          </p:val>
                                        </p:tav>
                                        <p:tav tm="100000">
                                          <p:val>
                                            <p:strVal val="#ppt_y"/>
                                          </p:val>
                                        </p:tav>
                                      </p:tavLst>
                                    </p:anim>
                                  </p:childTnLst>
                                </p:cTn>
                              </p:par>
                            </p:childTnLst>
                          </p:cTn>
                        </p:par>
                        <p:par>
                          <p:cTn id="107" fill="hold" nodeType="afterGroup">
                            <p:stCondLst>
                              <p:cond delay="500"/>
                            </p:stCondLst>
                            <p:childTnLst>
                              <p:par>
                                <p:cTn id="108" presetID="22" presetClass="entr" presetSubtype="4" fill="hold" nodeType="afterEffect">
                                  <p:stCondLst>
                                    <p:cond delay="0"/>
                                  </p:stCondLst>
                                  <p:childTnLst>
                                    <p:set>
                                      <p:cBhvr>
                                        <p:cTn id="109" dur="1" fill="hold">
                                          <p:stCondLst>
                                            <p:cond delay="0"/>
                                          </p:stCondLst>
                                        </p:cTn>
                                        <p:tgtEl>
                                          <p:spTgt spid="372755"/>
                                        </p:tgtEl>
                                        <p:attrNameLst>
                                          <p:attrName>style.visibility</p:attrName>
                                        </p:attrNameLst>
                                      </p:cBhvr>
                                      <p:to>
                                        <p:strVal val="visible"/>
                                      </p:to>
                                    </p:set>
                                    <p:animEffect transition="in" filter="wipe(down)">
                                      <p:cBhvr>
                                        <p:cTn id="110" dur="500"/>
                                        <p:tgtEl>
                                          <p:spTgt spid="372755"/>
                                        </p:tgtEl>
                                      </p:cBhvr>
                                    </p:animEffect>
                                  </p:childTnLst>
                                </p:cTn>
                              </p:par>
                            </p:childTnLst>
                          </p:cTn>
                        </p:par>
                        <p:par>
                          <p:cTn id="111" fill="hold" nodeType="afterGroup">
                            <p:stCondLst>
                              <p:cond delay="1000"/>
                            </p:stCondLst>
                            <p:childTnLst>
                              <p:par>
                                <p:cTn id="112" presetID="1" presetClass="entr" presetSubtype="0" fill="hold" grpId="0" nodeType="afterEffect">
                                  <p:stCondLst>
                                    <p:cond delay="0"/>
                                  </p:stCondLst>
                                  <p:childTnLst>
                                    <p:set>
                                      <p:cBhvr>
                                        <p:cTn id="113" dur="1" fill="hold">
                                          <p:stCondLst>
                                            <p:cond delay="0"/>
                                          </p:stCondLst>
                                        </p:cTn>
                                        <p:tgtEl>
                                          <p:spTgt spid="372749"/>
                                        </p:tgtEl>
                                        <p:attrNameLst>
                                          <p:attrName>style.visibility</p:attrName>
                                        </p:attrNameLst>
                                      </p:cBhvr>
                                      <p:to>
                                        <p:strVal val="visible"/>
                                      </p:to>
                                    </p:set>
                                  </p:childTnLst>
                                </p:cTn>
                              </p:par>
                            </p:childTnLst>
                          </p:cTn>
                        </p:par>
                        <p:par>
                          <p:cTn id="114" fill="hold" nodeType="afterGroup">
                            <p:stCondLst>
                              <p:cond delay="1000"/>
                            </p:stCondLst>
                            <p:childTnLst>
                              <p:par>
                                <p:cTn id="115" presetID="1" presetClass="entr" presetSubtype="0" fill="hold" grpId="0" nodeType="afterEffect">
                                  <p:stCondLst>
                                    <p:cond delay="0"/>
                                  </p:stCondLst>
                                  <p:childTnLst>
                                    <p:set>
                                      <p:cBhvr>
                                        <p:cTn id="116" dur="1" fill="hold">
                                          <p:stCondLst>
                                            <p:cond delay="0"/>
                                          </p:stCondLst>
                                        </p:cTn>
                                        <p:tgtEl>
                                          <p:spTgt spid="372767"/>
                                        </p:tgtEl>
                                        <p:attrNameLst>
                                          <p:attrName>style.visibility</p:attrName>
                                        </p:attrNameLst>
                                      </p:cBhvr>
                                      <p:to>
                                        <p:strVal val="visible"/>
                                      </p:to>
                                    </p:se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3" presetClass="entr" presetSubtype="36" fill="hold" grpId="0" nodeType="clickEffect">
                                  <p:stCondLst>
                                    <p:cond delay="0"/>
                                  </p:stCondLst>
                                  <p:childTnLst>
                                    <p:set>
                                      <p:cBhvr>
                                        <p:cTn id="120" dur="1" fill="hold">
                                          <p:stCondLst>
                                            <p:cond delay="0"/>
                                          </p:stCondLst>
                                        </p:cTn>
                                        <p:tgtEl>
                                          <p:spTgt spid="372744"/>
                                        </p:tgtEl>
                                        <p:attrNameLst>
                                          <p:attrName>style.visibility</p:attrName>
                                        </p:attrNameLst>
                                      </p:cBhvr>
                                      <p:to>
                                        <p:strVal val="visible"/>
                                      </p:to>
                                    </p:set>
                                    <p:anim calcmode="lin" valueType="num">
                                      <p:cBhvr>
                                        <p:cTn id="121" dur="500" fill="hold"/>
                                        <p:tgtEl>
                                          <p:spTgt spid="372744"/>
                                        </p:tgtEl>
                                        <p:attrNameLst>
                                          <p:attrName>ppt_w</p:attrName>
                                        </p:attrNameLst>
                                      </p:cBhvr>
                                      <p:tavLst>
                                        <p:tav tm="0">
                                          <p:val>
                                            <p:strVal val="(6*min(max(#ppt_w*#ppt_h,.3),1)-7.4)/-.7*#ppt_w"/>
                                          </p:val>
                                        </p:tav>
                                        <p:tav tm="100000">
                                          <p:val>
                                            <p:strVal val="#ppt_w"/>
                                          </p:val>
                                        </p:tav>
                                      </p:tavLst>
                                    </p:anim>
                                    <p:anim calcmode="lin" valueType="num">
                                      <p:cBhvr>
                                        <p:cTn id="122" dur="500" fill="hold"/>
                                        <p:tgtEl>
                                          <p:spTgt spid="372744"/>
                                        </p:tgtEl>
                                        <p:attrNameLst>
                                          <p:attrName>ppt_h</p:attrName>
                                        </p:attrNameLst>
                                      </p:cBhvr>
                                      <p:tavLst>
                                        <p:tav tm="0">
                                          <p:val>
                                            <p:strVal val="(6*min(max(#ppt_w*#ppt_h,.3),1)-7.4)/-.7*#ppt_h"/>
                                          </p:val>
                                        </p:tav>
                                        <p:tav tm="100000">
                                          <p:val>
                                            <p:strVal val="#ppt_h"/>
                                          </p:val>
                                        </p:tav>
                                      </p:tavLst>
                                    </p:anim>
                                    <p:anim calcmode="lin" valueType="num">
                                      <p:cBhvr>
                                        <p:cTn id="123" dur="500" fill="hold"/>
                                        <p:tgtEl>
                                          <p:spTgt spid="372744"/>
                                        </p:tgtEl>
                                        <p:attrNameLst>
                                          <p:attrName>ppt_x</p:attrName>
                                        </p:attrNameLst>
                                      </p:cBhvr>
                                      <p:tavLst>
                                        <p:tav tm="0">
                                          <p:val>
                                            <p:fltVal val="0.5"/>
                                          </p:val>
                                        </p:tav>
                                        <p:tav tm="100000">
                                          <p:val>
                                            <p:strVal val="#ppt_x"/>
                                          </p:val>
                                        </p:tav>
                                      </p:tavLst>
                                    </p:anim>
                                    <p:anim calcmode="lin" valueType="num">
                                      <p:cBhvr>
                                        <p:cTn id="124" dur="500" fill="hold"/>
                                        <p:tgtEl>
                                          <p:spTgt spid="372744"/>
                                        </p:tgtEl>
                                        <p:attrNameLst>
                                          <p:attrName>ppt_y</p:attrName>
                                        </p:attrNameLst>
                                      </p:cBhvr>
                                      <p:tavLst>
                                        <p:tav tm="0">
                                          <p:val>
                                            <p:strVal val="1+(6*min(max(#ppt_w*#ppt_h,.3),1)-7.4)/-.7*#ppt_h/2"/>
                                          </p:val>
                                        </p:tav>
                                        <p:tav tm="100000">
                                          <p:val>
                                            <p:strVal val="#ppt_y"/>
                                          </p:val>
                                        </p:tav>
                                      </p:tavLst>
                                    </p:anim>
                                  </p:childTnLst>
                                </p:cTn>
                              </p:par>
                            </p:childTnLst>
                          </p:cTn>
                        </p:par>
                        <p:par>
                          <p:cTn id="125" fill="hold" nodeType="afterGroup">
                            <p:stCondLst>
                              <p:cond delay="500"/>
                            </p:stCondLst>
                            <p:childTnLst>
                              <p:par>
                                <p:cTn id="126" presetID="23" presetClass="entr" presetSubtype="36" fill="hold" grpId="0" nodeType="afterEffect">
                                  <p:stCondLst>
                                    <p:cond delay="0"/>
                                  </p:stCondLst>
                                  <p:childTnLst>
                                    <p:set>
                                      <p:cBhvr>
                                        <p:cTn id="127" dur="1" fill="hold">
                                          <p:stCondLst>
                                            <p:cond delay="0"/>
                                          </p:stCondLst>
                                        </p:cTn>
                                        <p:tgtEl>
                                          <p:spTgt spid="372757"/>
                                        </p:tgtEl>
                                        <p:attrNameLst>
                                          <p:attrName>style.visibility</p:attrName>
                                        </p:attrNameLst>
                                      </p:cBhvr>
                                      <p:to>
                                        <p:strVal val="visible"/>
                                      </p:to>
                                    </p:set>
                                    <p:anim calcmode="lin" valueType="num">
                                      <p:cBhvr>
                                        <p:cTn id="128" dur="500" fill="hold"/>
                                        <p:tgtEl>
                                          <p:spTgt spid="372757"/>
                                        </p:tgtEl>
                                        <p:attrNameLst>
                                          <p:attrName>ppt_w</p:attrName>
                                        </p:attrNameLst>
                                      </p:cBhvr>
                                      <p:tavLst>
                                        <p:tav tm="0">
                                          <p:val>
                                            <p:strVal val="(6*min(max(#ppt_w*#ppt_h,.3),1)-7.4)/-.7*#ppt_w"/>
                                          </p:val>
                                        </p:tav>
                                        <p:tav tm="100000">
                                          <p:val>
                                            <p:strVal val="#ppt_w"/>
                                          </p:val>
                                        </p:tav>
                                      </p:tavLst>
                                    </p:anim>
                                    <p:anim calcmode="lin" valueType="num">
                                      <p:cBhvr>
                                        <p:cTn id="129" dur="500" fill="hold"/>
                                        <p:tgtEl>
                                          <p:spTgt spid="372757"/>
                                        </p:tgtEl>
                                        <p:attrNameLst>
                                          <p:attrName>ppt_h</p:attrName>
                                        </p:attrNameLst>
                                      </p:cBhvr>
                                      <p:tavLst>
                                        <p:tav tm="0">
                                          <p:val>
                                            <p:strVal val="(6*min(max(#ppt_w*#ppt_h,.3),1)-7.4)/-.7*#ppt_h"/>
                                          </p:val>
                                        </p:tav>
                                        <p:tav tm="100000">
                                          <p:val>
                                            <p:strVal val="#ppt_h"/>
                                          </p:val>
                                        </p:tav>
                                      </p:tavLst>
                                    </p:anim>
                                    <p:anim calcmode="lin" valueType="num">
                                      <p:cBhvr>
                                        <p:cTn id="130" dur="500" fill="hold"/>
                                        <p:tgtEl>
                                          <p:spTgt spid="372757"/>
                                        </p:tgtEl>
                                        <p:attrNameLst>
                                          <p:attrName>ppt_x</p:attrName>
                                        </p:attrNameLst>
                                      </p:cBhvr>
                                      <p:tavLst>
                                        <p:tav tm="0">
                                          <p:val>
                                            <p:fltVal val="0.5"/>
                                          </p:val>
                                        </p:tav>
                                        <p:tav tm="100000">
                                          <p:val>
                                            <p:strVal val="#ppt_x"/>
                                          </p:val>
                                        </p:tav>
                                      </p:tavLst>
                                    </p:anim>
                                    <p:anim calcmode="lin" valueType="num">
                                      <p:cBhvr>
                                        <p:cTn id="131" dur="500" fill="hold"/>
                                        <p:tgtEl>
                                          <p:spTgt spid="372757"/>
                                        </p:tgtEl>
                                        <p:attrNameLst>
                                          <p:attrName>ppt_y</p:attrName>
                                        </p:attrNameLst>
                                      </p:cBhvr>
                                      <p:tavLst>
                                        <p:tav tm="0">
                                          <p:val>
                                            <p:strVal val="1+(6*min(max(#ppt_w*#ppt_h,.3),1)-7.4)/-.7*#ppt_h/2"/>
                                          </p:val>
                                        </p:tav>
                                        <p:tav tm="100000">
                                          <p:val>
                                            <p:strVal val="#ppt_y"/>
                                          </p:val>
                                        </p:tav>
                                      </p:tavLst>
                                    </p:anim>
                                  </p:childTnLst>
                                </p:cTn>
                              </p:par>
                            </p:childTnLst>
                          </p:cTn>
                        </p:par>
                        <p:par>
                          <p:cTn id="132" fill="hold" nodeType="afterGroup">
                            <p:stCondLst>
                              <p:cond delay="1000"/>
                            </p:stCondLst>
                            <p:childTnLst>
                              <p:par>
                                <p:cTn id="133" presetID="23" presetClass="entr" presetSubtype="36" fill="hold" grpId="0" nodeType="afterEffect">
                                  <p:stCondLst>
                                    <p:cond delay="0"/>
                                  </p:stCondLst>
                                  <p:childTnLst>
                                    <p:set>
                                      <p:cBhvr>
                                        <p:cTn id="134" dur="1" fill="hold">
                                          <p:stCondLst>
                                            <p:cond delay="0"/>
                                          </p:stCondLst>
                                        </p:cTn>
                                        <p:tgtEl>
                                          <p:spTgt spid="372758"/>
                                        </p:tgtEl>
                                        <p:attrNameLst>
                                          <p:attrName>style.visibility</p:attrName>
                                        </p:attrNameLst>
                                      </p:cBhvr>
                                      <p:to>
                                        <p:strVal val="visible"/>
                                      </p:to>
                                    </p:set>
                                    <p:anim calcmode="lin" valueType="num">
                                      <p:cBhvr>
                                        <p:cTn id="135" dur="500" fill="hold"/>
                                        <p:tgtEl>
                                          <p:spTgt spid="372758"/>
                                        </p:tgtEl>
                                        <p:attrNameLst>
                                          <p:attrName>ppt_w</p:attrName>
                                        </p:attrNameLst>
                                      </p:cBhvr>
                                      <p:tavLst>
                                        <p:tav tm="0">
                                          <p:val>
                                            <p:strVal val="(6*min(max(#ppt_w*#ppt_h,.3),1)-7.4)/-.7*#ppt_w"/>
                                          </p:val>
                                        </p:tav>
                                        <p:tav tm="100000">
                                          <p:val>
                                            <p:strVal val="#ppt_w"/>
                                          </p:val>
                                        </p:tav>
                                      </p:tavLst>
                                    </p:anim>
                                    <p:anim calcmode="lin" valueType="num">
                                      <p:cBhvr>
                                        <p:cTn id="136" dur="500" fill="hold"/>
                                        <p:tgtEl>
                                          <p:spTgt spid="372758"/>
                                        </p:tgtEl>
                                        <p:attrNameLst>
                                          <p:attrName>ppt_h</p:attrName>
                                        </p:attrNameLst>
                                      </p:cBhvr>
                                      <p:tavLst>
                                        <p:tav tm="0">
                                          <p:val>
                                            <p:strVal val="(6*min(max(#ppt_w*#ppt_h,.3),1)-7.4)/-.7*#ppt_h"/>
                                          </p:val>
                                        </p:tav>
                                        <p:tav tm="100000">
                                          <p:val>
                                            <p:strVal val="#ppt_h"/>
                                          </p:val>
                                        </p:tav>
                                      </p:tavLst>
                                    </p:anim>
                                    <p:anim calcmode="lin" valueType="num">
                                      <p:cBhvr>
                                        <p:cTn id="137" dur="500" fill="hold"/>
                                        <p:tgtEl>
                                          <p:spTgt spid="372758"/>
                                        </p:tgtEl>
                                        <p:attrNameLst>
                                          <p:attrName>ppt_x</p:attrName>
                                        </p:attrNameLst>
                                      </p:cBhvr>
                                      <p:tavLst>
                                        <p:tav tm="0">
                                          <p:val>
                                            <p:fltVal val="0.5"/>
                                          </p:val>
                                        </p:tav>
                                        <p:tav tm="100000">
                                          <p:val>
                                            <p:strVal val="#ppt_x"/>
                                          </p:val>
                                        </p:tav>
                                      </p:tavLst>
                                    </p:anim>
                                    <p:anim calcmode="lin" valueType="num">
                                      <p:cBhvr>
                                        <p:cTn id="138" dur="500" fill="hold"/>
                                        <p:tgtEl>
                                          <p:spTgt spid="372758"/>
                                        </p:tgtEl>
                                        <p:attrNameLst>
                                          <p:attrName>ppt_y</p:attrName>
                                        </p:attrNameLst>
                                      </p:cBhvr>
                                      <p:tavLst>
                                        <p:tav tm="0">
                                          <p:val>
                                            <p:strVal val="1+(6*min(max(#ppt_w*#ppt_h,.3),1)-7.4)/-.7*#ppt_h/2"/>
                                          </p:val>
                                        </p:tav>
                                        <p:tav tm="100000">
                                          <p:val>
                                            <p:strVal val="#ppt_y"/>
                                          </p:val>
                                        </p:tav>
                                      </p:tavLst>
                                    </p:anim>
                                  </p:childTnLst>
                                </p:cTn>
                              </p:par>
                            </p:childTnLst>
                          </p:cTn>
                        </p:par>
                        <p:par>
                          <p:cTn id="139" fill="hold" nodeType="afterGroup">
                            <p:stCondLst>
                              <p:cond delay="1500"/>
                            </p:stCondLst>
                            <p:childTnLst>
                              <p:par>
                                <p:cTn id="140" presetID="23" presetClass="entr" presetSubtype="36" fill="hold" grpId="0" nodeType="afterEffect">
                                  <p:stCondLst>
                                    <p:cond delay="0"/>
                                  </p:stCondLst>
                                  <p:childTnLst>
                                    <p:set>
                                      <p:cBhvr>
                                        <p:cTn id="141" dur="1" fill="hold">
                                          <p:stCondLst>
                                            <p:cond delay="0"/>
                                          </p:stCondLst>
                                        </p:cTn>
                                        <p:tgtEl>
                                          <p:spTgt spid="372759"/>
                                        </p:tgtEl>
                                        <p:attrNameLst>
                                          <p:attrName>style.visibility</p:attrName>
                                        </p:attrNameLst>
                                      </p:cBhvr>
                                      <p:to>
                                        <p:strVal val="visible"/>
                                      </p:to>
                                    </p:set>
                                    <p:anim calcmode="lin" valueType="num">
                                      <p:cBhvr>
                                        <p:cTn id="142" dur="500" fill="hold"/>
                                        <p:tgtEl>
                                          <p:spTgt spid="372759"/>
                                        </p:tgtEl>
                                        <p:attrNameLst>
                                          <p:attrName>ppt_w</p:attrName>
                                        </p:attrNameLst>
                                      </p:cBhvr>
                                      <p:tavLst>
                                        <p:tav tm="0">
                                          <p:val>
                                            <p:strVal val="(6*min(max(#ppt_w*#ppt_h,.3),1)-7.4)/-.7*#ppt_w"/>
                                          </p:val>
                                        </p:tav>
                                        <p:tav tm="100000">
                                          <p:val>
                                            <p:strVal val="#ppt_w"/>
                                          </p:val>
                                        </p:tav>
                                      </p:tavLst>
                                    </p:anim>
                                    <p:anim calcmode="lin" valueType="num">
                                      <p:cBhvr>
                                        <p:cTn id="143" dur="500" fill="hold"/>
                                        <p:tgtEl>
                                          <p:spTgt spid="372759"/>
                                        </p:tgtEl>
                                        <p:attrNameLst>
                                          <p:attrName>ppt_h</p:attrName>
                                        </p:attrNameLst>
                                      </p:cBhvr>
                                      <p:tavLst>
                                        <p:tav tm="0">
                                          <p:val>
                                            <p:strVal val="(6*min(max(#ppt_w*#ppt_h,.3),1)-7.4)/-.7*#ppt_h"/>
                                          </p:val>
                                        </p:tav>
                                        <p:tav tm="100000">
                                          <p:val>
                                            <p:strVal val="#ppt_h"/>
                                          </p:val>
                                        </p:tav>
                                      </p:tavLst>
                                    </p:anim>
                                    <p:anim calcmode="lin" valueType="num">
                                      <p:cBhvr>
                                        <p:cTn id="144" dur="500" fill="hold"/>
                                        <p:tgtEl>
                                          <p:spTgt spid="372759"/>
                                        </p:tgtEl>
                                        <p:attrNameLst>
                                          <p:attrName>ppt_x</p:attrName>
                                        </p:attrNameLst>
                                      </p:cBhvr>
                                      <p:tavLst>
                                        <p:tav tm="0">
                                          <p:val>
                                            <p:fltVal val="0.5"/>
                                          </p:val>
                                        </p:tav>
                                        <p:tav tm="100000">
                                          <p:val>
                                            <p:strVal val="#ppt_x"/>
                                          </p:val>
                                        </p:tav>
                                      </p:tavLst>
                                    </p:anim>
                                    <p:anim calcmode="lin" valueType="num">
                                      <p:cBhvr>
                                        <p:cTn id="145" dur="500" fill="hold"/>
                                        <p:tgtEl>
                                          <p:spTgt spid="372759"/>
                                        </p:tgtEl>
                                        <p:attrNameLst>
                                          <p:attrName>ppt_y</p:attrName>
                                        </p:attrNameLst>
                                      </p:cBhvr>
                                      <p:tavLst>
                                        <p:tav tm="0">
                                          <p:val>
                                            <p:strVal val="1+(6*min(max(#ppt_w*#ppt_h,.3),1)-7.4)/-.7*#ppt_h/2"/>
                                          </p:val>
                                        </p:tav>
                                        <p:tav tm="100000">
                                          <p:val>
                                            <p:strVal val="#ppt_y"/>
                                          </p:val>
                                        </p:tav>
                                      </p:tavLst>
                                    </p:anim>
                                  </p:childTnLst>
                                </p:cTn>
                              </p:par>
                            </p:childTnLst>
                          </p:cTn>
                        </p:par>
                        <p:par>
                          <p:cTn id="146" fill="hold" nodeType="afterGroup">
                            <p:stCondLst>
                              <p:cond delay="2000"/>
                            </p:stCondLst>
                            <p:childTnLst>
                              <p:par>
                                <p:cTn id="147" presetID="23" presetClass="entr" presetSubtype="36" fill="hold" grpId="0" nodeType="afterEffect">
                                  <p:stCondLst>
                                    <p:cond delay="0"/>
                                  </p:stCondLst>
                                  <p:childTnLst>
                                    <p:set>
                                      <p:cBhvr>
                                        <p:cTn id="148" dur="1" fill="hold">
                                          <p:stCondLst>
                                            <p:cond delay="0"/>
                                          </p:stCondLst>
                                        </p:cTn>
                                        <p:tgtEl>
                                          <p:spTgt spid="372760"/>
                                        </p:tgtEl>
                                        <p:attrNameLst>
                                          <p:attrName>style.visibility</p:attrName>
                                        </p:attrNameLst>
                                      </p:cBhvr>
                                      <p:to>
                                        <p:strVal val="visible"/>
                                      </p:to>
                                    </p:set>
                                    <p:anim calcmode="lin" valueType="num">
                                      <p:cBhvr>
                                        <p:cTn id="149" dur="500" fill="hold"/>
                                        <p:tgtEl>
                                          <p:spTgt spid="372760"/>
                                        </p:tgtEl>
                                        <p:attrNameLst>
                                          <p:attrName>ppt_w</p:attrName>
                                        </p:attrNameLst>
                                      </p:cBhvr>
                                      <p:tavLst>
                                        <p:tav tm="0">
                                          <p:val>
                                            <p:strVal val="(6*min(max(#ppt_w*#ppt_h,.3),1)-7.4)/-.7*#ppt_w"/>
                                          </p:val>
                                        </p:tav>
                                        <p:tav tm="100000">
                                          <p:val>
                                            <p:strVal val="#ppt_w"/>
                                          </p:val>
                                        </p:tav>
                                      </p:tavLst>
                                    </p:anim>
                                    <p:anim calcmode="lin" valueType="num">
                                      <p:cBhvr>
                                        <p:cTn id="150" dur="500" fill="hold"/>
                                        <p:tgtEl>
                                          <p:spTgt spid="372760"/>
                                        </p:tgtEl>
                                        <p:attrNameLst>
                                          <p:attrName>ppt_h</p:attrName>
                                        </p:attrNameLst>
                                      </p:cBhvr>
                                      <p:tavLst>
                                        <p:tav tm="0">
                                          <p:val>
                                            <p:strVal val="(6*min(max(#ppt_w*#ppt_h,.3),1)-7.4)/-.7*#ppt_h"/>
                                          </p:val>
                                        </p:tav>
                                        <p:tav tm="100000">
                                          <p:val>
                                            <p:strVal val="#ppt_h"/>
                                          </p:val>
                                        </p:tav>
                                      </p:tavLst>
                                    </p:anim>
                                    <p:anim calcmode="lin" valueType="num">
                                      <p:cBhvr>
                                        <p:cTn id="151" dur="500" fill="hold"/>
                                        <p:tgtEl>
                                          <p:spTgt spid="372760"/>
                                        </p:tgtEl>
                                        <p:attrNameLst>
                                          <p:attrName>ppt_x</p:attrName>
                                        </p:attrNameLst>
                                      </p:cBhvr>
                                      <p:tavLst>
                                        <p:tav tm="0">
                                          <p:val>
                                            <p:fltVal val="0.5"/>
                                          </p:val>
                                        </p:tav>
                                        <p:tav tm="100000">
                                          <p:val>
                                            <p:strVal val="#ppt_x"/>
                                          </p:val>
                                        </p:tav>
                                      </p:tavLst>
                                    </p:anim>
                                    <p:anim calcmode="lin" valueType="num">
                                      <p:cBhvr>
                                        <p:cTn id="152" dur="500" fill="hold"/>
                                        <p:tgtEl>
                                          <p:spTgt spid="372760"/>
                                        </p:tgtEl>
                                        <p:attrNameLst>
                                          <p:attrName>ppt_y</p:attrName>
                                        </p:attrNameLst>
                                      </p:cBhvr>
                                      <p:tavLst>
                                        <p:tav tm="0">
                                          <p:val>
                                            <p:strVal val="1+(6*min(max(#ppt_w*#ppt_h,.3),1)-7.4)/-.7*#ppt_h/2"/>
                                          </p:val>
                                        </p:tav>
                                        <p:tav tm="100000">
                                          <p:val>
                                            <p:strVal val="#ppt_y"/>
                                          </p:val>
                                        </p:tav>
                                      </p:tavLst>
                                    </p:anim>
                                  </p:childTnLst>
                                </p:cTn>
                              </p:par>
                            </p:childTnLst>
                          </p:cTn>
                        </p:par>
                        <p:par>
                          <p:cTn id="153" fill="hold" nodeType="afterGroup">
                            <p:stCondLst>
                              <p:cond delay="2500"/>
                            </p:stCondLst>
                            <p:childTnLst>
                              <p:par>
                                <p:cTn id="154" presetID="22" presetClass="entr" presetSubtype="4" fill="hold" nodeType="afterEffect">
                                  <p:stCondLst>
                                    <p:cond delay="0"/>
                                  </p:stCondLst>
                                  <p:childTnLst>
                                    <p:set>
                                      <p:cBhvr>
                                        <p:cTn id="155" dur="1" fill="hold">
                                          <p:stCondLst>
                                            <p:cond delay="0"/>
                                          </p:stCondLst>
                                        </p:cTn>
                                        <p:tgtEl>
                                          <p:spTgt spid="372756"/>
                                        </p:tgtEl>
                                        <p:attrNameLst>
                                          <p:attrName>style.visibility</p:attrName>
                                        </p:attrNameLst>
                                      </p:cBhvr>
                                      <p:to>
                                        <p:strVal val="visible"/>
                                      </p:to>
                                    </p:set>
                                    <p:animEffect transition="in" filter="wipe(down)">
                                      <p:cBhvr>
                                        <p:cTn id="156" dur="500"/>
                                        <p:tgtEl>
                                          <p:spTgt spid="372756"/>
                                        </p:tgtEl>
                                      </p:cBhvr>
                                    </p:animEffect>
                                  </p:childTnLst>
                                </p:cTn>
                              </p:par>
                            </p:childTnLst>
                          </p:cTn>
                        </p:par>
                        <p:par>
                          <p:cTn id="157" fill="hold" nodeType="afterGroup">
                            <p:stCondLst>
                              <p:cond delay="3000"/>
                            </p:stCondLst>
                            <p:childTnLst>
                              <p:par>
                                <p:cTn id="158" presetID="1" presetClass="entr" presetSubtype="0" fill="hold" grpId="0" nodeType="afterEffect">
                                  <p:stCondLst>
                                    <p:cond delay="0"/>
                                  </p:stCondLst>
                                  <p:childTnLst>
                                    <p:set>
                                      <p:cBhvr>
                                        <p:cTn id="159" dur="1" fill="hold">
                                          <p:stCondLst>
                                            <p:cond delay="0"/>
                                          </p:stCondLst>
                                        </p:cTn>
                                        <p:tgtEl>
                                          <p:spTgt spid="3727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745" grpId="0" animBg="1"/>
      <p:bldP spid="372746" grpId="0" animBg="1"/>
      <p:bldP spid="372747" grpId="0" animBg="1"/>
      <p:bldP spid="372748" grpId="0" animBg="1"/>
      <p:bldP spid="372749" grpId="0" animBg="1"/>
      <p:bldP spid="372742" grpId="0" animBg="1"/>
      <p:bldP spid="372743" grpId="0" animBg="1"/>
      <p:bldP spid="372744" grpId="0" animBg="1"/>
      <p:bldP spid="372750" grpId="0" animBg="1"/>
      <p:bldP spid="372751" grpId="0" animBg="1"/>
      <p:bldP spid="372757" grpId="0" animBg="1"/>
      <p:bldP spid="372758" grpId="0" animBg="1"/>
      <p:bldP spid="372759" grpId="0" animBg="1"/>
      <p:bldP spid="372760" grpId="0" animBg="1"/>
      <p:bldP spid="372761" grpId="0" animBg="1"/>
      <p:bldP spid="372762" grpId="0" animBg="1"/>
      <p:bldP spid="372763" grpId="0" animBg="1"/>
      <p:bldP spid="372764" grpId="0" animBg="1"/>
      <p:bldP spid="372765" grpId="0" animBg="1"/>
      <p:bldP spid="372766" grpId="0" animBg="1"/>
      <p:bldP spid="372767" grpId="0" animBg="1"/>
      <p:bldP spid="372768" grpId="0" animBg="1"/>
    </p:bldLst>
  </p:timing>
</p:sld>
</file>

<file path=ppt/slides/slide20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34850" name="Picture 4" descr="church 004.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125413"/>
            <a:ext cx="9144000" cy="1143000"/>
          </a:xfrm>
          <a:noFill/>
          <a:ln>
            <a:noFill/>
          </a:ln>
          <a:effectLst/>
        </p:spPr>
        <p:txBody>
          <a:bodyPr vert="horz" wrap="square" lIns="91440" tIns="45720" rIns="91440" bIns="45720" numCol="1" anchor="ctr" anchorCtr="1" compatLnSpc="1">
            <a:prstTxWarp prst="textNoShape">
              <a:avLst/>
            </a:prstTxWarp>
          </a:bodyPr>
          <a:lstStyle/>
          <a:p>
            <a:pPr algn="l" eaLnBrk="1" hangingPunct="1"/>
            <a:r>
              <a:rPr lang="ar-JO" dirty="0">
                <a:effectLst>
                  <a:glow rad="228600">
                    <a:srgbClr val="000000">
                      <a:alpha val="40000"/>
                    </a:srgbClr>
                  </a:glow>
                  <a:outerShdw blurRad="38100" dist="38100" dir="2700000" algn="tl">
                    <a:srgbClr val="000000"/>
                  </a:outerShdw>
                </a:effectLst>
                <a:ea typeface="ＭＳ Ｐゴシック" charset="0"/>
                <a:cs typeface="Arial" panose="020B0604020202020204" pitchFamily="34" charset="0"/>
              </a:rPr>
              <a:t>ماذا يجب أن يفعل الشيوخ؟</a:t>
            </a:r>
            <a:endParaRPr lang="en-US" dirty="0">
              <a:effectLst>
                <a:glow rad="228600">
                  <a:srgbClr val="000000">
                    <a:alpha val="40000"/>
                  </a:srgbClr>
                </a:glow>
                <a:outerShdw blurRad="38100" dist="38100" dir="2700000" algn="tl">
                  <a:srgbClr val="000000"/>
                </a:outerShdw>
              </a:effectLst>
              <a:ea typeface="ＭＳ Ｐゴシック" charset="0"/>
              <a:cs typeface="Arial" panose="020B0604020202020204" pitchFamily="34" charset="0"/>
            </a:endParaRPr>
          </a:p>
        </p:txBody>
      </p:sp>
      <p:sp>
        <p:nvSpPr>
          <p:cNvPr id="5" name="Text Box 6"/>
          <p:cNvSpPr txBox="1">
            <a:spLocks noChangeArrowheads="1"/>
          </p:cNvSpPr>
          <p:nvPr/>
        </p:nvSpPr>
        <p:spPr bwMode="auto">
          <a:xfrm>
            <a:off x="8101013" y="0"/>
            <a:ext cx="1042987" cy="461963"/>
          </a:xfrm>
          <a:prstGeom prst="rect">
            <a:avLst/>
          </a:prstGeom>
          <a:solidFill>
            <a:srgbClr val="000000"/>
          </a:solidFill>
          <a:ln>
            <a:noFill/>
          </a:ln>
          <a:effectLst>
            <a:outerShdw blurRad="63500" dist="35921" dir="2700000" algn="ctr" rotWithShape="0">
              <a:srgbClr val="000000">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236أ</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1" name="Rectangle 3"/>
          <p:cNvSpPr>
            <a:spLocks noChangeArrowheads="1"/>
          </p:cNvSpPr>
          <p:nvPr/>
        </p:nvSpPr>
        <p:spPr bwMode="auto">
          <a:xfrm rot="16200000">
            <a:off x="-1135059" y="1165887"/>
            <a:ext cx="2857499" cy="525721"/>
          </a:xfrm>
          <a:prstGeom prst="rect">
            <a:avLst/>
          </a:prstGeom>
          <a:solidFill>
            <a:schemeClr val="accent1"/>
          </a:solidFill>
          <a:ln w="25400">
            <a:solidFill>
              <a:schemeClr val="tx1"/>
            </a:solidFill>
            <a:miter lim="800000"/>
            <a:headEnd/>
            <a:tailEnd/>
          </a:ln>
          <a:effectLst/>
        </p:spPr>
        <p:txBody>
          <a:bodyPr wrap="square">
            <a:spAutoFit/>
          </a:bodyPr>
          <a:lstStyle/>
          <a:p>
            <a:pPr marL="0" marR="0" lvl="0" indent="0" algn="ctr" defTabSz="914400" rtl="0" eaLnBrk="1" fontAlgn="base" latinLnBrk="0" hangingPunct="1">
              <a:lnSpc>
                <a:spcPct val="110000"/>
              </a:lnSpc>
              <a:spcBef>
                <a:spcPct val="20000"/>
              </a:spcBef>
              <a:spcAft>
                <a:spcPct val="0"/>
              </a:spcAft>
              <a:buClrTx/>
              <a:buSzTx/>
              <a:buFontTx/>
              <a:buNone/>
              <a:tabLst/>
              <a:defRPr/>
            </a:pPr>
            <a:r>
              <a:rPr kumimoji="0" lang="ar-JO" sz="2800" u="none" strike="noStrike" kern="1200" cap="none" spc="0" normalizeH="0" baseline="0" noProof="0" dirty="0">
                <a:ln>
                  <a:noFill/>
                </a:ln>
                <a:solidFill>
                  <a:srgbClr val="0099CC"/>
                </a:solidFill>
                <a:effectDag name="">
                  <a:cont type="tree" name="">
                    <a:effect ref="fillLine"/>
                    <a:outerShdw dist="38100" dir="13500000" algn="br">
                      <a:srgbClr val="55D5FF"/>
                    </a:outerShdw>
                  </a:cont>
                  <a:cont type="tree" name="">
                    <a:effect ref="fillLine"/>
                    <a:outerShdw dist="38100" dir="2700000" algn="tl">
                      <a:srgbClr val="005B7A"/>
                    </a:outerShdw>
                  </a:cont>
                  <a:effect ref="fillLine"/>
                </a:effectDag>
                <a:uLnTx/>
                <a:uFillTx/>
                <a:latin typeface="Arial" panose="020B0604020202020204" pitchFamily="34" charset="0"/>
                <a:cs typeface="Arial" panose="020B0604020202020204" pitchFamily="34" charset="0"/>
              </a:rPr>
              <a:t>تقديم</a:t>
            </a:r>
            <a:endParaRPr kumimoji="0" lang="en-GB" sz="2800" u="none" strike="noStrike" kern="1200" cap="none" spc="0" normalizeH="0" baseline="0" noProof="0" dirty="0">
              <a:ln>
                <a:noFill/>
              </a:ln>
              <a:solidFill>
                <a:srgbClr val="0099CC"/>
              </a:solidFill>
              <a:effectDag name="">
                <a:cont type="tree" name="">
                  <a:effect ref="fillLine"/>
                  <a:outerShdw dist="38100" dir="13500000" algn="br">
                    <a:srgbClr val="55D5FF"/>
                  </a:outerShdw>
                </a:cont>
                <a:cont type="tree" name="">
                  <a:effect ref="fillLine"/>
                  <a:outerShdw dist="38100" dir="2700000" algn="tl">
                    <a:srgbClr val="005B7A"/>
                  </a:outerShdw>
                </a:cont>
                <a:effect ref="fillLine"/>
              </a:effectDag>
              <a:uLnTx/>
              <a:uFillTx/>
              <a:latin typeface="Arial" panose="020B0604020202020204" pitchFamily="34" charset="0"/>
              <a:cs typeface="Arial" panose="020B0604020202020204" pitchFamily="34" charset="0"/>
            </a:endParaRPr>
          </a:p>
        </p:txBody>
      </p:sp>
      <p:sp>
        <p:nvSpPr>
          <p:cNvPr id="478212" name="Rectangle 4"/>
          <p:cNvSpPr>
            <a:spLocks noGrp="1" noRot="1" noChangeArrowheads="1"/>
          </p:cNvSpPr>
          <p:nvPr>
            <p:ph type="ctrTitle"/>
          </p:nvPr>
        </p:nvSpPr>
        <p:spPr>
          <a:xfrm>
            <a:off x="611188" y="0"/>
            <a:ext cx="7416800" cy="692150"/>
          </a:xfrm>
        </p:spPr>
        <p:txBody>
          <a:bodyPr/>
          <a:lstStyle/>
          <a:p>
            <a:pPr eaLnBrk="1" hangingPunct="1">
              <a:defRPr/>
            </a:pPr>
            <a:r>
              <a:rPr lang="ar-JO" sz="3600" dirty="0">
                <a:solidFill>
                  <a:srgbClr val="FF9900"/>
                </a:solidFill>
                <a:ea typeface="ＭＳ Ｐゴシック" charset="0"/>
              </a:rPr>
              <a:t>القيادة الرعوية للشيخ</a:t>
            </a:r>
            <a:endParaRPr lang="en-GB" sz="3600" dirty="0">
              <a:solidFill>
                <a:srgbClr val="FF9900"/>
              </a:solidFill>
              <a:ea typeface="ＭＳ Ｐゴシック" charset="0"/>
            </a:endParaRPr>
          </a:p>
        </p:txBody>
      </p:sp>
      <p:sp>
        <p:nvSpPr>
          <p:cNvPr id="478213" name="Rectangle 5"/>
          <p:cNvSpPr>
            <a:spLocks noChangeArrowheads="1"/>
          </p:cNvSpPr>
          <p:nvPr/>
        </p:nvSpPr>
        <p:spPr bwMode="auto">
          <a:xfrm rot="16200000">
            <a:off x="-247871" y="3136194"/>
            <a:ext cx="1083119" cy="525721"/>
          </a:xfrm>
          <a:prstGeom prst="rect">
            <a:avLst/>
          </a:prstGeom>
          <a:solidFill>
            <a:schemeClr val="accent1"/>
          </a:solidFill>
          <a:ln w="25400">
            <a:solidFill>
              <a:schemeClr val="tx1"/>
            </a:solidFill>
            <a:miter lim="800000"/>
            <a:headEnd/>
            <a:tailEnd/>
          </a:ln>
          <a:effectLst/>
        </p:spPr>
        <p:txBody>
          <a:bodyPr wrap="square">
            <a:spAutoFit/>
          </a:bodyPr>
          <a:lstStyle/>
          <a:p>
            <a:pPr marL="0" marR="0" lvl="0" indent="0" algn="ctr" defTabSz="914400" rtl="0" eaLnBrk="1" fontAlgn="base" latinLnBrk="0" hangingPunct="1">
              <a:lnSpc>
                <a:spcPct val="110000"/>
              </a:lnSpc>
              <a:spcBef>
                <a:spcPct val="20000"/>
              </a:spcBef>
              <a:spcAft>
                <a:spcPct val="0"/>
              </a:spcAft>
              <a:buClrTx/>
              <a:buSzTx/>
              <a:buFontTx/>
              <a:buNone/>
              <a:tabLst/>
              <a:defRPr/>
            </a:pPr>
            <a:r>
              <a:rPr kumimoji="0" lang="ar-JO" sz="28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الجسد</a:t>
            </a:r>
            <a:endParaRPr kumimoji="0" lang="en-GB" sz="28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78214" name="Text Box 6"/>
          <p:cNvSpPr txBox="1">
            <a:spLocks noChangeArrowheads="1"/>
          </p:cNvSpPr>
          <p:nvPr/>
        </p:nvSpPr>
        <p:spPr bwMode="auto">
          <a:xfrm>
            <a:off x="8101013" y="0"/>
            <a:ext cx="1042987" cy="461963"/>
          </a:xfrm>
          <a:prstGeom prst="rect">
            <a:avLst/>
          </a:prstGeom>
          <a:solidFill>
            <a:srgbClr val="000000"/>
          </a:solid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236أ</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7" name="Rectangle 2"/>
          <p:cNvSpPr txBox="1">
            <a:spLocks noRot="1" noChangeArrowheads="1"/>
          </p:cNvSpPr>
          <p:nvPr/>
        </p:nvSpPr>
        <p:spPr bwMode="auto">
          <a:xfrm>
            <a:off x="785786" y="1600200"/>
            <a:ext cx="8358214" cy="5105400"/>
          </a:xfrm>
          <a:prstGeom prst="rect">
            <a:avLst/>
          </a:prstGeom>
          <a:solidFill>
            <a:srgbClr val="000082"/>
          </a:solidFill>
          <a:ln>
            <a:noFill/>
          </a:ln>
          <a:effectLst/>
        </p:spPr>
        <p:txBody>
          <a:bodyPr/>
          <a:lstStyle>
            <a:lvl1pPr marL="806450" indent="-80645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598488" marR="0" lvl="0" indent="-598488" algn="r" defTabSz="914400" rtl="0" eaLnBrk="1" fontAlgn="base" latinLnBrk="0" hangingPunct="1">
              <a:lnSpc>
                <a:spcPct val="110000"/>
              </a:lnSpc>
              <a:spcBef>
                <a:spcPct val="20000"/>
              </a:spcBef>
              <a:spcAft>
                <a:spcPct val="0"/>
              </a:spcAft>
              <a:buClr>
                <a:srgbClr val="FFFF43"/>
              </a:buClr>
              <a:buSzTx/>
              <a:buFontTx/>
              <a:buNone/>
              <a:tabLst/>
              <a:defRPr/>
            </a:pPr>
            <a:r>
              <a:rPr kumimoji="0" lang="ar-JO" sz="320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1</a:t>
            </a:r>
            <a:r>
              <a:rPr kumimoji="0" lang="ar-JO" sz="32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رعاية القطيع (أع 20: 28)</a:t>
            </a:r>
          </a:p>
          <a:p>
            <a:pPr marL="598488" marR="0" lvl="0" indent="-598488" algn="r" defTabSz="914400" rtl="0" eaLnBrk="1" fontAlgn="base" latinLnBrk="0" hangingPunct="1">
              <a:lnSpc>
                <a:spcPct val="110000"/>
              </a:lnSpc>
              <a:spcBef>
                <a:spcPct val="20000"/>
              </a:spcBef>
              <a:spcAft>
                <a:spcPct val="0"/>
              </a:spcAft>
              <a:buClr>
                <a:srgbClr val="FFFF43"/>
              </a:buClr>
              <a:buSzTx/>
              <a:buFontTx/>
              <a:buNone/>
              <a:tabLst/>
              <a:defRPr/>
            </a:pPr>
            <a:r>
              <a:rPr kumimoji="0" lang="ar-JO" sz="320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2</a:t>
            </a:r>
            <a:r>
              <a:rPr kumimoji="0" lang="ar-JO" sz="32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القدرة على التعليم (1 تس 5: 12، 1 تي 3: 2،            </a:t>
            </a:r>
          </a:p>
          <a:p>
            <a:pPr marL="598488" marR="0" lvl="0" indent="-598488" algn="r" defTabSz="914400" rtl="0" eaLnBrk="1" fontAlgn="base" latinLnBrk="0" hangingPunct="1">
              <a:lnSpc>
                <a:spcPct val="110000"/>
              </a:lnSpc>
              <a:spcBef>
                <a:spcPct val="20000"/>
              </a:spcBef>
              <a:spcAft>
                <a:spcPct val="0"/>
              </a:spcAft>
              <a:buClr>
                <a:srgbClr val="FFFF43"/>
              </a:buClr>
              <a:buSzTx/>
              <a:buFontTx/>
              <a:buNone/>
              <a:tabLst/>
              <a:defRPr/>
            </a:pPr>
            <a:r>
              <a:rPr lang="ar-JO" sz="320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ar-JO" sz="32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تي 1: 9ب)</a:t>
            </a:r>
          </a:p>
          <a:p>
            <a:pPr marL="598488" marR="0" lvl="0" indent="-598488" algn="r" defTabSz="914400" rtl="0" eaLnBrk="1" fontAlgn="base" latinLnBrk="0" hangingPunct="1">
              <a:lnSpc>
                <a:spcPct val="110000"/>
              </a:lnSpc>
              <a:spcBef>
                <a:spcPct val="20000"/>
              </a:spcBef>
              <a:spcAft>
                <a:spcPct val="0"/>
              </a:spcAft>
              <a:buClr>
                <a:srgbClr val="FFFF43"/>
              </a:buClr>
              <a:buSzTx/>
              <a:buFontTx/>
              <a:buNone/>
              <a:tabLst/>
              <a:defRPr/>
            </a:pPr>
            <a:r>
              <a:rPr kumimoji="0" lang="ar-JO" sz="320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3</a:t>
            </a:r>
            <a:r>
              <a:rPr kumimoji="0" lang="ar-JO" sz="32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الأساس الكتابي (تي 1: 9أ)</a:t>
            </a:r>
          </a:p>
          <a:p>
            <a:pPr marL="598488" marR="0" lvl="0" indent="-598488" algn="r" defTabSz="914400" rtl="0" eaLnBrk="1" fontAlgn="base" latinLnBrk="0" hangingPunct="1">
              <a:lnSpc>
                <a:spcPct val="110000"/>
              </a:lnSpc>
              <a:spcBef>
                <a:spcPct val="20000"/>
              </a:spcBef>
              <a:spcAft>
                <a:spcPct val="0"/>
              </a:spcAft>
              <a:buClr>
                <a:srgbClr val="FFFF43"/>
              </a:buClr>
              <a:buSzTx/>
              <a:buFontTx/>
              <a:buNone/>
              <a:tabLst/>
              <a:defRPr/>
            </a:pPr>
            <a:r>
              <a:rPr kumimoji="0" lang="ar-JO" sz="320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4</a:t>
            </a:r>
            <a:r>
              <a:rPr kumimoji="0" lang="ar-JO" sz="32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تعليم خطة الله (أع 20: 20، 27)</a:t>
            </a:r>
          </a:p>
          <a:p>
            <a:pPr marL="598488" marR="0" lvl="0" indent="-598488" algn="r" defTabSz="914400" rtl="0" eaLnBrk="1" fontAlgn="base" latinLnBrk="0" hangingPunct="1">
              <a:lnSpc>
                <a:spcPct val="110000"/>
              </a:lnSpc>
              <a:spcBef>
                <a:spcPct val="20000"/>
              </a:spcBef>
              <a:spcAft>
                <a:spcPct val="0"/>
              </a:spcAft>
              <a:buClr>
                <a:srgbClr val="FFFF43"/>
              </a:buClr>
              <a:buSzTx/>
              <a:buFontTx/>
              <a:buNone/>
              <a:tabLst/>
              <a:defRPr/>
            </a:pPr>
            <a:r>
              <a:rPr kumimoji="0" lang="ar-JO" sz="320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5</a:t>
            </a:r>
            <a:r>
              <a:rPr kumimoji="0" lang="ar-JO" sz="32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يدفع له مقابل التعليم (1 تي 5: 17)</a:t>
            </a:r>
            <a:endParaRPr kumimoji="0" lang="en-GB" sz="32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78210" name="Rectangle 2"/>
          <p:cNvSpPr>
            <a:spLocks noGrp="1" noRot="1" noChangeArrowheads="1"/>
          </p:cNvSpPr>
          <p:nvPr>
            <p:ph type="subTitle" idx="1"/>
          </p:nvPr>
        </p:nvSpPr>
        <p:spPr>
          <a:xfrm>
            <a:off x="827088" y="762000"/>
            <a:ext cx="8316912" cy="838200"/>
          </a:xfrm>
          <a:solidFill>
            <a:srgbClr val="000000"/>
          </a:solidFill>
        </p:spPr>
        <p:txBody>
          <a:bodyPr/>
          <a:lstStyle/>
          <a:p>
            <a:pPr marL="609600" indent="-609600" algn="r" eaLnBrk="1" hangingPunct="1">
              <a:lnSpc>
                <a:spcPct val="110000"/>
              </a:lnSpc>
              <a:buClr>
                <a:srgbClr val="FFFF43"/>
              </a:buClr>
              <a:defRPr/>
            </a:pPr>
            <a:r>
              <a:rPr lang="ar-JO" dirty="0">
                <a:solidFill>
                  <a:srgbClr val="FFFFFF"/>
                </a:solidFill>
                <a:effectLst>
                  <a:outerShdw blurRad="38100" dist="38100" dir="2700000" algn="tl">
                    <a:srgbClr val="4D4D4D"/>
                  </a:outerShdw>
                </a:effectLst>
                <a:ea typeface="ＭＳ Ｐゴシック" charset="0"/>
              </a:rPr>
              <a:t>(أ) الشيخ يعلم</a:t>
            </a:r>
            <a:endParaRPr lang="en-GB" dirty="0">
              <a:solidFill>
                <a:srgbClr val="FFFFFF"/>
              </a:solidFill>
              <a:effectLst>
                <a:outerShdw blurRad="38100" dist="38100" dir="2700000" algn="tl">
                  <a:srgbClr val="4D4D4D"/>
                </a:outerShdw>
              </a:effectLst>
              <a:ea typeface="ＭＳ Ｐゴシック" charset="0"/>
            </a:endParaRPr>
          </a:p>
          <a:p>
            <a:pPr marL="609600" indent="-609600" algn="l" eaLnBrk="1" hangingPunct="1">
              <a:lnSpc>
                <a:spcPct val="110000"/>
              </a:lnSpc>
              <a:buClr>
                <a:srgbClr val="FFFF43"/>
              </a:buClr>
              <a:defRPr/>
            </a:pPr>
            <a:endParaRPr lang="en-GB" dirty="0">
              <a:solidFill>
                <a:srgbClr val="FFFFFF"/>
              </a:solidFill>
              <a:effectLst>
                <a:outerShdw blurRad="38100" dist="38100" dir="2700000" algn="tl">
                  <a:srgbClr val="4D4D4D"/>
                </a:outerShdw>
              </a:effectLst>
              <a:ea typeface="ＭＳ Ｐゴシック" charset="0"/>
            </a:endParaRP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658434" name="Rectangle 2"/>
          <p:cNvSpPr>
            <a:spLocks noGrp="1" noChangeArrowheads="1"/>
          </p:cNvSpPr>
          <p:nvPr>
            <p:ph type="title" idx="4294967295"/>
          </p:nvPr>
        </p:nvSpPr>
        <p:spPr>
          <a:xfrm>
            <a:off x="0" y="0"/>
            <a:ext cx="9144000" cy="685800"/>
          </a:xfrm>
          <a:solidFill>
            <a:srgbClr val="000000"/>
          </a:solidFill>
          <a:effectLst>
            <a:outerShdw blurRad="38100" dist="38099" dir="2700000" algn="ctr" rotWithShape="0">
              <a:srgbClr val="000000">
                <a:alpha val="99962"/>
              </a:srgbClr>
            </a:outerShdw>
          </a:effectLst>
        </p:spPr>
        <p:txBody>
          <a:bodyPr/>
          <a:lstStyle/>
          <a:p>
            <a:pPr>
              <a:defRPr/>
            </a:pPr>
            <a:r>
              <a:rPr lang="ar-JO" sz="4000" dirty="0">
                <a:solidFill>
                  <a:srgbClr val="FFFFFF"/>
                </a:solidFill>
                <a:latin typeface="Arial" panose="020B0604020202020204" pitchFamily="34" charset="0"/>
                <a:ea typeface="ＭＳ Ｐゴシック" charset="0"/>
                <a:cs typeface="Arial" panose="020B0604020202020204" pitchFamily="34" charset="0"/>
              </a:rPr>
              <a:t>ثلاثة أنواع من الشيوخ</a:t>
            </a:r>
            <a:endParaRPr lang="en-US" sz="32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658435" name="Oval 3"/>
          <p:cNvSpPr>
            <a:spLocks noChangeArrowheads="1"/>
          </p:cNvSpPr>
          <p:nvPr/>
        </p:nvSpPr>
        <p:spPr bwMode="auto">
          <a:xfrm>
            <a:off x="2971800" y="950913"/>
            <a:ext cx="6172200" cy="5907087"/>
          </a:xfrm>
          <a:prstGeom prst="ellipse">
            <a:avLst/>
          </a:prstGeom>
          <a:noFill/>
          <a:ln w="5715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58436" name="Text Box 4"/>
          <p:cNvSpPr txBox="1">
            <a:spLocks noChangeArrowheads="1"/>
          </p:cNvSpPr>
          <p:nvPr/>
        </p:nvSpPr>
        <p:spPr bwMode="auto">
          <a:xfrm>
            <a:off x="5343679" y="1143000"/>
            <a:ext cx="124906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كل الشيوخ</a:t>
            </a: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58438" name="Oval 6"/>
          <p:cNvSpPr>
            <a:spLocks noChangeArrowheads="1"/>
          </p:cNvSpPr>
          <p:nvPr/>
        </p:nvSpPr>
        <p:spPr bwMode="auto">
          <a:xfrm>
            <a:off x="5334000" y="3733800"/>
            <a:ext cx="3181350" cy="2895600"/>
          </a:xfrm>
          <a:prstGeom prst="ellipse">
            <a:avLst/>
          </a:prstGeom>
          <a:noFill/>
          <a:ln w="57150">
            <a:solidFill>
              <a:schemeClr val="accent2">
                <a:lumMod val="50000"/>
              </a:schemeClr>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p:txBody>
      </p:sp>
      <p:sp>
        <p:nvSpPr>
          <p:cNvPr id="658439" name="Text Box 7"/>
          <p:cNvSpPr txBox="1">
            <a:spLocks noChangeArrowheads="1"/>
          </p:cNvSpPr>
          <p:nvPr/>
        </p:nvSpPr>
        <p:spPr bwMode="auto">
          <a:xfrm>
            <a:off x="5334000" y="4343400"/>
            <a:ext cx="3124200" cy="1569660"/>
          </a:xfrm>
          <a:prstGeom prst="rect">
            <a:avLst/>
          </a:prstGeom>
          <a:noFill/>
          <a:ln>
            <a:noFill/>
          </a:ln>
          <a:effectLst>
            <a:outerShdw blurRad="63500" dist="35921" dir="2700000" algn="ctr" rotWithShape="0">
              <a:srgbClr val="000000">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204000"/>
                </a:solidFill>
                <a:effectLst/>
                <a:uLnTx/>
                <a:uFillTx/>
                <a:latin typeface="Arial" panose="020B0604020202020204" pitchFamily="34" charset="0"/>
                <a:cs typeface="Arial" panose="020B0604020202020204" pitchFamily="34" charset="0"/>
              </a:rPr>
              <a:t>وعاظ</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204000"/>
                </a:solidFill>
                <a:effectLst/>
                <a:uLnTx/>
                <a:uFillTx/>
                <a:latin typeface="Arial" panose="020B0604020202020204" pitchFamily="34" charset="0"/>
                <a:cs typeface="Arial" panose="020B0604020202020204" pitchFamily="34" charset="0"/>
              </a:rPr>
              <a:t>و</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204000"/>
                </a:solidFill>
                <a:effectLst/>
                <a:uLnTx/>
                <a:uFillTx/>
                <a:latin typeface="Arial" panose="020B0604020202020204" pitchFamily="34" charset="0"/>
                <a:cs typeface="Arial" panose="020B0604020202020204" pitchFamily="34" charset="0"/>
              </a:rPr>
              <a:t>معلمين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204000"/>
                </a:solidFill>
                <a:effectLst/>
                <a:uLnTx/>
                <a:uFillTx/>
                <a:latin typeface="Arial" panose="020B0604020202020204" pitchFamily="34" charset="0"/>
                <a:cs typeface="Arial" panose="020B0604020202020204" pitchFamily="34" charset="0"/>
              </a:rPr>
              <a:t>مدفوع لهم</a:t>
            </a:r>
            <a:endParaRPr kumimoji="0" lang="en-US" sz="2400" u="none" strike="noStrike" kern="1200" cap="none" spc="0" normalizeH="0" baseline="0" noProof="0" dirty="0">
              <a:ln>
                <a:noFill/>
              </a:ln>
              <a:solidFill>
                <a:srgbClr val="204000"/>
              </a:solidFill>
              <a:effectLst/>
              <a:uLnTx/>
              <a:uFillTx/>
              <a:latin typeface="Arial" panose="020B0604020202020204" pitchFamily="34" charset="0"/>
              <a:cs typeface="Arial" panose="020B0604020202020204" pitchFamily="34" charset="0"/>
            </a:endParaRPr>
          </a:p>
        </p:txBody>
      </p:sp>
      <p:sp>
        <p:nvSpPr>
          <p:cNvPr id="658441" name="Oval 9"/>
          <p:cNvSpPr>
            <a:spLocks noChangeArrowheads="1"/>
          </p:cNvSpPr>
          <p:nvPr/>
        </p:nvSpPr>
        <p:spPr bwMode="auto">
          <a:xfrm>
            <a:off x="4343400" y="2590800"/>
            <a:ext cx="4400550" cy="4114800"/>
          </a:xfrm>
          <a:prstGeom prst="ellipse">
            <a:avLst/>
          </a:prstGeom>
          <a:noFill/>
          <a:ln w="57150">
            <a:solidFill>
              <a:srgbClr val="FF0000"/>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658442" name="Text Box 10"/>
          <p:cNvSpPr txBox="1">
            <a:spLocks noChangeArrowheads="1"/>
          </p:cNvSpPr>
          <p:nvPr/>
        </p:nvSpPr>
        <p:spPr bwMode="auto">
          <a:xfrm>
            <a:off x="5410200" y="2819400"/>
            <a:ext cx="2392363" cy="461665"/>
          </a:xfrm>
          <a:prstGeom prst="rect">
            <a:avLst/>
          </a:prstGeom>
          <a:noFill/>
          <a:ln>
            <a:noFill/>
          </a:ln>
          <a:effectLst>
            <a:outerShdw blurRad="63500" dist="35921" dir="2700000" algn="ctr" rotWithShape="0">
              <a:srgbClr val="000000">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مديرين مدفوعين</a:t>
            </a:r>
            <a:endParaRPr kumimoji="0" lang="en-US" sz="240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658444" name="Text Box 12"/>
          <p:cNvSpPr txBox="1">
            <a:spLocks noChangeArrowheads="1"/>
          </p:cNvSpPr>
          <p:nvPr/>
        </p:nvSpPr>
        <p:spPr bwMode="auto">
          <a:xfrm>
            <a:off x="4572000" y="1608138"/>
            <a:ext cx="31242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تعليم، حماية، قيادة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خدمة، شهادة</a:t>
            </a: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58446" name="Text Box 14"/>
          <p:cNvSpPr txBox="1">
            <a:spLocks noChangeArrowheads="1"/>
          </p:cNvSpPr>
          <p:nvPr/>
        </p:nvSpPr>
        <p:spPr bwMode="auto">
          <a:xfrm>
            <a:off x="3200400" y="2514600"/>
            <a:ext cx="16002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غير مدفوع أو مدفوع عند الحاجة</a:t>
            </a: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 name="Text Box 14"/>
          <p:cNvSpPr txBox="1">
            <a:spLocks noChangeArrowheads="1"/>
          </p:cNvSpPr>
          <p:nvPr/>
        </p:nvSpPr>
        <p:spPr bwMode="auto">
          <a:xfrm>
            <a:off x="7956550" y="0"/>
            <a:ext cx="1187450" cy="461963"/>
          </a:xfrm>
          <a:prstGeom prst="rect">
            <a:avLst/>
          </a:prstGeom>
          <a:noFill/>
          <a:ln>
            <a:noFill/>
          </a:ln>
          <a:effectLst>
            <a:outerShdw blurRad="63500" dist="35921" dir="2700000" algn="ctr" rotWithShape="0">
              <a:srgbClr val="000000">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236ب</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7933" name="TextBox 16"/>
          <p:cNvSpPr txBox="1">
            <a:spLocks noChangeArrowheads="1"/>
          </p:cNvSpPr>
          <p:nvPr/>
        </p:nvSpPr>
        <p:spPr bwMode="auto">
          <a:xfrm>
            <a:off x="76200" y="990600"/>
            <a:ext cx="3048000" cy="31085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أما الشيوخ المدبرون حسناً </a:t>
            </a:r>
            <a:r>
              <a:rPr kumimoji="0" lang="ar-JO" sz="280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فليحسبوا أهلاً لكرامة مضاعفة و</a:t>
            </a:r>
            <a:r>
              <a:rPr kumimoji="0" lang="ar-JO" sz="28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لا سيما الذين يتعبون في الكلمة والتعليم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تي 5: 17)</a:t>
            </a:r>
            <a:endParaRPr kumimoji="0" lang="en-US" sz="28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45434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58436"/>
                                        </p:tgtEl>
                                        <p:attrNameLst>
                                          <p:attrName>style.visibility</p:attrName>
                                        </p:attrNameLst>
                                      </p:cBhvr>
                                      <p:to>
                                        <p:strVal val="visible"/>
                                      </p:to>
                                    </p:set>
                                    <p:anim calcmode="lin" valueType="num">
                                      <p:cBhvr>
                                        <p:cTn id="7" dur="1000" fill="hold"/>
                                        <p:tgtEl>
                                          <p:spTgt spid="658436"/>
                                        </p:tgtEl>
                                        <p:attrNameLst>
                                          <p:attrName>ppt_w</p:attrName>
                                        </p:attrNameLst>
                                      </p:cBhvr>
                                      <p:tavLst>
                                        <p:tav tm="0">
                                          <p:val>
                                            <p:strVal val="#ppt_w+.3"/>
                                          </p:val>
                                        </p:tav>
                                        <p:tav tm="100000">
                                          <p:val>
                                            <p:strVal val="#ppt_w"/>
                                          </p:val>
                                        </p:tav>
                                      </p:tavLst>
                                    </p:anim>
                                    <p:anim calcmode="lin" valueType="num">
                                      <p:cBhvr>
                                        <p:cTn id="8" dur="1000" fill="hold"/>
                                        <p:tgtEl>
                                          <p:spTgt spid="658436"/>
                                        </p:tgtEl>
                                        <p:attrNameLst>
                                          <p:attrName>ppt_h</p:attrName>
                                        </p:attrNameLst>
                                      </p:cBhvr>
                                      <p:tavLst>
                                        <p:tav tm="0">
                                          <p:val>
                                            <p:strVal val="#ppt_h"/>
                                          </p:val>
                                        </p:tav>
                                        <p:tav tm="100000">
                                          <p:val>
                                            <p:strVal val="#ppt_h"/>
                                          </p:val>
                                        </p:tav>
                                      </p:tavLst>
                                    </p:anim>
                                    <p:animEffect transition="in" filter="fade">
                                      <p:cBhvr>
                                        <p:cTn id="9" dur="1000"/>
                                        <p:tgtEl>
                                          <p:spTgt spid="658436"/>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658435"/>
                                        </p:tgtEl>
                                        <p:attrNameLst>
                                          <p:attrName>style.visibility</p:attrName>
                                        </p:attrNameLst>
                                      </p:cBhvr>
                                      <p:to>
                                        <p:strVal val="visible"/>
                                      </p:to>
                                    </p:set>
                                    <p:anim calcmode="lin" valueType="num">
                                      <p:cBhvr>
                                        <p:cTn id="13" dur="1000" fill="hold"/>
                                        <p:tgtEl>
                                          <p:spTgt spid="658435"/>
                                        </p:tgtEl>
                                        <p:attrNameLst>
                                          <p:attrName>ppt_w</p:attrName>
                                        </p:attrNameLst>
                                      </p:cBhvr>
                                      <p:tavLst>
                                        <p:tav tm="0">
                                          <p:val>
                                            <p:strVal val="#ppt_w+.3"/>
                                          </p:val>
                                        </p:tav>
                                        <p:tav tm="100000">
                                          <p:val>
                                            <p:strVal val="#ppt_w"/>
                                          </p:val>
                                        </p:tav>
                                      </p:tavLst>
                                    </p:anim>
                                    <p:anim calcmode="lin" valueType="num">
                                      <p:cBhvr>
                                        <p:cTn id="14" dur="1000" fill="hold"/>
                                        <p:tgtEl>
                                          <p:spTgt spid="658435"/>
                                        </p:tgtEl>
                                        <p:attrNameLst>
                                          <p:attrName>ppt_h</p:attrName>
                                        </p:attrNameLst>
                                      </p:cBhvr>
                                      <p:tavLst>
                                        <p:tav tm="0">
                                          <p:val>
                                            <p:strVal val="#ppt_h"/>
                                          </p:val>
                                        </p:tav>
                                        <p:tav tm="100000">
                                          <p:val>
                                            <p:strVal val="#ppt_h"/>
                                          </p:val>
                                        </p:tav>
                                      </p:tavLst>
                                    </p:anim>
                                    <p:animEffect transition="in" filter="fade">
                                      <p:cBhvr>
                                        <p:cTn id="15" dur="1000"/>
                                        <p:tgtEl>
                                          <p:spTgt spid="658435"/>
                                        </p:tgtEl>
                                      </p:cBhvr>
                                    </p:animEffect>
                                  </p:childTnLst>
                                </p:cTn>
                              </p:par>
                            </p:childTnLst>
                          </p:cTn>
                        </p:par>
                        <p:par>
                          <p:cTn id="16" fill="hold" nodeType="afterGroup">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658444"/>
                                        </p:tgtEl>
                                        <p:attrNameLst>
                                          <p:attrName>style.visibility</p:attrName>
                                        </p:attrNameLst>
                                      </p:cBhvr>
                                      <p:to>
                                        <p:strVal val="visible"/>
                                      </p:to>
                                    </p:set>
                                    <p:anim calcmode="lin" valueType="num">
                                      <p:cBhvr>
                                        <p:cTn id="19" dur="1000" fill="hold"/>
                                        <p:tgtEl>
                                          <p:spTgt spid="658444"/>
                                        </p:tgtEl>
                                        <p:attrNameLst>
                                          <p:attrName>ppt_w</p:attrName>
                                        </p:attrNameLst>
                                      </p:cBhvr>
                                      <p:tavLst>
                                        <p:tav tm="0">
                                          <p:val>
                                            <p:strVal val="#ppt_w+.3"/>
                                          </p:val>
                                        </p:tav>
                                        <p:tav tm="100000">
                                          <p:val>
                                            <p:strVal val="#ppt_w"/>
                                          </p:val>
                                        </p:tav>
                                      </p:tavLst>
                                    </p:anim>
                                    <p:anim calcmode="lin" valueType="num">
                                      <p:cBhvr>
                                        <p:cTn id="20" dur="1000" fill="hold"/>
                                        <p:tgtEl>
                                          <p:spTgt spid="658444"/>
                                        </p:tgtEl>
                                        <p:attrNameLst>
                                          <p:attrName>ppt_h</p:attrName>
                                        </p:attrNameLst>
                                      </p:cBhvr>
                                      <p:tavLst>
                                        <p:tav tm="0">
                                          <p:val>
                                            <p:strVal val="#ppt_h"/>
                                          </p:val>
                                        </p:tav>
                                        <p:tav tm="100000">
                                          <p:val>
                                            <p:strVal val="#ppt_h"/>
                                          </p:val>
                                        </p:tav>
                                      </p:tavLst>
                                    </p:anim>
                                    <p:animEffect transition="in" filter="fade">
                                      <p:cBhvr>
                                        <p:cTn id="21" dur="1000"/>
                                        <p:tgtEl>
                                          <p:spTgt spid="658444"/>
                                        </p:tgtEl>
                                      </p:cBhvr>
                                    </p:animEffect>
                                  </p:childTnLst>
                                </p:cTn>
                              </p:par>
                            </p:childTnLst>
                          </p:cTn>
                        </p:par>
                        <p:par>
                          <p:cTn id="22" fill="hold" nodeType="afterGroup">
                            <p:stCondLst>
                              <p:cond delay="3000"/>
                            </p:stCondLst>
                            <p:childTnLst>
                              <p:par>
                                <p:cTn id="23" presetID="50" presetClass="entr" presetSubtype="0" decel="100000" fill="hold" grpId="0" nodeType="afterEffect">
                                  <p:stCondLst>
                                    <p:cond delay="0"/>
                                  </p:stCondLst>
                                  <p:childTnLst>
                                    <p:set>
                                      <p:cBhvr>
                                        <p:cTn id="24" dur="1" fill="hold">
                                          <p:stCondLst>
                                            <p:cond delay="0"/>
                                          </p:stCondLst>
                                        </p:cTn>
                                        <p:tgtEl>
                                          <p:spTgt spid="658446"/>
                                        </p:tgtEl>
                                        <p:attrNameLst>
                                          <p:attrName>style.visibility</p:attrName>
                                        </p:attrNameLst>
                                      </p:cBhvr>
                                      <p:to>
                                        <p:strVal val="visible"/>
                                      </p:to>
                                    </p:set>
                                    <p:anim calcmode="lin" valueType="num">
                                      <p:cBhvr>
                                        <p:cTn id="25" dur="1000" fill="hold"/>
                                        <p:tgtEl>
                                          <p:spTgt spid="658446"/>
                                        </p:tgtEl>
                                        <p:attrNameLst>
                                          <p:attrName>ppt_w</p:attrName>
                                        </p:attrNameLst>
                                      </p:cBhvr>
                                      <p:tavLst>
                                        <p:tav tm="0">
                                          <p:val>
                                            <p:strVal val="#ppt_w+.3"/>
                                          </p:val>
                                        </p:tav>
                                        <p:tav tm="100000">
                                          <p:val>
                                            <p:strVal val="#ppt_w"/>
                                          </p:val>
                                        </p:tav>
                                      </p:tavLst>
                                    </p:anim>
                                    <p:anim calcmode="lin" valueType="num">
                                      <p:cBhvr>
                                        <p:cTn id="26" dur="1000" fill="hold"/>
                                        <p:tgtEl>
                                          <p:spTgt spid="658446"/>
                                        </p:tgtEl>
                                        <p:attrNameLst>
                                          <p:attrName>ppt_h</p:attrName>
                                        </p:attrNameLst>
                                      </p:cBhvr>
                                      <p:tavLst>
                                        <p:tav tm="0">
                                          <p:val>
                                            <p:strVal val="#ppt_h"/>
                                          </p:val>
                                        </p:tav>
                                        <p:tav tm="100000">
                                          <p:val>
                                            <p:strVal val="#ppt_h"/>
                                          </p:val>
                                        </p:tav>
                                      </p:tavLst>
                                    </p:anim>
                                    <p:animEffect transition="in" filter="fade">
                                      <p:cBhvr>
                                        <p:cTn id="27" dur="1000"/>
                                        <p:tgtEl>
                                          <p:spTgt spid="65844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0" presetClass="entr" presetSubtype="0" decel="100000" fill="hold" grpId="0" nodeType="clickEffect">
                                  <p:stCondLst>
                                    <p:cond delay="0"/>
                                  </p:stCondLst>
                                  <p:childTnLst>
                                    <p:set>
                                      <p:cBhvr>
                                        <p:cTn id="31" dur="1" fill="hold">
                                          <p:stCondLst>
                                            <p:cond delay="0"/>
                                          </p:stCondLst>
                                        </p:cTn>
                                        <p:tgtEl>
                                          <p:spTgt spid="658442"/>
                                        </p:tgtEl>
                                        <p:attrNameLst>
                                          <p:attrName>style.visibility</p:attrName>
                                        </p:attrNameLst>
                                      </p:cBhvr>
                                      <p:to>
                                        <p:strVal val="visible"/>
                                      </p:to>
                                    </p:set>
                                    <p:anim calcmode="lin" valueType="num">
                                      <p:cBhvr>
                                        <p:cTn id="32" dur="1000" fill="hold"/>
                                        <p:tgtEl>
                                          <p:spTgt spid="658442"/>
                                        </p:tgtEl>
                                        <p:attrNameLst>
                                          <p:attrName>ppt_w</p:attrName>
                                        </p:attrNameLst>
                                      </p:cBhvr>
                                      <p:tavLst>
                                        <p:tav tm="0">
                                          <p:val>
                                            <p:strVal val="#ppt_w+.3"/>
                                          </p:val>
                                        </p:tav>
                                        <p:tav tm="100000">
                                          <p:val>
                                            <p:strVal val="#ppt_w"/>
                                          </p:val>
                                        </p:tav>
                                      </p:tavLst>
                                    </p:anim>
                                    <p:anim calcmode="lin" valueType="num">
                                      <p:cBhvr>
                                        <p:cTn id="33" dur="1000" fill="hold"/>
                                        <p:tgtEl>
                                          <p:spTgt spid="658442"/>
                                        </p:tgtEl>
                                        <p:attrNameLst>
                                          <p:attrName>ppt_h</p:attrName>
                                        </p:attrNameLst>
                                      </p:cBhvr>
                                      <p:tavLst>
                                        <p:tav tm="0">
                                          <p:val>
                                            <p:strVal val="#ppt_h"/>
                                          </p:val>
                                        </p:tav>
                                        <p:tav tm="100000">
                                          <p:val>
                                            <p:strVal val="#ppt_h"/>
                                          </p:val>
                                        </p:tav>
                                      </p:tavLst>
                                    </p:anim>
                                    <p:animEffect transition="in" filter="fade">
                                      <p:cBhvr>
                                        <p:cTn id="34" dur="1000"/>
                                        <p:tgtEl>
                                          <p:spTgt spid="658442"/>
                                        </p:tgtEl>
                                      </p:cBhvr>
                                    </p:animEffect>
                                  </p:childTnLst>
                                </p:cTn>
                              </p:par>
                            </p:childTnLst>
                          </p:cTn>
                        </p:par>
                        <p:par>
                          <p:cTn id="35" fill="hold" nodeType="afterGroup">
                            <p:stCondLst>
                              <p:cond delay="2000"/>
                            </p:stCondLst>
                            <p:childTnLst>
                              <p:par>
                                <p:cTn id="36" presetID="50" presetClass="entr" presetSubtype="0" decel="100000" fill="hold" grpId="0" nodeType="afterEffect">
                                  <p:stCondLst>
                                    <p:cond delay="0"/>
                                  </p:stCondLst>
                                  <p:childTnLst>
                                    <p:set>
                                      <p:cBhvr>
                                        <p:cTn id="37" dur="1" fill="hold">
                                          <p:stCondLst>
                                            <p:cond delay="0"/>
                                          </p:stCondLst>
                                        </p:cTn>
                                        <p:tgtEl>
                                          <p:spTgt spid="658441"/>
                                        </p:tgtEl>
                                        <p:attrNameLst>
                                          <p:attrName>style.visibility</p:attrName>
                                        </p:attrNameLst>
                                      </p:cBhvr>
                                      <p:to>
                                        <p:strVal val="visible"/>
                                      </p:to>
                                    </p:set>
                                    <p:anim calcmode="lin" valueType="num">
                                      <p:cBhvr>
                                        <p:cTn id="38" dur="1000" fill="hold"/>
                                        <p:tgtEl>
                                          <p:spTgt spid="658441"/>
                                        </p:tgtEl>
                                        <p:attrNameLst>
                                          <p:attrName>ppt_w</p:attrName>
                                        </p:attrNameLst>
                                      </p:cBhvr>
                                      <p:tavLst>
                                        <p:tav tm="0">
                                          <p:val>
                                            <p:strVal val="#ppt_w+.3"/>
                                          </p:val>
                                        </p:tav>
                                        <p:tav tm="100000">
                                          <p:val>
                                            <p:strVal val="#ppt_w"/>
                                          </p:val>
                                        </p:tav>
                                      </p:tavLst>
                                    </p:anim>
                                    <p:anim calcmode="lin" valueType="num">
                                      <p:cBhvr>
                                        <p:cTn id="39" dur="1000" fill="hold"/>
                                        <p:tgtEl>
                                          <p:spTgt spid="658441"/>
                                        </p:tgtEl>
                                        <p:attrNameLst>
                                          <p:attrName>ppt_h</p:attrName>
                                        </p:attrNameLst>
                                      </p:cBhvr>
                                      <p:tavLst>
                                        <p:tav tm="0">
                                          <p:val>
                                            <p:strVal val="#ppt_h"/>
                                          </p:val>
                                        </p:tav>
                                        <p:tav tm="100000">
                                          <p:val>
                                            <p:strVal val="#ppt_h"/>
                                          </p:val>
                                        </p:tav>
                                      </p:tavLst>
                                    </p:anim>
                                    <p:animEffect transition="in" filter="fade">
                                      <p:cBhvr>
                                        <p:cTn id="40" dur="1000"/>
                                        <p:tgtEl>
                                          <p:spTgt spid="658441"/>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0" presetClass="entr" presetSubtype="0" decel="100000" fill="hold" grpId="0" nodeType="clickEffect">
                                  <p:stCondLst>
                                    <p:cond delay="0"/>
                                  </p:stCondLst>
                                  <p:childTnLst>
                                    <p:set>
                                      <p:cBhvr>
                                        <p:cTn id="44" dur="1" fill="hold">
                                          <p:stCondLst>
                                            <p:cond delay="0"/>
                                          </p:stCondLst>
                                        </p:cTn>
                                        <p:tgtEl>
                                          <p:spTgt spid="658439"/>
                                        </p:tgtEl>
                                        <p:attrNameLst>
                                          <p:attrName>style.visibility</p:attrName>
                                        </p:attrNameLst>
                                      </p:cBhvr>
                                      <p:to>
                                        <p:strVal val="visible"/>
                                      </p:to>
                                    </p:set>
                                    <p:anim calcmode="lin" valueType="num">
                                      <p:cBhvr>
                                        <p:cTn id="45" dur="1000" fill="hold"/>
                                        <p:tgtEl>
                                          <p:spTgt spid="658439"/>
                                        </p:tgtEl>
                                        <p:attrNameLst>
                                          <p:attrName>ppt_w</p:attrName>
                                        </p:attrNameLst>
                                      </p:cBhvr>
                                      <p:tavLst>
                                        <p:tav tm="0">
                                          <p:val>
                                            <p:strVal val="#ppt_w+.3"/>
                                          </p:val>
                                        </p:tav>
                                        <p:tav tm="100000">
                                          <p:val>
                                            <p:strVal val="#ppt_w"/>
                                          </p:val>
                                        </p:tav>
                                      </p:tavLst>
                                    </p:anim>
                                    <p:anim calcmode="lin" valueType="num">
                                      <p:cBhvr>
                                        <p:cTn id="46" dur="1000" fill="hold"/>
                                        <p:tgtEl>
                                          <p:spTgt spid="658439"/>
                                        </p:tgtEl>
                                        <p:attrNameLst>
                                          <p:attrName>ppt_h</p:attrName>
                                        </p:attrNameLst>
                                      </p:cBhvr>
                                      <p:tavLst>
                                        <p:tav tm="0">
                                          <p:val>
                                            <p:strVal val="#ppt_h"/>
                                          </p:val>
                                        </p:tav>
                                        <p:tav tm="100000">
                                          <p:val>
                                            <p:strVal val="#ppt_h"/>
                                          </p:val>
                                        </p:tav>
                                      </p:tavLst>
                                    </p:anim>
                                    <p:animEffect transition="in" filter="fade">
                                      <p:cBhvr>
                                        <p:cTn id="47" dur="1000"/>
                                        <p:tgtEl>
                                          <p:spTgt spid="658439"/>
                                        </p:tgtEl>
                                      </p:cBhvr>
                                    </p:animEffect>
                                  </p:childTnLst>
                                </p:cTn>
                              </p:par>
                            </p:childTnLst>
                          </p:cTn>
                        </p:par>
                        <p:par>
                          <p:cTn id="48" fill="hold" nodeType="afterGroup">
                            <p:stCondLst>
                              <p:cond delay="1000"/>
                            </p:stCondLst>
                            <p:childTnLst>
                              <p:par>
                                <p:cTn id="49" presetID="50" presetClass="entr" presetSubtype="0" decel="100000" fill="hold" grpId="0" nodeType="afterEffect">
                                  <p:stCondLst>
                                    <p:cond delay="0"/>
                                  </p:stCondLst>
                                  <p:childTnLst>
                                    <p:set>
                                      <p:cBhvr>
                                        <p:cTn id="50" dur="1" fill="hold">
                                          <p:stCondLst>
                                            <p:cond delay="0"/>
                                          </p:stCondLst>
                                        </p:cTn>
                                        <p:tgtEl>
                                          <p:spTgt spid="658438"/>
                                        </p:tgtEl>
                                        <p:attrNameLst>
                                          <p:attrName>style.visibility</p:attrName>
                                        </p:attrNameLst>
                                      </p:cBhvr>
                                      <p:to>
                                        <p:strVal val="visible"/>
                                      </p:to>
                                    </p:set>
                                    <p:anim calcmode="lin" valueType="num">
                                      <p:cBhvr>
                                        <p:cTn id="51" dur="1000" fill="hold"/>
                                        <p:tgtEl>
                                          <p:spTgt spid="658438"/>
                                        </p:tgtEl>
                                        <p:attrNameLst>
                                          <p:attrName>ppt_w</p:attrName>
                                        </p:attrNameLst>
                                      </p:cBhvr>
                                      <p:tavLst>
                                        <p:tav tm="0">
                                          <p:val>
                                            <p:strVal val="#ppt_w+.3"/>
                                          </p:val>
                                        </p:tav>
                                        <p:tav tm="100000">
                                          <p:val>
                                            <p:strVal val="#ppt_w"/>
                                          </p:val>
                                        </p:tav>
                                      </p:tavLst>
                                    </p:anim>
                                    <p:anim calcmode="lin" valueType="num">
                                      <p:cBhvr>
                                        <p:cTn id="52" dur="1000" fill="hold"/>
                                        <p:tgtEl>
                                          <p:spTgt spid="658438"/>
                                        </p:tgtEl>
                                        <p:attrNameLst>
                                          <p:attrName>ppt_h</p:attrName>
                                        </p:attrNameLst>
                                      </p:cBhvr>
                                      <p:tavLst>
                                        <p:tav tm="0">
                                          <p:val>
                                            <p:strVal val="#ppt_h"/>
                                          </p:val>
                                        </p:tav>
                                        <p:tav tm="100000">
                                          <p:val>
                                            <p:strVal val="#ppt_h"/>
                                          </p:val>
                                        </p:tav>
                                      </p:tavLst>
                                    </p:anim>
                                    <p:animEffect transition="in" filter="fade">
                                      <p:cBhvr>
                                        <p:cTn id="53" dur="1000"/>
                                        <p:tgtEl>
                                          <p:spTgt spid="658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435" grpId="0" animBg="1"/>
      <p:bldP spid="658436" grpId="0"/>
      <p:bldP spid="658438" grpId="0" animBg="1"/>
      <p:bldP spid="658439" grpId="0"/>
      <p:bldP spid="658441" grpId="0" animBg="1"/>
      <p:bldP spid="658442" grpId="0"/>
      <p:bldP spid="658444" grpId="0"/>
      <p:bldP spid="658446" grpId="0"/>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1" name="Rectangle 3"/>
          <p:cNvSpPr>
            <a:spLocks noChangeArrowheads="1"/>
          </p:cNvSpPr>
          <p:nvPr/>
        </p:nvSpPr>
        <p:spPr bwMode="auto">
          <a:xfrm rot="16200000">
            <a:off x="-1135059" y="1165887"/>
            <a:ext cx="2857499" cy="525721"/>
          </a:xfrm>
          <a:prstGeom prst="rect">
            <a:avLst/>
          </a:prstGeom>
          <a:solidFill>
            <a:schemeClr val="accent1"/>
          </a:solidFill>
          <a:ln w="25400">
            <a:solidFill>
              <a:schemeClr val="tx1"/>
            </a:solidFill>
            <a:miter lim="800000"/>
            <a:headEnd/>
            <a:tailEnd/>
          </a:ln>
          <a:effectLst/>
        </p:spPr>
        <p:txBody>
          <a:bodyPr wrap="square">
            <a:spAutoFit/>
          </a:bodyPr>
          <a:lstStyle/>
          <a:p>
            <a:pPr marL="0" marR="0" lvl="0" indent="0" algn="ctr" defTabSz="914400" rtl="0" eaLnBrk="1" fontAlgn="base" latinLnBrk="0" hangingPunct="1">
              <a:lnSpc>
                <a:spcPct val="110000"/>
              </a:lnSpc>
              <a:spcBef>
                <a:spcPct val="20000"/>
              </a:spcBef>
              <a:spcAft>
                <a:spcPct val="0"/>
              </a:spcAft>
              <a:buClrTx/>
              <a:buSzTx/>
              <a:buFontTx/>
              <a:buNone/>
              <a:tabLst/>
              <a:defRPr/>
            </a:pPr>
            <a:r>
              <a:rPr kumimoji="0" lang="ar-JO" sz="2800" u="none" strike="noStrike" kern="1200" cap="none" spc="0" normalizeH="0" baseline="0" noProof="0" dirty="0">
                <a:ln>
                  <a:noFill/>
                </a:ln>
                <a:solidFill>
                  <a:srgbClr val="0099CC"/>
                </a:solidFill>
                <a:effectDag name="">
                  <a:cont type="tree" name="">
                    <a:effect ref="fillLine"/>
                    <a:outerShdw dist="38100" dir="13500000" algn="br">
                      <a:srgbClr val="55D5FF"/>
                    </a:outerShdw>
                  </a:cont>
                  <a:cont type="tree" name="">
                    <a:effect ref="fillLine"/>
                    <a:outerShdw dist="38100" dir="2700000" algn="tl">
                      <a:srgbClr val="005B7A"/>
                    </a:outerShdw>
                  </a:cont>
                  <a:effect ref="fillLine"/>
                </a:effectDag>
                <a:uLnTx/>
                <a:uFillTx/>
                <a:latin typeface="Arial" panose="020B0604020202020204" pitchFamily="34" charset="0"/>
                <a:cs typeface="Arial" panose="020B0604020202020204" pitchFamily="34" charset="0"/>
              </a:rPr>
              <a:t>تقديم</a:t>
            </a:r>
            <a:endParaRPr kumimoji="0" lang="en-GB" sz="2800" u="none" strike="noStrike" kern="1200" cap="none" spc="0" normalizeH="0" baseline="0" noProof="0" dirty="0">
              <a:ln>
                <a:noFill/>
              </a:ln>
              <a:solidFill>
                <a:srgbClr val="0099CC"/>
              </a:solidFill>
              <a:effectDag name="">
                <a:cont type="tree" name="">
                  <a:effect ref="fillLine"/>
                  <a:outerShdw dist="38100" dir="13500000" algn="br">
                    <a:srgbClr val="55D5FF"/>
                  </a:outerShdw>
                </a:cont>
                <a:cont type="tree" name="">
                  <a:effect ref="fillLine"/>
                  <a:outerShdw dist="38100" dir="2700000" algn="tl">
                    <a:srgbClr val="005B7A"/>
                  </a:outerShdw>
                </a:cont>
                <a:effect ref="fillLine"/>
              </a:effectDag>
              <a:uLnTx/>
              <a:uFillTx/>
              <a:latin typeface="Arial" panose="020B0604020202020204" pitchFamily="34" charset="0"/>
              <a:cs typeface="Arial" panose="020B0604020202020204" pitchFamily="34" charset="0"/>
            </a:endParaRPr>
          </a:p>
        </p:txBody>
      </p:sp>
      <p:sp>
        <p:nvSpPr>
          <p:cNvPr id="478212" name="Rectangle 4"/>
          <p:cNvSpPr>
            <a:spLocks noGrp="1" noRot="1" noChangeArrowheads="1"/>
          </p:cNvSpPr>
          <p:nvPr>
            <p:ph type="ctrTitle"/>
          </p:nvPr>
        </p:nvSpPr>
        <p:spPr>
          <a:xfrm>
            <a:off x="611188" y="0"/>
            <a:ext cx="7416800" cy="692150"/>
          </a:xfrm>
        </p:spPr>
        <p:txBody>
          <a:bodyPr/>
          <a:lstStyle/>
          <a:p>
            <a:pPr eaLnBrk="1" hangingPunct="1">
              <a:defRPr/>
            </a:pPr>
            <a:r>
              <a:rPr lang="ar-JO" sz="3600" dirty="0">
                <a:solidFill>
                  <a:srgbClr val="FF9900"/>
                </a:solidFill>
                <a:ea typeface="ＭＳ Ｐゴシック" charset="0"/>
              </a:rPr>
              <a:t>القيادة الرعوية للشيخ</a:t>
            </a:r>
            <a:endParaRPr lang="en-GB" sz="3600" dirty="0">
              <a:solidFill>
                <a:srgbClr val="FF9900"/>
              </a:solidFill>
              <a:ea typeface="ＭＳ Ｐゴシック" charset="0"/>
            </a:endParaRPr>
          </a:p>
        </p:txBody>
      </p:sp>
      <p:sp>
        <p:nvSpPr>
          <p:cNvPr id="478213" name="Rectangle 5"/>
          <p:cNvSpPr>
            <a:spLocks noChangeArrowheads="1"/>
          </p:cNvSpPr>
          <p:nvPr/>
        </p:nvSpPr>
        <p:spPr bwMode="auto">
          <a:xfrm rot="16200000">
            <a:off x="-247871" y="3136194"/>
            <a:ext cx="1083119" cy="525721"/>
          </a:xfrm>
          <a:prstGeom prst="rect">
            <a:avLst/>
          </a:prstGeom>
          <a:solidFill>
            <a:schemeClr val="accent1"/>
          </a:solidFill>
          <a:ln w="25400">
            <a:solidFill>
              <a:schemeClr val="tx1"/>
            </a:solidFill>
            <a:miter lim="800000"/>
            <a:headEnd/>
            <a:tailEnd/>
          </a:ln>
          <a:effectLst/>
        </p:spPr>
        <p:txBody>
          <a:bodyPr wrap="square">
            <a:spAutoFit/>
          </a:bodyPr>
          <a:lstStyle/>
          <a:p>
            <a:pPr marL="0" marR="0" lvl="0" indent="0" algn="ctr" defTabSz="914400" rtl="0" eaLnBrk="1" fontAlgn="base" latinLnBrk="0" hangingPunct="1">
              <a:lnSpc>
                <a:spcPct val="110000"/>
              </a:lnSpc>
              <a:spcBef>
                <a:spcPct val="20000"/>
              </a:spcBef>
              <a:spcAft>
                <a:spcPct val="0"/>
              </a:spcAft>
              <a:buClrTx/>
              <a:buSzTx/>
              <a:buFontTx/>
              <a:buNone/>
              <a:tabLst/>
              <a:defRPr/>
            </a:pPr>
            <a:r>
              <a:rPr kumimoji="0" lang="ar-JO" sz="28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الجسد</a:t>
            </a:r>
            <a:endParaRPr kumimoji="0" lang="en-GB" sz="28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78214" name="Text Box 6"/>
          <p:cNvSpPr txBox="1">
            <a:spLocks noChangeArrowheads="1"/>
          </p:cNvSpPr>
          <p:nvPr/>
        </p:nvSpPr>
        <p:spPr bwMode="auto">
          <a:xfrm>
            <a:off x="8101013" y="0"/>
            <a:ext cx="1042987" cy="461963"/>
          </a:xfrm>
          <a:prstGeom prst="rect">
            <a:avLst/>
          </a:prstGeom>
          <a:solidFill>
            <a:srgbClr val="000000"/>
          </a:solid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236أ</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7" name="Rectangle 2"/>
          <p:cNvSpPr txBox="1">
            <a:spLocks noRot="1" noChangeArrowheads="1"/>
          </p:cNvSpPr>
          <p:nvPr/>
        </p:nvSpPr>
        <p:spPr bwMode="auto">
          <a:xfrm>
            <a:off x="556549" y="1600200"/>
            <a:ext cx="8587451" cy="5105400"/>
          </a:xfrm>
          <a:prstGeom prst="rect">
            <a:avLst/>
          </a:prstGeom>
          <a:solidFill>
            <a:srgbClr val="000082"/>
          </a:solidFill>
          <a:ln>
            <a:noFill/>
          </a:ln>
          <a:effectLst/>
        </p:spPr>
        <p:txBody>
          <a:bodyPr/>
          <a:lstStyle>
            <a:lvl1pPr marL="806450" indent="-80645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598488" marR="0" lvl="0" indent="-598488" algn="r" defTabSz="914400" rtl="1" eaLnBrk="1" fontAlgn="base" latinLnBrk="0" hangingPunct="1">
              <a:lnSpc>
                <a:spcPct val="110000"/>
              </a:lnSpc>
              <a:spcBef>
                <a:spcPct val="20000"/>
              </a:spcBef>
              <a:spcAft>
                <a:spcPct val="0"/>
              </a:spcAft>
              <a:buClr>
                <a:srgbClr val="FFFF43"/>
              </a:buClr>
              <a:buSzTx/>
              <a:buFontTx/>
              <a:buNone/>
              <a:tabLst/>
              <a:defRPr/>
            </a:pPr>
            <a:r>
              <a:rPr kumimoji="0" lang="ar-JO" sz="320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1</a:t>
            </a:r>
            <a:r>
              <a:rPr kumimoji="0" lang="ar-JO" sz="32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رعاية القطيع (أع 20: 28)</a:t>
            </a:r>
          </a:p>
          <a:p>
            <a:pPr marL="598488" marR="0" lvl="0" indent="-598488" algn="r" defTabSz="914400" rtl="1" eaLnBrk="1" fontAlgn="base" latinLnBrk="0" hangingPunct="1">
              <a:lnSpc>
                <a:spcPct val="110000"/>
              </a:lnSpc>
              <a:spcBef>
                <a:spcPct val="20000"/>
              </a:spcBef>
              <a:spcAft>
                <a:spcPct val="0"/>
              </a:spcAft>
              <a:buClr>
                <a:srgbClr val="FFFF43"/>
              </a:buClr>
              <a:buSzTx/>
              <a:buFontTx/>
              <a:buNone/>
              <a:tabLst/>
              <a:defRPr/>
            </a:pPr>
            <a:r>
              <a:rPr kumimoji="0" lang="ar-JO" sz="320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2</a:t>
            </a:r>
            <a:r>
              <a:rPr kumimoji="0" lang="ar-JO" sz="32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القدرة على التعليم (1 تس 5: 12، 1 تي 3: 2،            تي 1: 9ب)</a:t>
            </a:r>
          </a:p>
          <a:p>
            <a:pPr marL="598488" marR="0" lvl="0" indent="-598488" algn="r" defTabSz="914400" rtl="1" eaLnBrk="1" fontAlgn="base" latinLnBrk="0" hangingPunct="1">
              <a:lnSpc>
                <a:spcPct val="110000"/>
              </a:lnSpc>
              <a:spcBef>
                <a:spcPct val="20000"/>
              </a:spcBef>
              <a:spcAft>
                <a:spcPct val="0"/>
              </a:spcAft>
              <a:buClr>
                <a:srgbClr val="FFFF43"/>
              </a:buClr>
              <a:buSzTx/>
              <a:buFontTx/>
              <a:buNone/>
              <a:tabLst/>
              <a:defRPr/>
            </a:pPr>
            <a:r>
              <a:rPr kumimoji="0" lang="ar-JO" sz="320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3</a:t>
            </a:r>
            <a:r>
              <a:rPr kumimoji="0" lang="ar-JO" sz="32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الأساس الكتابي (تي 1: 9أ)</a:t>
            </a:r>
          </a:p>
          <a:p>
            <a:pPr marL="598488" marR="0" lvl="0" indent="-598488" algn="r" defTabSz="914400" rtl="1" eaLnBrk="1" fontAlgn="base" latinLnBrk="0" hangingPunct="1">
              <a:lnSpc>
                <a:spcPct val="110000"/>
              </a:lnSpc>
              <a:spcBef>
                <a:spcPct val="20000"/>
              </a:spcBef>
              <a:spcAft>
                <a:spcPct val="0"/>
              </a:spcAft>
              <a:buClr>
                <a:srgbClr val="FFFF43"/>
              </a:buClr>
              <a:buSzTx/>
              <a:buFontTx/>
              <a:buNone/>
              <a:tabLst/>
              <a:defRPr/>
            </a:pPr>
            <a:r>
              <a:rPr kumimoji="0" lang="ar-JO" sz="320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4</a:t>
            </a:r>
            <a:r>
              <a:rPr kumimoji="0" lang="ar-JO" sz="32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تعليم خطة الله (أع 20: 20، 27)</a:t>
            </a:r>
          </a:p>
          <a:p>
            <a:pPr marL="598488" marR="0" lvl="0" indent="-598488" algn="r" defTabSz="914400" rtl="1" eaLnBrk="1" fontAlgn="base" latinLnBrk="0" hangingPunct="1">
              <a:lnSpc>
                <a:spcPct val="110000"/>
              </a:lnSpc>
              <a:spcBef>
                <a:spcPct val="20000"/>
              </a:spcBef>
              <a:spcAft>
                <a:spcPct val="0"/>
              </a:spcAft>
              <a:buClr>
                <a:srgbClr val="FFFF43"/>
              </a:buClr>
              <a:buSzTx/>
              <a:buFontTx/>
              <a:buNone/>
              <a:tabLst/>
              <a:defRPr/>
            </a:pPr>
            <a:r>
              <a:rPr kumimoji="0" lang="ar-JO" sz="320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5</a:t>
            </a:r>
            <a:r>
              <a:rPr kumimoji="0" lang="ar-JO" sz="32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يدفع له مقابل التعليم (1 تي 5: 17)</a:t>
            </a:r>
            <a:endParaRPr kumimoji="0" lang="en-US" sz="32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598488" marR="0" lvl="0" indent="-598488" algn="r" defTabSz="914400" rtl="1" eaLnBrk="1" fontAlgn="base" latinLnBrk="0" hangingPunct="1">
              <a:lnSpc>
                <a:spcPct val="110000"/>
              </a:lnSpc>
              <a:spcBef>
                <a:spcPct val="20000"/>
              </a:spcBef>
              <a:spcAft>
                <a:spcPct val="0"/>
              </a:spcAft>
              <a:buClr>
                <a:srgbClr val="FFFF43"/>
              </a:buClr>
              <a:buSzTx/>
              <a:buFontTx/>
              <a:buNone/>
              <a:tabLst/>
              <a:defRPr/>
            </a:pPr>
            <a:r>
              <a:rPr kumimoji="0" lang="ar-SA" sz="320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6</a:t>
            </a:r>
            <a:r>
              <a:rPr kumimoji="0" lang="ar-SA" sz="32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الشيوخ قادوا الشمامسة (فيلبي 1: 1)</a:t>
            </a:r>
            <a:endParaRPr kumimoji="0" lang="en-GB" sz="32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78210" name="Rectangle 2"/>
          <p:cNvSpPr>
            <a:spLocks noGrp="1" noRot="1" noChangeArrowheads="1"/>
          </p:cNvSpPr>
          <p:nvPr>
            <p:ph type="subTitle" idx="1"/>
          </p:nvPr>
        </p:nvSpPr>
        <p:spPr>
          <a:xfrm>
            <a:off x="827088" y="762000"/>
            <a:ext cx="8316912" cy="838200"/>
          </a:xfrm>
          <a:solidFill>
            <a:srgbClr val="000000"/>
          </a:solidFill>
        </p:spPr>
        <p:txBody>
          <a:bodyPr/>
          <a:lstStyle/>
          <a:p>
            <a:pPr marL="609600" indent="-609600" algn="r" eaLnBrk="1" hangingPunct="1">
              <a:lnSpc>
                <a:spcPct val="110000"/>
              </a:lnSpc>
              <a:buClr>
                <a:srgbClr val="FFFF43"/>
              </a:buClr>
              <a:defRPr/>
            </a:pPr>
            <a:r>
              <a:rPr lang="ar-JO" dirty="0">
                <a:solidFill>
                  <a:srgbClr val="FFFFFF"/>
                </a:solidFill>
                <a:effectLst>
                  <a:outerShdw blurRad="38100" dist="38100" dir="2700000" algn="tl">
                    <a:srgbClr val="4D4D4D"/>
                  </a:outerShdw>
                </a:effectLst>
                <a:ea typeface="ＭＳ Ｐゴシック" charset="0"/>
              </a:rPr>
              <a:t>(أ) الشيخ يعلم</a:t>
            </a:r>
            <a:endParaRPr lang="en-GB" dirty="0">
              <a:solidFill>
                <a:srgbClr val="FFFFFF"/>
              </a:solidFill>
              <a:effectLst>
                <a:outerShdw blurRad="38100" dist="38100" dir="2700000" algn="tl">
                  <a:srgbClr val="4D4D4D"/>
                </a:outerShdw>
              </a:effectLst>
              <a:ea typeface="ＭＳ Ｐゴシック" charset="0"/>
            </a:endParaRPr>
          </a:p>
          <a:p>
            <a:pPr marL="609600" indent="-609600" algn="l" eaLnBrk="1" hangingPunct="1">
              <a:lnSpc>
                <a:spcPct val="110000"/>
              </a:lnSpc>
              <a:buClr>
                <a:srgbClr val="FFFF43"/>
              </a:buClr>
              <a:defRPr/>
            </a:pPr>
            <a:endParaRPr lang="en-GB" dirty="0">
              <a:solidFill>
                <a:srgbClr val="FFFFFF"/>
              </a:solidFill>
              <a:effectLst>
                <a:outerShdw blurRad="38100" dist="38100" dir="2700000" algn="tl">
                  <a:srgbClr val="4D4D4D"/>
                </a:outerShdw>
              </a:effectLst>
              <a:ea typeface="ＭＳ Ｐゴシック" charset="0"/>
            </a:endParaRPr>
          </a:p>
        </p:txBody>
      </p:sp>
    </p:spTree>
    <p:extLst>
      <p:ext uri="{BB962C8B-B14F-4D97-AF65-F5344CB8AC3E}">
        <p14:creationId xmlns:p14="http://schemas.microsoft.com/office/powerpoint/2010/main" val="19138851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09" name="Picture 2" descr="bentley_preaching216.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7463"/>
            <a:ext cx="9144000" cy="7366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2210" name="Title 1"/>
          <p:cNvSpPr>
            <a:spLocks noGrp="1"/>
          </p:cNvSpPr>
          <p:nvPr>
            <p:ph type="title"/>
          </p:nvPr>
        </p:nvSpPr>
        <p:spPr>
          <a:xfrm>
            <a:off x="0" y="44450"/>
            <a:ext cx="4648200" cy="3460750"/>
          </a:xfrm>
        </p:spPr>
        <p:txBody>
          <a:bodyPr/>
          <a:lstStyle/>
          <a:p>
            <a:r>
              <a:rPr lang="ar-JO" b="1" dirty="0">
                <a:effectLst/>
                <a:latin typeface="Arial" panose="020B0604020202020204" pitchFamily="34" charset="0"/>
                <a:ea typeface="ＭＳ Ｐゴシック" charset="0"/>
                <a:cs typeface="Arial" panose="020B0604020202020204" pitchFamily="34" charset="0"/>
              </a:rPr>
              <a:t>كم قيمة هذا الواعظ في شباك التذاكر؟</a:t>
            </a:r>
            <a:endParaRPr lang="en-US" b="1" dirty="0">
              <a:effectLst/>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Rectangle 2"/>
          <p:cNvSpPr>
            <a:spLocks noGrp="1" noChangeArrowheads="1"/>
          </p:cNvSpPr>
          <p:nvPr>
            <p:ph type="title" idx="4294967295"/>
          </p:nvPr>
        </p:nvSpPr>
        <p:spPr>
          <a:xfrm>
            <a:off x="152400" y="76200"/>
            <a:ext cx="8915400" cy="838200"/>
          </a:xfrm>
          <a:effectLst>
            <a:outerShdw blurRad="38100" dist="38099" dir="2700000" algn="ctr" rotWithShape="0">
              <a:srgbClr val="000000">
                <a:alpha val="99962"/>
              </a:srgbClr>
            </a:outerShdw>
          </a:effectLst>
        </p:spPr>
        <p:txBody>
          <a:bodyPr/>
          <a:lstStyle/>
          <a:p>
            <a:pPr>
              <a:defRPr/>
            </a:pPr>
            <a:r>
              <a:rPr lang="ar-JO" sz="4000" dirty="0">
                <a:solidFill>
                  <a:srgbClr val="FFFFFF"/>
                </a:solidFill>
                <a:latin typeface="Arial" panose="020B0604020202020204" pitchFamily="34" charset="0"/>
                <a:ea typeface="ＭＳ Ｐゴシック" charset="0"/>
                <a:cs typeface="Arial" panose="020B0604020202020204" pitchFamily="34" charset="0"/>
              </a:rPr>
              <a:t>ثلاث مهمات رعوية للشيوخ</a:t>
            </a:r>
            <a:endParaRPr lang="en-US" sz="32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658438" name="Oval 6"/>
          <p:cNvSpPr>
            <a:spLocks noChangeArrowheads="1"/>
          </p:cNvSpPr>
          <p:nvPr/>
        </p:nvSpPr>
        <p:spPr bwMode="auto">
          <a:xfrm>
            <a:off x="4191000" y="914400"/>
            <a:ext cx="4629150" cy="4419600"/>
          </a:xfrm>
          <a:prstGeom prst="ellipse">
            <a:avLst/>
          </a:prstGeom>
          <a:noFill/>
          <a:ln w="57150">
            <a:solidFill>
              <a:srgbClr val="C9C4FF"/>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p:txBody>
      </p:sp>
      <p:sp>
        <p:nvSpPr>
          <p:cNvPr id="658439" name="Text Box 7"/>
          <p:cNvSpPr txBox="1">
            <a:spLocks noChangeArrowheads="1"/>
          </p:cNvSpPr>
          <p:nvPr/>
        </p:nvSpPr>
        <p:spPr bwMode="auto">
          <a:xfrm>
            <a:off x="5029200" y="1371600"/>
            <a:ext cx="3124200" cy="457200"/>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C9C4FF"/>
                </a:solidFill>
                <a:effectLst/>
                <a:uLnTx/>
                <a:uFillTx/>
                <a:latin typeface="Arial" panose="020B0604020202020204" pitchFamily="34" charset="0"/>
                <a:cs typeface="Arial" panose="020B0604020202020204" pitchFamily="34" charset="0"/>
              </a:rPr>
              <a:t>التعليم</a:t>
            </a:r>
            <a:endParaRPr kumimoji="0" lang="en-US" sz="2400" u="none" strike="noStrike" kern="1200" cap="none" spc="0" normalizeH="0" baseline="0" noProof="0" dirty="0">
              <a:ln>
                <a:noFill/>
              </a:ln>
              <a:solidFill>
                <a:srgbClr val="C9C4FF"/>
              </a:solidFill>
              <a:effectLst/>
              <a:uLnTx/>
              <a:uFillTx/>
              <a:latin typeface="Arial" panose="020B0604020202020204" pitchFamily="34" charset="0"/>
              <a:cs typeface="Arial" panose="020B0604020202020204" pitchFamily="34" charset="0"/>
            </a:endParaRPr>
          </a:p>
        </p:txBody>
      </p:sp>
      <p:sp>
        <p:nvSpPr>
          <p:cNvPr id="658440" name="Text Box 8"/>
          <p:cNvSpPr txBox="1">
            <a:spLocks noChangeArrowheads="1"/>
          </p:cNvSpPr>
          <p:nvPr/>
        </p:nvSpPr>
        <p:spPr bwMode="auto">
          <a:xfrm>
            <a:off x="6553200" y="1981200"/>
            <a:ext cx="1906588" cy="830997"/>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C9C4FF"/>
                </a:solidFill>
                <a:effectLst/>
                <a:uLnTx/>
                <a:uFillTx/>
                <a:latin typeface="Arial" panose="020B0604020202020204" pitchFamily="34" charset="0"/>
                <a:cs typeface="Arial" panose="020B0604020202020204" pitchFamily="34" charset="0"/>
              </a:rPr>
              <a:t>1 تي 3: 2،    5: 17</a:t>
            </a:r>
            <a:endParaRPr kumimoji="0" lang="en-US" sz="2400" u="none" strike="noStrike" kern="1200" cap="none" spc="0" normalizeH="0" baseline="0" noProof="0" dirty="0">
              <a:ln>
                <a:noFill/>
              </a:ln>
              <a:solidFill>
                <a:srgbClr val="C9C4FF"/>
              </a:solidFill>
              <a:effectLst/>
              <a:uLnTx/>
              <a:uFillTx/>
              <a:latin typeface="Arial" panose="020B0604020202020204" pitchFamily="34" charset="0"/>
              <a:cs typeface="Arial" panose="020B0604020202020204" pitchFamily="34" charset="0"/>
            </a:endParaRPr>
          </a:p>
        </p:txBody>
      </p:sp>
      <p:sp>
        <p:nvSpPr>
          <p:cNvPr id="15" name="Text Box 14"/>
          <p:cNvSpPr txBox="1">
            <a:spLocks noChangeArrowheads="1"/>
          </p:cNvSpPr>
          <p:nvPr/>
        </p:nvSpPr>
        <p:spPr bwMode="auto">
          <a:xfrm>
            <a:off x="8027988" y="0"/>
            <a:ext cx="1116012" cy="461963"/>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236ت1</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58439"/>
                                        </p:tgtEl>
                                        <p:attrNameLst>
                                          <p:attrName>style.visibility</p:attrName>
                                        </p:attrNameLst>
                                      </p:cBhvr>
                                      <p:to>
                                        <p:strVal val="visible"/>
                                      </p:to>
                                    </p:set>
                                    <p:anim calcmode="lin" valueType="num">
                                      <p:cBhvr>
                                        <p:cTn id="7" dur="1000" fill="hold"/>
                                        <p:tgtEl>
                                          <p:spTgt spid="658439"/>
                                        </p:tgtEl>
                                        <p:attrNameLst>
                                          <p:attrName>ppt_w</p:attrName>
                                        </p:attrNameLst>
                                      </p:cBhvr>
                                      <p:tavLst>
                                        <p:tav tm="0">
                                          <p:val>
                                            <p:strVal val="#ppt_w+.3"/>
                                          </p:val>
                                        </p:tav>
                                        <p:tav tm="100000">
                                          <p:val>
                                            <p:strVal val="#ppt_w"/>
                                          </p:val>
                                        </p:tav>
                                      </p:tavLst>
                                    </p:anim>
                                    <p:anim calcmode="lin" valueType="num">
                                      <p:cBhvr>
                                        <p:cTn id="8" dur="1000" fill="hold"/>
                                        <p:tgtEl>
                                          <p:spTgt spid="658439"/>
                                        </p:tgtEl>
                                        <p:attrNameLst>
                                          <p:attrName>ppt_h</p:attrName>
                                        </p:attrNameLst>
                                      </p:cBhvr>
                                      <p:tavLst>
                                        <p:tav tm="0">
                                          <p:val>
                                            <p:strVal val="#ppt_h"/>
                                          </p:val>
                                        </p:tav>
                                        <p:tav tm="100000">
                                          <p:val>
                                            <p:strVal val="#ppt_h"/>
                                          </p:val>
                                        </p:tav>
                                      </p:tavLst>
                                    </p:anim>
                                    <p:animEffect transition="in" filter="fade">
                                      <p:cBhvr>
                                        <p:cTn id="9" dur="1000"/>
                                        <p:tgtEl>
                                          <p:spTgt spid="658439"/>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658438"/>
                                        </p:tgtEl>
                                        <p:attrNameLst>
                                          <p:attrName>style.visibility</p:attrName>
                                        </p:attrNameLst>
                                      </p:cBhvr>
                                      <p:to>
                                        <p:strVal val="visible"/>
                                      </p:to>
                                    </p:set>
                                    <p:anim calcmode="lin" valueType="num">
                                      <p:cBhvr>
                                        <p:cTn id="13" dur="1000" fill="hold"/>
                                        <p:tgtEl>
                                          <p:spTgt spid="658438"/>
                                        </p:tgtEl>
                                        <p:attrNameLst>
                                          <p:attrName>ppt_w</p:attrName>
                                        </p:attrNameLst>
                                      </p:cBhvr>
                                      <p:tavLst>
                                        <p:tav tm="0">
                                          <p:val>
                                            <p:strVal val="#ppt_w+.3"/>
                                          </p:val>
                                        </p:tav>
                                        <p:tav tm="100000">
                                          <p:val>
                                            <p:strVal val="#ppt_w"/>
                                          </p:val>
                                        </p:tav>
                                      </p:tavLst>
                                    </p:anim>
                                    <p:anim calcmode="lin" valueType="num">
                                      <p:cBhvr>
                                        <p:cTn id="14" dur="1000" fill="hold"/>
                                        <p:tgtEl>
                                          <p:spTgt spid="658438"/>
                                        </p:tgtEl>
                                        <p:attrNameLst>
                                          <p:attrName>ppt_h</p:attrName>
                                        </p:attrNameLst>
                                      </p:cBhvr>
                                      <p:tavLst>
                                        <p:tav tm="0">
                                          <p:val>
                                            <p:strVal val="#ppt_h"/>
                                          </p:val>
                                        </p:tav>
                                        <p:tav tm="100000">
                                          <p:val>
                                            <p:strVal val="#ppt_h"/>
                                          </p:val>
                                        </p:tav>
                                      </p:tavLst>
                                    </p:anim>
                                    <p:animEffect transition="in" filter="fade">
                                      <p:cBhvr>
                                        <p:cTn id="15" dur="1000"/>
                                        <p:tgtEl>
                                          <p:spTgt spid="658438"/>
                                        </p:tgtEl>
                                      </p:cBhvr>
                                    </p:animEffect>
                                  </p:childTnLst>
                                </p:cTn>
                              </p:par>
                            </p:childTnLst>
                          </p:cTn>
                        </p:par>
                        <p:par>
                          <p:cTn id="16" fill="hold" nodeType="afterGroup">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658440"/>
                                        </p:tgtEl>
                                        <p:attrNameLst>
                                          <p:attrName>style.visibility</p:attrName>
                                        </p:attrNameLst>
                                      </p:cBhvr>
                                      <p:to>
                                        <p:strVal val="visible"/>
                                      </p:to>
                                    </p:set>
                                    <p:anim calcmode="lin" valueType="num">
                                      <p:cBhvr>
                                        <p:cTn id="19" dur="1000" fill="hold"/>
                                        <p:tgtEl>
                                          <p:spTgt spid="658440"/>
                                        </p:tgtEl>
                                        <p:attrNameLst>
                                          <p:attrName>ppt_w</p:attrName>
                                        </p:attrNameLst>
                                      </p:cBhvr>
                                      <p:tavLst>
                                        <p:tav tm="0">
                                          <p:val>
                                            <p:strVal val="#ppt_w+.3"/>
                                          </p:val>
                                        </p:tav>
                                        <p:tav tm="100000">
                                          <p:val>
                                            <p:strVal val="#ppt_w"/>
                                          </p:val>
                                        </p:tav>
                                      </p:tavLst>
                                    </p:anim>
                                    <p:anim calcmode="lin" valueType="num">
                                      <p:cBhvr>
                                        <p:cTn id="20" dur="1000" fill="hold"/>
                                        <p:tgtEl>
                                          <p:spTgt spid="658440"/>
                                        </p:tgtEl>
                                        <p:attrNameLst>
                                          <p:attrName>ppt_h</p:attrName>
                                        </p:attrNameLst>
                                      </p:cBhvr>
                                      <p:tavLst>
                                        <p:tav tm="0">
                                          <p:val>
                                            <p:strVal val="#ppt_h"/>
                                          </p:val>
                                        </p:tav>
                                        <p:tav tm="100000">
                                          <p:val>
                                            <p:strVal val="#ppt_h"/>
                                          </p:val>
                                        </p:tav>
                                      </p:tavLst>
                                    </p:anim>
                                    <p:animEffect transition="in" filter="fade">
                                      <p:cBhvr>
                                        <p:cTn id="21" dur="1000"/>
                                        <p:tgtEl>
                                          <p:spTgt spid="6584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438" grpId="0" animBg="1"/>
      <p:bldP spid="658439" grpId="0"/>
      <p:bldP spid="658440" grpId="0"/>
    </p:bldLst>
  </p:timing>
</p:sld>
</file>

<file path=ppt/slides/slide2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4066" name="Picture 2"/>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838200" y="1984375"/>
            <a:ext cx="7086600" cy="4645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4067" name="Rectangle 3"/>
          <p:cNvSpPr>
            <a:spLocks noGrp="1" noChangeArrowheads="1"/>
          </p:cNvSpPr>
          <p:nvPr>
            <p:ph type="title"/>
          </p:nvPr>
        </p:nvSpPr>
        <p:spPr>
          <a:xfrm>
            <a:off x="0" y="228600"/>
            <a:ext cx="8991600" cy="990600"/>
          </a:xfrm>
        </p:spPr>
        <p:txBody>
          <a:bodyPr/>
          <a:lstStyle/>
          <a:p>
            <a:pPr eaLnBrk="1" hangingPunct="1"/>
            <a:r>
              <a:rPr lang="ar-JO" sz="4800" u="sng" dirty="0">
                <a:solidFill>
                  <a:schemeClr val="bg1"/>
                </a:solidFill>
                <a:ea typeface="ＭＳ Ｐゴシック" charset="0"/>
              </a:rPr>
              <a:t>كيف يرتبط الشيوخ بالشمامسة</a:t>
            </a:r>
            <a:endParaRPr lang="en-US" sz="4800" dirty="0">
              <a:solidFill>
                <a:schemeClr val="bg1"/>
              </a:solidFill>
              <a:ea typeface="ＭＳ Ｐゴシック" charset="0"/>
            </a:endParaRPr>
          </a:p>
        </p:txBody>
      </p:sp>
      <p:sp>
        <p:nvSpPr>
          <p:cNvPr id="378884" name="Text Box 4"/>
          <p:cNvSpPr txBox="1">
            <a:spLocks noChangeArrowheads="1"/>
          </p:cNvSpPr>
          <p:nvPr/>
        </p:nvSpPr>
        <p:spPr bwMode="auto">
          <a:xfrm>
            <a:off x="1179582" y="1195388"/>
            <a:ext cx="6590266"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النموذج الأول : الراعي الأساسي فوق الشمامسة</a:t>
            </a:r>
            <a:endParaRPr kumimoji="0" lang="en-US"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8885" name="Text Box 5"/>
          <p:cNvSpPr txBox="1">
            <a:spLocks noChangeArrowheads="1"/>
          </p:cNvSpPr>
          <p:nvPr/>
        </p:nvSpPr>
        <p:spPr bwMode="auto">
          <a:xfrm>
            <a:off x="2743200" y="4330700"/>
            <a:ext cx="3352800" cy="646331"/>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الشمامسة</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8886" name="Line 6"/>
          <p:cNvSpPr>
            <a:spLocks noChangeShapeType="1"/>
          </p:cNvSpPr>
          <p:nvPr/>
        </p:nvSpPr>
        <p:spPr bwMode="auto">
          <a:xfrm rot="10800000">
            <a:off x="4419600" y="3886200"/>
            <a:ext cx="1588" cy="381000"/>
          </a:xfrm>
          <a:prstGeom prst="line">
            <a:avLst/>
          </a:prstGeom>
          <a:noFill/>
          <a:ln w="38100">
            <a:solidFill>
              <a:schemeClr val="tx2"/>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u="none" strike="noStrike" kern="1200" cap="none" spc="0" normalizeH="0" baseline="0" noProof="0" dirty="0">
              <a:ln>
                <a:noFill/>
              </a:ln>
              <a:solidFill>
                <a:srgbClr val="808080"/>
              </a:solidFill>
              <a:effectLst/>
              <a:uLnTx/>
              <a:uFillTx/>
              <a:latin typeface="Arial" panose="020B0604020202020204" pitchFamily="34" charset="0"/>
              <a:cs typeface="Arial" panose="020B0604020202020204" pitchFamily="34" charset="0"/>
            </a:endParaRPr>
          </a:p>
        </p:txBody>
      </p:sp>
      <p:sp>
        <p:nvSpPr>
          <p:cNvPr id="378887" name="Text Box 7"/>
          <p:cNvSpPr txBox="1">
            <a:spLocks noChangeArrowheads="1"/>
          </p:cNvSpPr>
          <p:nvPr/>
        </p:nvSpPr>
        <p:spPr bwMode="auto">
          <a:xfrm>
            <a:off x="3276600" y="2609850"/>
            <a:ext cx="2286000" cy="1200329"/>
          </a:xfrm>
          <a:prstGeom prst="rect">
            <a:avLst/>
          </a:prstGeom>
          <a:solidFill>
            <a:srgbClr val="000082"/>
          </a:solidFill>
          <a:ln w="57150">
            <a:solidFill>
              <a:schemeClr val="tx1"/>
            </a:solidFill>
            <a:miter lim="800000"/>
            <a:headEnd/>
            <a:tailEnd/>
          </a:ln>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الراعي الأساسي</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8888" name="WordArt 8"/>
          <p:cNvSpPr>
            <a:spLocks noChangeArrowheads="1" noChangeShapeType="1" noTextEdit="1"/>
          </p:cNvSpPr>
          <p:nvPr/>
        </p:nvSpPr>
        <p:spPr bwMode="auto">
          <a:xfrm>
            <a:off x="3505200" y="4602163"/>
            <a:ext cx="4303713" cy="2103437"/>
          </a:xfrm>
          <a:prstGeom prst="rect">
            <a:avLst/>
          </a:prstGeom>
        </p:spPr>
        <p:txBody>
          <a:bodyPr wrap="none" fromWordArt="1">
            <a:prstTxWarp prst="textSlantUp">
              <a:avLst>
                <a:gd name="adj" fmla="val 555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0" cap="none" spc="0" normalizeH="0" baseline="0" noProof="0" dirty="0">
                <a:ln w="9525">
                  <a:solidFill>
                    <a:srgbClr val="000000"/>
                  </a:solidFill>
                  <a:round/>
                  <a:headEnd/>
                  <a:tailEnd/>
                </a:ln>
                <a:solidFill>
                  <a:srgbClr val="000000"/>
                </a:solidFill>
                <a:effectLst/>
                <a:uLnTx/>
                <a:uFillTx/>
                <a:latin typeface="Arial Black"/>
                <a:ea typeface="Arial Black"/>
                <a:cs typeface="Arial Black"/>
              </a:rPr>
              <a:t>غير كتابي</a:t>
            </a:r>
            <a:endParaRPr kumimoji="0" lang="en-US" sz="3600" b="1" i="0" u="none" strike="noStrike" kern="10" cap="none" spc="0" normalizeH="0" baseline="0" noProof="0" dirty="0">
              <a:ln w="9525">
                <a:solidFill>
                  <a:srgbClr val="000000"/>
                </a:solidFill>
                <a:round/>
                <a:headEnd/>
                <a:tailEnd/>
              </a:ln>
              <a:solidFill>
                <a:srgbClr val="000000"/>
              </a:solidFill>
              <a:effectLst/>
              <a:uLnTx/>
              <a:uFillTx/>
              <a:latin typeface="Arial Black"/>
              <a:ea typeface="Arial Black"/>
              <a:cs typeface="Arial Black"/>
            </a:endParaRPr>
          </a:p>
        </p:txBody>
      </p:sp>
      <p:sp>
        <p:nvSpPr>
          <p:cNvPr id="378889" name="Text Box 9"/>
          <p:cNvSpPr txBox="1">
            <a:spLocks noChangeArrowheads="1"/>
          </p:cNvSpPr>
          <p:nvPr/>
        </p:nvSpPr>
        <p:spPr bwMode="auto">
          <a:xfrm>
            <a:off x="7524750" y="0"/>
            <a:ext cx="1619250" cy="461665"/>
          </a:xfrm>
          <a:prstGeom prst="rect">
            <a:avLst/>
          </a:prstGeom>
          <a:noFill/>
          <a:ln>
            <a:noFill/>
          </a:ln>
          <a:effectLst>
            <a:outerShdw blurRad="63500" dist="35921"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236أ 6ب</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78884"/>
                                        </p:tgtEl>
                                        <p:attrNameLst>
                                          <p:attrName>style.visibility</p:attrName>
                                        </p:attrNameLst>
                                      </p:cBhvr>
                                      <p:to>
                                        <p:strVal val="visible"/>
                                      </p:to>
                                    </p:set>
                                    <p:animEffect transition="in" filter="blinds(horizontal)">
                                      <p:cBhvr>
                                        <p:cTn id="7" dur="500"/>
                                        <p:tgtEl>
                                          <p:spTgt spid="378884"/>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78885"/>
                                        </p:tgtEl>
                                        <p:attrNameLst>
                                          <p:attrName>style.visibility</p:attrName>
                                        </p:attrNameLst>
                                      </p:cBhvr>
                                      <p:to>
                                        <p:strVal val="visible"/>
                                      </p:to>
                                    </p:set>
                                    <p:animEffect transition="in" filter="dissolve">
                                      <p:cBhvr>
                                        <p:cTn id="11" dur="500"/>
                                        <p:tgtEl>
                                          <p:spTgt spid="378885"/>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378886"/>
                                        </p:tgtEl>
                                        <p:attrNameLst>
                                          <p:attrName>style.visibility</p:attrName>
                                        </p:attrNameLst>
                                      </p:cBhvr>
                                      <p:to>
                                        <p:strVal val="visible"/>
                                      </p:to>
                                    </p:set>
                                    <p:animEffect transition="in" filter="dissolve">
                                      <p:cBhvr>
                                        <p:cTn id="14" dur="500"/>
                                        <p:tgtEl>
                                          <p:spTgt spid="378886"/>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378887"/>
                                        </p:tgtEl>
                                        <p:attrNameLst>
                                          <p:attrName>style.visibility</p:attrName>
                                        </p:attrNameLst>
                                      </p:cBhvr>
                                      <p:to>
                                        <p:strVal val="visible"/>
                                      </p:to>
                                    </p:set>
                                    <p:animEffect transition="in" filter="dissolve">
                                      <p:cBhvr>
                                        <p:cTn id="17" dur="500"/>
                                        <p:tgtEl>
                                          <p:spTgt spid="37888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378888"/>
                                        </p:tgtEl>
                                        <p:attrNameLst>
                                          <p:attrName>style.visibility</p:attrName>
                                        </p:attrNameLst>
                                      </p:cBhvr>
                                      <p:to>
                                        <p:strVal val="visible"/>
                                      </p:to>
                                    </p:set>
                                    <p:animEffect transition="in" filter="wheel(4)">
                                      <p:cBhvr>
                                        <p:cTn id="22" dur="500"/>
                                        <p:tgtEl>
                                          <p:spTgt spid="3788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84" grpId="0"/>
      <p:bldP spid="378885" grpId="0" animBg="1" autoUpdateAnimBg="0"/>
      <p:bldP spid="378886" grpId="0" animBg="1"/>
      <p:bldP spid="378887" grpId="0" animBg="1" autoUpdateAnimBg="0"/>
      <p:bldP spid="378888" grpId="0" animBg="1"/>
    </p:bldLst>
  </p:timing>
</p:sld>
</file>

<file path=ppt/slides/slide2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6114" name="Picture 2"/>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838200" y="1984375"/>
            <a:ext cx="7086600" cy="4645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6115" name="Rectangle 3"/>
          <p:cNvSpPr>
            <a:spLocks noGrp="1" noChangeArrowheads="1"/>
          </p:cNvSpPr>
          <p:nvPr>
            <p:ph type="title"/>
          </p:nvPr>
        </p:nvSpPr>
        <p:spPr>
          <a:xfrm>
            <a:off x="0" y="228600"/>
            <a:ext cx="8991600" cy="990600"/>
          </a:xfrm>
        </p:spPr>
        <p:txBody>
          <a:bodyPr/>
          <a:lstStyle/>
          <a:p>
            <a:pPr eaLnBrk="1" hangingPunct="1"/>
            <a:r>
              <a:rPr lang="ar-JO" sz="4800" u="sng" dirty="0">
                <a:solidFill>
                  <a:schemeClr val="bg1"/>
                </a:solidFill>
                <a:ea typeface="ＭＳ Ｐゴシック" charset="0"/>
              </a:rPr>
              <a:t>كيف يرتبط الشيوخ بالشمامسة</a:t>
            </a:r>
            <a:endParaRPr lang="en-US" sz="4800" dirty="0">
              <a:solidFill>
                <a:schemeClr val="bg1"/>
              </a:solidFill>
              <a:ea typeface="ＭＳ Ｐゴシック" charset="0"/>
            </a:endParaRPr>
          </a:p>
        </p:txBody>
      </p:sp>
      <p:sp>
        <p:nvSpPr>
          <p:cNvPr id="378884" name="Text Box 4"/>
          <p:cNvSpPr txBox="1">
            <a:spLocks noChangeArrowheads="1"/>
          </p:cNvSpPr>
          <p:nvPr/>
        </p:nvSpPr>
        <p:spPr bwMode="auto">
          <a:xfrm>
            <a:off x="762000" y="1195388"/>
            <a:ext cx="8178842"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النموذج الثاني : الراعي الأساسي والشمامسة جنباً إلى جنب</a:t>
            </a:r>
            <a:endParaRPr kumimoji="0" lang="en-US"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8885" name="Text Box 5"/>
          <p:cNvSpPr txBox="1">
            <a:spLocks noChangeArrowheads="1"/>
          </p:cNvSpPr>
          <p:nvPr/>
        </p:nvSpPr>
        <p:spPr bwMode="auto">
          <a:xfrm>
            <a:off x="990600" y="3505200"/>
            <a:ext cx="3352800" cy="646331"/>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الشمامسة</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8886" name="Line 6"/>
          <p:cNvSpPr>
            <a:spLocks noChangeShapeType="1"/>
          </p:cNvSpPr>
          <p:nvPr/>
        </p:nvSpPr>
        <p:spPr bwMode="auto">
          <a:xfrm rot="5400000">
            <a:off x="5066506" y="3620294"/>
            <a:ext cx="1588" cy="381000"/>
          </a:xfrm>
          <a:prstGeom prst="line">
            <a:avLst/>
          </a:prstGeom>
          <a:noFill/>
          <a:ln w="38100">
            <a:solidFill>
              <a:schemeClr val="tx2"/>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u="none" strike="noStrike" kern="1200" cap="none" spc="0" normalizeH="0" baseline="0" noProof="0" dirty="0">
              <a:ln>
                <a:noFill/>
              </a:ln>
              <a:solidFill>
                <a:srgbClr val="808080"/>
              </a:solidFill>
              <a:effectLst/>
              <a:uLnTx/>
              <a:uFillTx/>
              <a:latin typeface="Arial" panose="020B0604020202020204" pitchFamily="34" charset="0"/>
              <a:cs typeface="Arial" panose="020B0604020202020204" pitchFamily="34" charset="0"/>
            </a:endParaRPr>
          </a:p>
        </p:txBody>
      </p:sp>
      <p:sp>
        <p:nvSpPr>
          <p:cNvPr id="378887" name="Text Box 7"/>
          <p:cNvSpPr txBox="1">
            <a:spLocks noChangeArrowheads="1"/>
          </p:cNvSpPr>
          <p:nvPr/>
        </p:nvSpPr>
        <p:spPr bwMode="auto">
          <a:xfrm>
            <a:off x="5334000" y="3219450"/>
            <a:ext cx="2286000" cy="1200329"/>
          </a:xfrm>
          <a:prstGeom prst="rect">
            <a:avLst/>
          </a:prstGeom>
          <a:solidFill>
            <a:srgbClr val="000082"/>
          </a:solidFill>
          <a:ln w="57150">
            <a:solidFill>
              <a:schemeClr val="tx1"/>
            </a:solidFill>
            <a:miter lim="800000"/>
            <a:headEnd/>
            <a:tailEnd/>
          </a:ln>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الراعي الأساسي</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8888" name="WordArt 8"/>
          <p:cNvSpPr>
            <a:spLocks noChangeArrowheads="1" noChangeShapeType="1" noTextEdit="1"/>
          </p:cNvSpPr>
          <p:nvPr/>
        </p:nvSpPr>
        <p:spPr bwMode="auto">
          <a:xfrm>
            <a:off x="3505200" y="4602163"/>
            <a:ext cx="4303713" cy="2103437"/>
          </a:xfrm>
          <a:prstGeom prst="rect">
            <a:avLst/>
          </a:prstGeom>
        </p:spPr>
        <p:txBody>
          <a:bodyPr wrap="none" fromWordArt="1">
            <a:prstTxWarp prst="textSlantUp">
              <a:avLst>
                <a:gd name="adj" fmla="val 555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0" cap="none" spc="0" normalizeH="0" baseline="0" noProof="0" dirty="0">
                <a:ln w="9525">
                  <a:solidFill>
                    <a:srgbClr val="000000"/>
                  </a:solidFill>
                  <a:round/>
                  <a:headEnd/>
                  <a:tailEnd/>
                </a:ln>
                <a:solidFill>
                  <a:srgbClr val="000000"/>
                </a:solidFill>
                <a:effectLst/>
                <a:uLnTx/>
                <a:uFillTx/>
                <a:latin typeface="Arial Black"/>
                <a:ea typeface="Arial Black"/>
                <a:cs typeface="Arial Black"/>
              </a:rPr>
              <a:t>غير كتابي</a:t>
            </a:r>
            <a:endParaRPr kumimoji="0" lang="en-US" sz="3600" b="1" i="0" u="none" strike="noStrike" kern="10" cap="none" spc="0" normalizeH="0" baseline="0" noProof="0" dirty="0">
              <a:ln w="9525">
                <a:solidFill>
                  <a:srgbClr val="000000"/>
                </a:solidFill>
                <a:round/>
                <a:headEnd/>
                <a:tailEnd/>
              </a:ln>
              <a:solidFill>
                <a:srgbClr val="000000"/>
              </a:solidFill>
              <a:effectLst/>
              <a:uLnTx/>
              <a:uFillTx/>
              <a:latin typeface="Arial Black"/>
              <a:ea typeface="Arial Black"/>
              <a:cs typeface="Arial Black"/>
            </a:endParaRPr>
          </a:p>
        </p:txBody>
      </p:sp>
      <p:sp>
        <p:nvSpPr>
          <p:cNvPr id="10" name="Line 6"/>
          <p:cNvSpPr>
            <a:spLocks noChangeShapeType="1"/>
          </p:cNvSpPr>
          <p:nvPr/>
        </p:nvSpPr>
        <p:spPr bwMode="auto">
          <a:xfrm rot="-5400000">
            <a:off x="4685506" y="3620294"/>
            <a:ext cx="1588" cy="381000"/>
          </a:xfrm>
          <a:prstGeom prst="line">
            <a:avLst/>
          </a:prstGeom>
          <a:noFill/>
          <a:ln w="38100">
            <a:solidFill>
              <a:schemeClr val="tx2"/>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u="none" strike="noStrike" kern="1200" cap="none" spc="0" normalizeH="0" baseline="0" noProof="0" dirty="0">
              <a:ln>
                <a:noFill/>
              </a:ln>
              <a:solidFill>
                <a:srgbClr val="808080"/>
              </a:solidFill>
              <a:effectLst/>
              <a:uLnTx/>
              <a:uFillTx/>
              <a:latin typeface="Arial" panose="020B0604020202020204" pitchFamily="34" charset="0"/>
              <a:cs typeface="Arial" panose="020B0604020202020204" pitchFamily="34" charset="0"/>
            </a:endParaRPr>
          </a:p>
        </p:txBody>
      </p:sp>
      <p:sp>
        <p:nvSpPr>
          <p:cNvPr id="11" name="Text Box 9"/>
          <p:cNvSpPr txBox="1">
            <a:spLocks noChangeArrowheads="1"/>
          </p:cNvSpPr>
          <p:nvPr/>
        </p:nvSpPr>
        <p:spPr bwMode="auto">
          <a:xfrm>
            <a:off x="7524750" y="0"/>
            <a:ext cx="1619250" cy="461963"/>
          </a:xfrm>
          <a:prstGeom prst="rect">
            <a:avLst/>
          </a:prstGeom>
          <a:noFill/>
          <a:ln>
            <a:noFill/>
          </a:ln>
          <a:effectLst>
            <a:outerShdw blurRad="63500" dist="35921"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236أ 6ب</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78884"/>
                                        </p:tgtEl>
                                        <p:attrNameLst>
                                          <p:attrName>style.visibility</p:attrName>
                                        </p:attrNameLst>
                                      </p:cBhvr>
                                      <p:to>
                                        <p:strVal val="visible"/>
                                      </p:to>
                                    </p:set>
                                    <p:animEffect transition="in" filter="blinds(horizontal)">
                                      <p:cBhvr>
                                        <p:cTn id="7" dur="10"/>
                                        <p:tgtEl>
                                          <p:spTgt spid="378884"/>
                                        </p:tgtEl>
                                      </p:cBhvr>
                                    </p:animEffect>
                                  </p:childTnLst>
                                </p:cTn>
                              </p:par>
                            </p:childTnLst>
                          </p:cTn>
                        </p:par>
                        <p:par>
                          <p:cTn id="8" fill="hold" nodeType="afterGroup">
                            <p:stCondLst>
                              <p:cond delay="10"/>
                            </p:stCondLst>
                            <p:childTnLst>
                              <p:par>
                                <p:cTn id="9" presetID="9" presetClass="entr" presetSubtype="0" fill="hold" grpId="0" nodeType="afterEffect">
                                  <p:stCondLst>
                                    <p:cond delay="0"/>
                                  </p:stCondLst>
                                  <p:childTnLst>
                                    <p:set>
                                      <p:cBhvr>
                                        <p:cTn id="10" dur="1" fill="hold">
                                          <p:stCondLst>
                                            <p:cond delay="0"/>
                                          </p:stCondLst>
                                        </p:cTn>
                                        <p:tgtEl>
                                          <p:spTgt spid="378885"/>
                                        </p:tgtEl>
                                        <p:attrNameLst>
                                          <p:attrName>style.visibility</p:attrName>
                                        </p:attrNameLst>
                                      </p:cBhvr>
                                      <p:to>
                                        <p:strVal val="visible"/>
                                      </p:to>
                                    </p:set>
                                    <p:animEffect transition="in" filter="dissolve">
                                      <p:cBhvr>
                                        <p:cTn id="11" dur="10"/>
                                        <p:tgtEl>
                                          <p:spTgt spid="378885"/>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378886"/>
                                        </p:tgtEl>
                                        <p:attrNameLst>
                                          <p:attrName>style.visibility</p:attrName>
                                        </p:attrNameLst>
                                      </p:cBhvr>
                                      <p:to>
                                        <p:strVal val="visible"/>
                                      </p:to>
                                    </p:set>
                                    <p:animEffect transition="in" filter="dissolve">
                                      <p:cBhvr>
                                        <p:cTn id="14" dur="10"/>
                                        <p:tgtEl>
                                          <p:spTgt spid="378886"/>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378887"/>
                                        </p:tgtEl>
                                        <p:attrNameLst>
                                          <p:attrName>style.visibility</p:attrName>
                                        </p:attrNameLst>
                                      </p:cBhvr>
                                      <p:to>
                                        <p:strVal val="visible"/>
                                      </p:to>
                                    </p:set>
                                    <p:animEffect transition="in" filter="dissolve">
                                      <p:cBhvr>
                                        <p:cTn id="17" dur="10"/>
                                        <p:tgtEl>
                                          <p:spTgt spid="37888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378888"/>
                                        </p:tgtEl>
                                        <p:attrNameLst>
                                          <p:attrName>style.visibility</p:attrName>
                                        </p:attrNameLst>
                                      </p:cBhvr>
                                      <p:to>
                                        <p:strVal val="visible"/>
                                      </p:to>
                                    </p:set>
                                    <p:animEffect transition="in" filter="wheel(4)">
                                      <p:cBhvr>
                                        <p:cTn id="22" dur="10"/>
                                        <p:tgtEl>
                                          <p:spTgt spid="378888"/>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dissolve">
                                      <p:cBhvr>
                                        <p:cTn id="25" dur="1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84" grpId="0"/>
      <p:bldP spid="378885" grpId="0" animBg="1" autoUpdateAnimBg="0"/>
      <p:bldP spid="378886" grpId="0" animBg="1"/>
      <p:bldP spid="378887" grpId="0" animBg="1" autoUpdateAnimBg="0"/>
      <p:bldP spid="378888" grpId="0" animBg="1"/>
      <p:bldP spid="10" grpId="0" animBg="1"/>
    </p:bldLst>
  </p:timing>
</p:sld>
</file>

<file path=ppt/slides/slide2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8162" name="Picture 2"/>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838200" y="1984375"/>
            <a:ext cx="7086600" cy="4645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163" name="Rectangle 3"/>
          <p:cNvSpPr>
            <a:spLocks noGrp="1" noChangeArrowheads="1"/>
          </p:cNvSpPr>
          <p:nvPr>
            <p:ph type="title"/>
          </p:nvPr>
        </p:nvSpPr>
        <p:spPr>
          <a:xfrm>
            <a:off x="0" y="228600"/>
            <a:ext cx="8991600" cy="990600"/>
          </a:xfrm>
        </p:spPr>
        <p:txBody>
          <a:bodyPr/>
          <a:lstStyle/>
          <a:p>
            <a:pPr eaLnBrk="1" hangingPunct="1"/>
            <a:r>
              <a:rPr lang="ar-JO" sz="4800" u="sng" dirty="0">
                <a:solidFill>
                  <a:schemeClr val="bg1"/>
                </a:solidFill>
                <a:ea typeface="ＭＳ Ｐゴシック" charset="0"/>
              </a:rPr>
              <a:t>كيف يرتبط الشيوخ بالشمامسة</a:t>
            </a:r>
            <a:endParaRPr lang="en-US" sz="4800" dirty="0">
              <a:solidFill>
                <a:schemeClr val="bg1"/>
              </a:solidFill>
              <a:ea typeface="ＭＳ Ｐゴシック" charset="0"/>
            </a:endParaRPr>
          </a:p>
        </p:txBody>
      </p:sp>
      <p:sp>
        <p:nvSpPr>
          <p:cNvPr id="378884" name="Text Box 4"/>
          <p:cNvSpPr txBox="1">
            <a:spLocks noChangeArrowheads="1"/>
          </p:cNvSpPr>
          <p:nvPr/>
        </p:nvSpPr>
        <p:spPr bwMode="auto">
          <a:xfrm>
            <a:off x="762000" y="1195388"/>
            <a:ext cx="6974986"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النموذج الثالث : الشمامسة يقودون الشيوخ/القسس</a:t>
            </a:r>
            <a:endParaRPr kumimoji="0" lang="en-US"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8885" name="Text Box 5"/>
          <p:cNvSpPr txBox="1">
            <a:spLocks noChangeArrowheads="1"/>
          </p:cNvSpPr>
          <p:nvPr/>
        </p:nvSpPr>
        <p:spPr bwMode="auto">
          <a:xfrm>
            <a:off x="2743200" y="3352800"/>
            <a:ext cx="3352800" cy="646331"/>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الشمامسة</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8886" name="Line 6"/>
          <p:cNvSpPr>
            <a:spLocks noChangeShapeType="1"/>
          </p:cNvSpPr>
          <p:nvPr/>
        </p:nvSpPr>
        <p:spPr bwMode="auto">
          <a:xfrm rot="10800000">
            <a:off x="4418013" y="4191000"/>
            <a:ext cx="1587" cy="381000"/>
          </a:xfrm>
          <a:prstGeom prst="line">
            <a:avLst/>
          </a:prstGeom>
          <a:noFill/>
          <a:ln w="38100">
            <a:solidFill>
              <a:schemeClr val="tx2"/>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u="none" strike="noStrike" kern="1200" cap="none" spc="0" normalizeH="0" baseline="0" noProof="0" dirty="0">
              <a:ln>
                <a:noFill/>
              </a:ln>
              <a:solidFill>
                <a:srgbClr val="808080"/>
              </a:solidFill>
              <a:effectLst/>
              <a:uLnTx/>
              <a:uFillTx/>
              <a:latin typeface="Arial" panose="020B0604020202020204" pitchFamily="34" charset="0"/>
              <a:cs typeface="Arial" panose="020B0604020202020204" pitchFamily="34" charset="0"/>
            </a:endParaRPr>
          </a:p>
        </p:txBody>
      </p:sp>
      <p:sp>
        <p:nvSpPr>
          <p:cNvPr id="378887" name="Text Box 7"/>
          <p:cNvSpPr txBox="1">
            <a:spLocks noChangeArrowheads="1"/>
          </p:cNvSpPr>
          <p:nvPr/>
        </p:nvSpPr>
        <p:spPr bwMode="auto">
          <a:xfrm>
            <a:off x="2743200" y="4724400"/>
            <a:ext cx="3352800" cy="646331"/>
          </a:xfrm>
          <a:prstGeom prst="rect">
            <a:avLst/>
          </a:prstGeom>
          <a:solidFill>
            <a:srgbClr val="000082"/>
          </a:solidFill>
          <a:ln w="57150">
            <a:solidFill>
              <a:schemeClr val="tx1"/>
            </a:solidFill>
            <a:miter lim="800000"/>
            <a:headEnd/>
            <a:tailEnd/>
          </a:ln>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القسس</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8888" name="WordArt 8"/>
          <p:cNvSpPr>
            <a:spLocks noChangeArrowheads="1" noChangeShapeType="1" noTextEdit="1"/>
          </p:cNvSpPr>
          <p:nvPr/>
        </p:nvSpPr>
        <p:spPr bwMode="auto">
          <a:xfrm>
            <a:off x="3504447" y="4571262"/>
            <a:ext cx="4379921" cy="2170106"/>
          </a:xfrm>
          <a:prstGeom prst="rect">
            <a:avLst/>
          </a:prstGeom>
        </p:spPr>
        <p:txBody>
          <a:bodyPr wrap="none" fromWordArt="1">
            <a:prstTxWarp prst="textSlantUp">
              <a:avLst>
                <a:gd name="adj" fmla="val 555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0" cap="none" spc="0" normalizeH="0" baseline="0" noProof="0" dirty="0">
                <a:ln w="9525">
                  <a:solidFill>
                    <a:srgbClr val="000000"/>
                  </a:solidFill>
                  <a:round/>
                  <a:headEnd/>
                  <a:tailEnd/>
                </a:ln>
                <a:solidFill>
                  <a:srgbClr val="000000"/>
                </a:solidFill>
                <a:effectLst/>
                <a:uLnTx/>
                <a:uFillTx/>
                <a:latin typeface="Arial Black"/>
                <a:ea typeface="Arial Black"/>
                <a:cs typeface="Arial Black"/>
              </a:rPr>
              <a:t>غير كتابي</a:t>
            </a:r>
            <a:endParaRPr kumimoji="0" lang="en-US" sz="3600" b="1" i="0" u="none" strike="noStrike" kern="10" cap="none" spc="0" normalizeH="0" baseline="0" noProof="0" dirty="0">
              <a:ln w="9525">
                <a:solidFill>
                  <a:srgbClr val="000000"/>
                </a:solidFill>
                <a:round/>
                <a:headEnd/>
                <a:tailEnd/>
              </a:ln>
              <a:solidFill>
                <a:srgbClr val="000000"/>
              </a:solidFill>
              <a:effectLst/>
              <a:uLnTx/>
              <a:uFillTx/>
              <a:latin typeface="Arial Black"/>
              <a:ea typeface="Arial Black"/>
              <a:cs typeface="Arial Black"/>
            </a:endParaRPr>
          </a:p>
        </p:txBody>
      </p:sp>
      <p:sp>
        <p:nvSpPr>
          <p:cNvPr id="10" name="Text Box 9"/>
          <p:cNvSpPr txBox="1">
            <a:spLocks noChangeArrowheads="1"/>
          </p:cNvSpPr>
          <p:nvPr/>
        </p:nvSpPr>
        <p:spPr bwMode="auto">
          <a:xfrm>
            <a:off x="7524750" y="0"/>
            <a:ext cx="1619250" cy="461963"/>
          </a:xfrm>
          <a:prstGeom prst="rect">
            <a:avLst/>
          </a:prstGeom>
          <a:noFill/>
          <a:ln>
            <a:noFill/>
          </a:ln>
          <a:effectLst>
            <a:outerShdw blurRad="63500" dist="35921"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236أ 6ب</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78884"/>
                                        </p:tgtEl>
                                        <p:attrNameLst>
                                          <p:attrName>style.visibility</p:attrName>
                                        </p:attrNameLst>
                                      </p:cBhvr>
                                      <p:to>
                                        <p:strVal val="visible"/>
                                      </p:to>
                                    </p:set>
                                    <p:animEffect transition="in" filter="blinds(horizontal)">
                                      <p:cBhvr>
                                        <p:cTn id="7" dur="500"/>
                                        <p:tgtEl>
                                          <p:spTgt spid="378884"/>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78885"/>
                                        </p:tgtEl>
                                        <p:attrNameLst>
                                          <p:attrName>style.visibility</p:attrName>
                                        </p:attrNameLst>
                                      </p:cBhvr>
                                      <p:to>
                                        <p:strVal val="visible"/>
                                      </p:to>
                                    </p:set>
                                    <p:animEffect transition="in" filter="dissolve">
                                      <p:cBhvr>
                                        <p:cTn id="11" dur="500"/>
                                        <p:tgtEl>
                                          <p:spTgt spid="378885"/>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378886"/>
                                        </p:tgtEl>
                                        <p:attrNameLst>
                                          <p:attrName>style.visibility</p:attrName>
                                        </p:attrNameLst>
                                      </p:cBhvr>
                                      <p:to>
                                        <p:strVal val="visible"/>
                                      </p:to>
                                    </p:set>
                                    <p:animEffect transition="in" filter="dissolve">
                                      <p:cBhvr>
                                        <p:cTn id="14" dur="500"/>
                                        <p:tgtEl>
                                          <p:spTgt spid="378886"/>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378887"/>
                                        </p:tgtEl>
                                        <p:attrNameLst>
                                          <p:attrName>style.visibility</p:attrName>
                                        </p:attrNameLst>
                                      </p:cBhvr>
                                      <p:to>
                                        <p:strVal val="visible"/>
                                      </p:to>
                                    </p:set>
                                    <p:animEffect transition="in" filter="dissolve">
                                      <p:cBhvr>
                                        <p:cTn id="17" dur="500"/>
                                        <p:tgtEl>
                                          <p:spTgt spid="37888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378888"/>
                                        </p:tgtEl>
                                        <p:attrNameLst>
                                          <p:attrName>style.visibility</p:attrName>
                                        </p:attrNameLst>
                                      </p:cBhvr>
                                      <p:to>
                                        <p:strVal val="visible"/>
                                      </p:to>
                                    </p:set>
                                    <p:animEffect transition="in" filter="wheel(4)">
                                      <p:cBhvr>
                                        <p:cTn id="22" dur="500"/>
                                        <p:tgtEl>
                                          <p:spTgt spid="3788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84" grpId="0"/>
      <p:bldP spid="378885" grpId="0" animBg="1" autoUpdateAnimBg="0"/>
      <p:bldP spid="378886" grpId="0" animBg="1"/>
      <p:bldP spid="378887" grpId="0" animBg="1" autoUpdateAnimBg="0"/>
      <p:bldP spid="378888" grpId="0" animBg="1"/>
    </p:bldLst>
  </p:timing>
</p:sld>
</file>

<file path=ppt/slides/slide2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50210" name="Picture 2"/>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838200" y="1984375"/>
            <a:ext cx="7086600" cy="4645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0211" name="Rectangle 3"/>
          <p:cNvSpPr>
            <a:spLocks noGrp="1" noChangeArrowheads="1"/>
          </p:cNvSpPr>
          <p:nvPr>
            <p:ph type="title"/>
          </p:nvPr>
        </p:nvSpPr>
        <p:spPr>
          <a:xfrm>
            <a:off x="0" y="228600"/>
            <a:ext cx="8991600" cy="990600"/>
          </a:xfrm>
        </p:spPr>
        <p:txBody>
          <a:bodyPr/>
          <a:lstStyle/>
          <a:p>
            <a:pPr eaLnBrk="1" hangingPunct="1"/>
            <a:r>
              <a:rPr lang="ar-JO" sz="4800" u="sng" dirty="0">
                <a:solidFill>
                  <a:schemeClr val="bg1"/>
                </a:solidFill>
                <a:ea typeface="ＭＳ Ｐゴシック" charset="0"/>
              </a:rPr>
              <a:t>كيف يرتبط الشيوخ بالشمامسة</a:t>
            </a:r>
            <a:endParaRPr lang="en-US" sz="4800" dirty="0">
              <a:solidFill>
                <a:schemeClr val="bg1"/>
              </a:solidFill>
              <a:ea typeface="ＭＳ Ｐゴシック" charset="0"/>
            </a:endParaRPr>
          </a:p>
        </p:txBody>
      </p:sp>
      <p:sp>
        <p:nvSpPr>
          <p:cNvPr id="380932" name="Text Box 4"/>
          <p:cNvSpPr txBox="1">
            <a:spLocks noChangeArrowheads="1"/>
          </p:cNvSpPr>
          <p:nvPr/>
        </p:nvSpPr>
        <p:spPr bwMode="auto">
          <a:xfrm>
            <a:off x="762000" y="1195388"/>
            <a:ext cx="7443063"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النموذج الرابع : مجلس الشيوخ يقود مجلس الشمامسة</a:t>
            </a:r>
            <a:endParaRPr kumimoji="0" lang="en-US"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80933" name="Text Box 5"/>
          <p:cNvSpPr txBox="1">
            <a:spLocks noChangeArrowheads="1"/>
          </p:cNvSpPr>
          <p:nvPr/>
        </p:nvSpPr>
        <p:spPr bwMode="auto">
          <a:xfrm>
            <a:off x="2743200" y="4800600"/>
            <a:ext cx="3352800" cy="646331"/>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الشمامسة</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80934" name="Line 6"/>
          <p:cNvSpPr>
            <a:spLocks noChangeShapeType="1"/>
          </p:cNvSpPr>
          <p:nvPr/>
        </p:nvSpPr>
        <p:spPr bwMode="auto">
          <a:xfrm rot="10800000">
            <a:off x="4418013" y="4191000"/>
            <a:ext cx="1587" cy="381000"/>
          </a:xfrm>
          <a:prstGeom prst="line">
            <a:avLst/>
          </a:prstGeom>
          <a:noFill/>
          <a:ln w="38100">
            <a:solidFill>
              <a:schemeClr val="tx2"/>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u="none" strike="noStrike" kern="1200" cap="none" spc="0" normalizeH="0" baseline="0" noProof="0" dirty="0">
              <a:ln>
                <a:noFill/>
              </a:ln>
              <a:solidFill>
                <a:srgbClr val="808080"/>
              </a:solidFill>
              <a:effectLst/>
              <a:uLnTx/>
              <a:uFillTx/>
              <a:latin typeface="Arial" panose="020B0604020202020204" pitchFamily="34" charset="0"/>
              <a:cs typeface="Arial" panose="020B0604020202020204" pitchFamily="34" charset="0"/>
            </a:endParaRPr>
          </a:p>
        </p:txBody>
      </p:sp>
      <p:sp>
        <p:nvSpPr>
          <p:cNvPr id="380935" name="Text Box 7"/>
          <p:cNvSpPr txBox="1">
            <a:spLocks noChangeArrowheads="1"/>
          </p:cNvSpPr>
          <p:nvPr/>
        </p:nvSpPr>
        <p:spPr bwMode="auto">
          <a:xfrm>
            <a:off x="2819400" y="3340100"/>
            <a:ext cx="3352800" cy="646331"/>
          </a:xfrm>
          <a:prstGeom prst="rect">
            <a:avLst/>
          </a:prstGeom>
          <a:solidFill>
            <a:srgbClr val="000082"/>
          </a:solidFill>
          <a:ln w="57150">
            <a:solidFill>
              <a:schemeClr val="tx1"/>
            </a:solidFill>
            <a:miter lim="800000"/>
            <a:headEnd/>
            <a:tailEnd/>
          </a:ln>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الشيوخ</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9" name="Text Box 9"/>
          <p:cNvSpPr txBox="1">
            <a:spLocks noChangeArrowheads="1"/>
          </p:cNvSpPr>
          <p:nvPr/>
        </p:nvSpPr>
        <p:spPr bwMode="auto">
          <a:xfrm>
            <a:off x="7524750" y="0"/>
            <a:ext cx="1619250" cy="461963"/>
          </a:xfrm>
          <a:prstGeom prst="rect">
            <a:avLst/>
          </a:prstGeom>
          <a:noFill/>
          <a:ln>
            <a:noFill/>
          </a:ln>
          <a:effectLst>
            <a:outerShdw blurRad="63500" dist="35921"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236أ 6ب</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80932"/>
                                        </p:tgtEl>
                                        <p:attrNameLst>
                                          <p:attrName>style.visibility</p:attrName>
                                        </p:attrNameLst>
                                      </p:cBhvr>
                                      <p:to>
                                        <p:strVal val="visible"/>
                                      </p:to>
                                    </p:set>
                                    <p:animEffect transition="in" filter="blinds(horizontal)">
                                      <p:cBhvr>
                                        <p:cTn id="7" dur="500"/>
                                        <p:tgtEl>
                                          <p:spTgt spid="380932"/>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80933"/>
                                        </p:tgtEl>
                                        <p:attrNameLst>
                                          <p:attrName>style.visibility</p:attrName>
                                        </p:attrNameLst>
                                      </p:cBhvr>
                                      <p:to>
                                        <p:strVal val="visible"/>
                                      </p:to>
                                    </p:set>
                                    <p:animEffect transition="in" filter="dissolve">
                                      <p:cBhvr>
                                        <p:cTn id="11" dur="500"/>
                                        <p:tgtEl>
                                          <p:spTgt spid="380933"/>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380934"/>
                                        </p:tgtEl>
                                        <p:attrNameLst>
                                          <p:attrName>style.visibility</p:attrName>
                                        </p:attrNameLst>
                                      </p:cBhvr>
                                      <p:to>
                                        <p:strVal val="visible"/>
                                      </p:to>
                                    </p:set>
                                    <p:animEffect transition="in" filter="dissolve">
                                      <p:cBhvr>
                                        <p:cTn id="14" dur="500"/>
                                        <p:tgtEl>
                                          <p:spTgt spid="380934"/>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380935"/>
                                        </p:tgtEl>
                                        <p:attrNameLst>
                                          <p:attrName>style.visibility</p:attrName>
                                        </p:attrNameLst>
                                      </p:cBhvr>
                                      <p:to>
                                        <p:strVal val="visible"/>
                                      </p:to>
                                    </p:set>
                                    <p:animEffect transition="in" filter="dissolve">
                                      <p:cBhvr>
                                        <p:cTn id="17" dur="500"/>
                                        <p:tgtEl>
                                          <p:spTgt spid="3809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932" grpId="0"/>
      <p:bldP spid="380933" grpId="0" animBg="1" autoUpdateAnimBg="0"/>
      <p:bldP spid="380934" grpId="0" animBg="1"/>
      <p:bldP spid="380935" grpId="0" animBg="1" autoUpdateAnimBg="0"/>
    </p:bldLst>
  </p:timing>
</p:sld>
</file>

<file path=ppt/slides/slide2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52258" name="Picture 2"/>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838200" y="1984375"/>
            <a:ext cx="7086600" cy="4645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2259" name="Rectangle 3"/>
          <p:cNvSpPr>
            <a:spLocks noGrp="1" noChangeArrowheads="1"/>
          </p:cNvSpPr>
          <p:nvPr>
            <p:ph type="title"/>
          </p:nvPr>
        </p:nvSpPr>
        <p:spPr>
          <a:xfrm>
            <a:off x="0" y="228600"/>
            <a:ext cx="8991600" cy="990600"/>
          </a:xfrm>
        </p:spPr>
        <p:txBody>
          <a:bodyPr/>
          <a:lstStyle/>
          <a:p>
            <a:pPr eaLnBrk="1" hangingPunct="1"/>
            <a:r>
              <a:rPr lang="ar-JO" sz="4800" u="sng" dirty="0">
                <a:solidFill>
                  <a:schemeClr val="bg1"/>
                </a:solidFill>
                <a:ea typeface="ＭＳ Ｐゴシック" charset="0"/>
              </a:rPr>
              <a:t>كيف يرتبط الشيوخ بالشمامسة</a:t>
            </a:r>
            <a:endParaRPr lang="en-US" sz="4800" dirty="0">
              <a:solidFill>
                <a:schemeClr val="bg1"/>
              </a:solidFill>
              <a:ea typeface="ＭＳ Ｐゴシック" charset="0"/>
            </a:endParaRPr>
          </a:p>
        </p:txBody>
      </p:sp>
      <p:sp>
        <p:nvSpPr>
          <p:cNvPr id="385028" name="Text Box 4"/>
          <p:cNvSpPr txBox="1">
            <a:spLocks noChangeArrowheads="1"/>
          </p:cNvSpPr>
          <p:nvPr/>
        </p:nvSpPr>
        <p:spPr bwMode="auto">
          <a:xfrm>
            <a:off x="762000" y="1195388"/>
            <a:ext cx="71628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الرسل فوق السبعة</a:t>
            </a:r>
            <a:endParaRPr kumimoji="0" lang="en-US"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85029" name="Line 5"/>
          <p:cNvSpPr>
            <a:spLocks noChangeShapeType="1"/>
          </p:cNvSpPr>
          <p:nvPr/>
        </p:nvSpPr>
        <p:spPr bwMode="auto">
          <a:xfrm>
            <a:off x="4570413" y="4191000"/>
            <a:ext cx="1587" cy="381000"/>
          </a:xfrm>
          <a:prstGeom prst="line">
            <a:avLst/>
          </a:prstGeom>
          <a:noFill/>
          <a:ln w="38100">
            <a:solidFill>
              <a:schemeClr val="tx2"/>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u="none" strike="noStrike" kern="1200" cap="none" spc="0" normalizeH="0" baseline="0" noProof="0" dirty="0">
              <a:ln>
                <a:noFill/>
              </a:ln>
              <a:solidFill>
                <a:srgbClr val="808080"/>
              </a:solidFill>
              <a:effectLst/>
              <a:uLnTx/>
              <a:uFillTx/>
              <a:latin typeface="Arial" panose="020B0604020202020204" pitchFamily="34" charset="0"/>
              <a:cs typeface="Arial" panose="020B0604020202020204" pitchFamily="34" charset="0"/>
            </a:endParaRPr>
          </a:p>
        </p:txBody>
      </p:sp>
      <p:sp>
        <p:nvSpPr>
          <p:cNvPr id="385030" name="Text Box 6"/>
          <p:cNvSpPr txBox="1">
            <a:spLocks noChangeArrowheads="1"/>
          </p:cNvSpPr>
          <p:nvPr/>
        </p:nvSpPr>
        <p:spPr bwMode="auto">
          <a:xfrm>
            <a:off x="2819400" y="3340100"/>
            <a:ext cx="3352800" cy="646331"/>
          </a:xfrm>
          <a:prstGeom prst="rect">
            <a:avLst/>
          </a:prstGeom>
          <a:solidFill>
            <a:srgbClr val="800080"/>
          </a:solidFill>
          <a:ln w="57150">
            <a:solidFill>
              <a:schemeClr val="tx1"/>
            </a:solidFill>
            <a:miter lim="800000"/>
            <a:headEnd/>
            <a:tailEnd/>
          </a:ln>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الرسل</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85031" name="Text Box 7"/>
          <p:cNvSpPr txBox="1">
            <a:spLocks noChangeArrowheads="1"/>
          </p:cNvSpPr>
          <p:nvPr/>
        </p:nvSpPr>
        <p:spPr bwMode="auto">
          <a:xfrm>
            <a:off x="4076700" y="4724400"/>
            <a:ext cx="1143000" cy="1200329"/>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 ش</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 ش</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85032" name="Text Box 8"/>
          <p:cNvSpPr txBox="1">
            <a:spLocks noChangeArrowheads="1"/>
          </p:cNvSpPr>
          <p:nvPr/>
        </p:nvSpPr>
        <p:spPr bwMode="auto">
          <a:xfrm>
            <a:off x="5410200" y="4724400"/>
            <a:ext cx="1143000" cy="1754326"/>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 ش</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 ش</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85033" name="Text Box 9"/>
          <p:cNvSpPr txBox="1">
            <a:spLocks noChangeArrowheads="1"/>
          </p:cNvSpPr>
          <p:nvPr/>
        </p:nvSpPr>
        <p:spPr bwMode="auto">
          <a:xfrm>
            <a:off x="2285984" y="4724400"/>
            <a:ext cx="1714512" cy="1754326"/>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 ش ش</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 ش ش</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85034" name="Line 10"/>
          <p:cNvSpPr>
            <a:spLocks noChangeShapeType="1"/>
          </p:cNvSpPr>
          <p:nvPr/>
        </p:nvSpPr>
        <p:spPr bwMode="auto">
          <a:xfrm>
            <a:off x="3429000" y="4191000"/>
            <a:ext cx="1588" cy="381000"/>
          </a:xfrm>
          <a:prstGeom prst="line">
            <a:avLst/>
          </a:prstGeom>
          <a:noFill/>
          <a:ln w="38100">
            <a:solidFill>
              <a:schemeClr val="tx2"/>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u="none" strike="noStrike" kern="1200" cap="none" spc="0" normalizeH="0" baseline="0" noProof="0" dirty="0">
              <a:ln>
                <a:noFill/>
              </a:ln>
              <a:solidFill>
                <a:srgbClr val="808080"/>
              </a:solidFill>
              <a:effectLst/>
              <a:uLnTx/>
              <a:uFillTx/>
              <a:latin typeface="Arial" panose="020B0604020202020204" pitchFamily="34" charset="0"/>
              <a:cs typeface="Arial" panose="020B0604020202020204" pitchFamily="34" charset="0"/>
            </a:endParaRPr>
          </a:p>
        </p:txBody>
      </p:sp>
      <p:sp>
        <p:nvSpPr>
          <p:cNvPr id="385035" name="Line 11"/>
          <p:cNvSpPr>
            <a:spLocks noChangeShapeType="1"/>
          </p:cNvSpPr>
          <p:nvPr/>
        </p:nvSpPr>
        <p:spPr bwMode="auto">
          <a:xfrm>
            <a:off x="5791200" y="4191000"/>
            <a:ext cx="1588" cy="381000"/>
          </a:xfrm>
          <a:prstGeom prst="line">
            <a:avLst/>
          </a:prstGeom>
          <a:noFill/>
          <a:ln w="38100">
            <a:solidFill>
              <a:schemeClr val="tx2"/>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u="none" strike="noStrike" kern="1200" cap="none" spc="0" normalizeH="0" baseline="0" noProof="0" dirty="0">
              <a:ln>
                <a:noFill/>
              </a:ln>
              <a:solidFill>
                <a:srgbClr val="808080"/>
              </a:solidFill>
              <a:effectLst/>
              <a:uLnTx/>
              <a:uFillTx/>
              <a:latin typeface="Arial" panose="020B0604020202020204" pitchFamily="34" charset="0"/>
              <a:cs typeface="Arial" panose="020B0604020202020204" pitchFamily="34" charset="0"/>
            </a:endParaRPr>
          </a:p>
        </p:txBody>
      </p:sp>
      <p:sp>
        <p:nvSpPr>
          <p:cNvPr id="352268" name="Oval 12"/>
          <p:cNvSpPr>
            <a:spLocks noChangeArrowheads="1"/>
          </p:cNvSpPr>
          <p:nvPr/>
        </p:nvSpPr>
        <p:spPr bwMode="auto">
          <a:xfrm>
            <a:off x="762000" y="4572000"/>
            <a:ext cx="3200400" cy="2209800"/>
          </a:xfrm>
          <a:prstGeom prst="ellipse">
            <a:avLst/>
          </a:prstGeom>
          <a:noFill/>
          <a:ln w="76200">
            <a:solidFill>
              <a:srgbClr val="1A0CA9"/>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52269" name="Text Box 13"/>
          <p:cNvSpPr txBox="1">
            <a:spLocks noChangeArrowheads="1"/>
          </p:cNvSpPr>
          <p:nvPr/>
        </p:nvSpPr>
        <p:spPr bwMode="auto">
          <a:xfrm>
            <a:off x="1096541" y="5156200"/>
            <a:ext cx="1039067"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ar-JO" sz="20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السبعة</a:t>
            </a:r>
            <a:r>
              <a:rPr kumimoji="0" lang="en-US" sz="20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br>
              <a:rPr kumimoji="0" lang="en-US" sz="20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0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أع 21: 8</a:t>
            </a:r>
            <a:endParaRPr kumimoji="0" lang="en-US" sz="20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 name="Text Box 9"/>
          <p:cNvSpPr txBox="1">
            <a:spLocks noChangeArrowheads="1"/>
          </p:cNvSpPr>
          <p:nvPr/>
        </p:nvSpPr>
        <p:spPr bwMode="auto">
          <a:xfrm>
            <a:off x="7524750" y="0"/>
            <a:ext cx="1619250" cy="461963"/>
          </a:xfrm>
          <a:prstGeom prst="rect">
            <a:avLst/>
          </a:prstGeom>
          <a:noFill/>
          <a:ln>
            <a:noFill/>
          </a:ln>
          <a:effectLst>
            <a:outerShdw blurRad="63500" dist="35921"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236أ 6ب</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85028"/>
                                        </p:tgtEl>
                                        <p:attrNameLst>
                                          <p:attrName>style.visibility</p:attrName>
                                        </p:attrNameLst>
                                      </p:cBhvr>
                                      <p:to>
                                        <p:strVal val="visible"/>
                                      </p:to>
                                    </p:set>
                                    <p:animEffect transition="in" filter="blinds(horizontal)">
                                      <p:cBhvr>
                                        <p:cTn id="7" dur="500"/>
                                        <p:tgtEl>
                                          <p:spTgt spid="385028"/>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85030"/>
                                        </p:tgtEl>
                                        <p:attrNameLst>
                                          <p:attrName>style.visibility</p:attrName>
                                        </p:attrNameLst>
                                      </p:cBhvr>
                                      <p:to>
                                        <p:strVal val="visible"/>
                                      </p:to>
                                    </p:set>
                                    <p:animEffect transition="in" filter="dissolve">
                                      <p:cBhvr>
                                        <p:cTn id="11" dur="500"/>
                                        <p:tgtEl>
                                          <p:spTgt spid="385030"/>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85031"/>
                                        </p:tgtEl>
                                        <p:attrNameLst>
                                          <p:attrName>style.visibility</p:attrName>
                                        </p:attrNameLst>
                                      </p:cBhvr>
                                      <p:to>
                                        <p:strVal val="visible"/>
                                      </p:to>
                                    </p:set>
                                    <p:animEffect transition="in" filter="dissolve">
                                      <p:cBhvr>
                                        <p:cTn id="15" dur="500"/>
                                        <p:tgtEl>
                                          <p:spTgt spid="385031"/>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385032"/>
                                        </p:tgtEl>
                                        <p:attrNameLst>
                                          <p:attrName>style.visibility</p:attrName>
                                        </p:attrNameLst>
                                      </p:cBhvr>
                                      <p:to>
                                        <p:strVal val="visible"/>
                                      </p:to>
                                    </p:set>
                                    <p:animEffect transition="in" filter="dissolve">
                                      <p:cBhvr>
                                        <p:cTn id="19" dur="500"/>
                                        <p:tgtEl>
                                          <p:spTgt spid="385032"/>
                                        </p:tgtEl>
                                      </p:cBhvr>
                                    </p:animEffect>
                                  </p:childTnLst>
                                </p:cTn>
                              </p:par>
                            </p:childTnLst>
                          </p:cTn>
                        </p:par>
                        <p:par>
                          <p:cTn id="20" fill="hold" nodeType="afterGroup">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385033"/>
                                        </p:tgtEl>
                                        <p:attrNameLst>
                                          <p:attrName>style.visibility</p:attrName>
                                        </p:attrNameLst>
                                      </p:cBhvr>
                                      <p:to>
                                        <p:strVal val="visible"/>
                                      </p:to>
                                    </p:set>
                                    <p:animEffect transition="in" filter="dissolve">
                                      <p:cBhvr>
                                        <p:cTn id="23" dur="500"/>
                                        <p:tgtEl>
                                          <p:spTgt spid="385033"/>
                                        </p:tgtEl>
                                      </p:cBhvr>
                                    </p:animEffect>
                                  </p:childTnLst>
                                </p:cTn>
                              </p:par>
                            </p:childTnLst>
                          </p:cTn>
                        </p:par>
                        <p:par>
                          <p:cTn id="24" fill="hold" nodeType="afterGroup">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385029"/>
                                        </p:tgtEl>
                                        <p:attrNameLst>
                                          <p:attrName>style.visibility</p:attrName>
                                        </p:attrNameLst>
                                      </p:cBhvr>
                                      <p:to>
                                        <p:strVal val="visible"/>
                                      </p:to>
                                    </p:set>
                                    <p:animEffect transition="in" filter="dissolve">
                                      <p:cBhvr>
                                        <p:cTn id="27" dur="500"/>
                                        <p:tgtEl>
                                          <p:spTgt spid="385029"/>
                                        </p:tgtEl>
                                      </p:cBhvr>
                                    </p:animEffect>
                                  </p:childTnLst>
                                </p:cTn>
                              </p:par>
                            </p:childTnLst>
                          </p:cTn>
                        </p:par>
                        <p:par>
                          <p:cTn id="28" fill="hold" nodeType="afterGroup">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385034"/>
                                        </p:tgtEl>
                                        <p:attrNameLst>
                                          <p:attrName>style.visibility</p:attrName>
                                        </p:attrNameLst>
                                      </p:cBhvr>
                                      <p:to>
                                        <p:strVal val="visible"/>
                                      </p:to>
                                    </p:set>
                                    <p:animEffect transition="in" filter="dissolve">
                                      <p:cBhvr>
                                        <p:cTn id="31" dur="500"/>
                                        <p:tgtEl>
                                          <p:spTgt spid="385034"/>
                                        </p:tgtEl>
                                      </p:cBhvr>
                                    </p:animEffect>
                                  </p:childTnLst>
                                </p:cTn>
                              </p:par>
                            </p:childTnLst>
                          </p:cTn>
                        </p:par>
                        <p:par>
                          <p:cTn id="32" fill="hold" nodeType="afterGroup">
                            <p:stCondLst>
                              <p:cond delay="3500"/>
                            </p:stCondLst>
                            <p:childTnLst>
                              <p:par>
                                <p:cTn id="33" presetID="9" presetClass="entr" presetSubtype="0" fill="hold" grpId="0" nodeType="afterEffect">
                                  <p:stCondLst>
                                    <p:cond delay="0"/>
                                  </p:stCondLst>
                                  <p:childTnLst>
                                    <p:set>
                                      <p:cBhvr>
                                        <p:cTn id="34" dur="1" fill="hold">
                                          <p:stCondLst>
                                            <p:cond delay="0"/>
                                          </p:stCondLst>
                                        </p:cTn>
                                        <p:tgtEl>
                                          <p:spTgt spid="385035"/>
                                        </p:tgtEl>
                                        <p:attrNameLst>
                                          <p:attrName>style.visibility</p:attrName>
                                        </p:attrNameLst>
                                      </p:cBhvr>
                                      <p:to>
                                        <p:strVal val="visible"/>
                                      </p:to>
                                    </p:set>
                                    <p:animEffect transition="in" filter="dissolve">
                                      <p:cBhvr>
                                        <p:cTn id="35" dur="500"/>
                                        <p:tgtEl>
                                          <p:spTgt spid="385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5028" grpId="0"/>
      <p:bldP spid="385029" grpId="0" animBg="1"/>
      <p:bldP spid="385030" grpId="0" animBg="1" autoUpdateAnimBg="0"/>
      <p:bldP spid="385031" grpId="0" animBg="1" autoUpdateAnimBg="0"/>
      <p:bldP spid="385032" grpId="0" animBg="1" autoUpdateAnimBg="0"/>
      <p:bldP spid="385033" grpId="0" animBg="1" autoUpdateAnimBg="0"/>
      <p:bldP spid="385034" grpId="0" animBg="1"/>
      <p:bldP spid="385035" grpId="0" animBg="1"/>
    </p:bldLst>
  </p:timing>
</p:sld>
</file>

<file path=ppt/slides/slide2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54306" name="Picture 2"/>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838200" y="1984375"/>
            <a:ext cx="7086600" cy="4645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4307" name="Rectangle 3"/>
          <p:cNvSpPr>
            <a:spLocks noGrp="1" noChangeArrowheads="1"/>
          </p:cNvSpPr>
          <p:nvPr>
            <p:ph type="title"/>
          </p:nvPr>
        </p:nvSpPr>
        <p:spPr>
          <a:xfrm>
            <a:off x="0" y="228600"/>
            <a:ext cx="8991600" cy="990600"/>
          </a:xfrm>
        </p:spPr>
        <p:txBody>
          <a:bodyPr/>
          <a:lstStyle/>
          <a:p>
            <a:pPr eaLnBrk="1" hangingPunct="1"/>
            <a:r>
              <a:rPr lang="ar-JO" sz="4800" u="sng" dirty="0">
                <a:solidFill>
                  <a:schemeClr val="bg1"/>
                </a:solidFill>
                <a:ea typeface="ＭＳ Ｐゴシック" charset="0"/>
              </a:rPr>
              <a:t>كيف يرتبط الشيوخ بالشمامسة</a:t>
            </a:r>
            <a:endParaRPr lang="en-US" sz="4800" dirty="0">
              <a:solidFill>
                <a:schemeClr val="bg1"/>
              </a:solidFill>
              <a:ea typeface="ＭＳ Ｐゴシック" charset="0"/>
            </a:endParaRPr>
          </a:p>
        </p:txBody>
      </p:sp>
      <p:sp>
        <p:nvSpPr>
          <p:cNvPr id="382980" name="Text Box 4"/>
          <p:cNvSpPr txBox="1">
            <a:spLocks noChangeArrowheads="1"/>
          </p:cNvSpPr>
          <p:nvPr/>
        </p:nvSpPr>
        <p:spPr bwMode="auto">
          <a:xfrm>
            <a:off x="762000" y="1195388"/>
            <a:ext cx="7167586"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النموذج الخامس : لجان الشيوخ والشمامسة</a:t>
            </a:r>
            <a:r>
              <a:rPr kumimoji="0" lang="en-US"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p:txBody>
      </p:sp>
      <p:sp>
        <p:nvSpPr>
          <p:cNvPr id="382981" name="Line 5"/>
          <p:cNvSpPr>
            <a:spLocks noChangeShapeType="1"/>
          </p:cNvSpPr>
          <p:nvPr/>
        </p:nvSpPr>
        <p:spPr bwMode="auto">
          <a:xfrm>
            <a:off x="4570413" y="4191000"/>
            <a:ext cx="1587" cy="381000"/>
          </a:xfrm>
          <a:prstGeom prst="line">
            <a:avLst/>
          </a:prstGeom>
          <a:noFill/>
          <a:ln w="38100">
            <a:solidFill>
              <a:schemeClr val="tx2"/>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u="none" strike="noStrike" kern="1200" cap="none" spc="0" normalizeH="0" baseline="0" noProof="0" dirty="0">
              <a:ln>
                <a:noFill/>
              </a:ln>
              <a:solidFill>
                <a:srgbClr val="808080"/>
              </a:solidFill>
              <a:effectLst/>
              <a:uLnTx/>
              <a:uFillTx/>
              <a:latin typeface="Arial" panose="020B0604020202020204" pitchFamily="34" charset="0"/>
              <a:cs typeface="Arial" panose="020B0604020202020204" pitchFamily="34" charset="0"/>
            </a:endParaRPr>
          </a:p>
        </p:txBody>
      </p:sp>
      <p:sp>
        <p:nvSpPr>
          <p:cNvPr id="382982" name="Text Box 6"/>
          <p:cNvSpPr txBox="1">
            <a:spLocks noChangeArrowheads="1"/>
          </p:cNvSpPr>
          <p:nvPr/>
        </p:nvSpPr>
        <p:spPr bwMode="auto">
          <a:xfrm>
            <a:off x="2819400" y="3340100"/>
            <a:ext cx="3352800" cy="646331"/>
          </a:xfrm>
          <a:prstGeom prst="rect">
            <a:avLst/>
          </a:prstGeom>
          <a:solidFill>
            <a:srgbClr val="000082"/>
          </a:solidFill>
          <a:ln w="57150">
            <a:solidFill>
              <a:schemeClr val="tx1"/>
            </a:solidFill>
            <a:miter lim="800000"/>
            <a:headEnd/>
            <a:tailEnd/>
          </a:ln>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الشيوخ</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82983" name="Text Box 7"/>
          <p:cNvSpPr txBox="1">
            <a:spLocks noChangeArrowheads="1"/>
          </p:cNvSpPr>
          <p:nvPr/>
        </p:nvSpPr>
        <p:spPr bwMode="auto">
          <a:xfrm>
            <a:off x="4076700" y="4724400"/>
            <a:ext cx="1143000" cy="1200329"/>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 ش</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 ش</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82984" name="Text Box 8"/>
          <p:cNvSpPr txBox="1">
            <a:spLocks noChangeArrowheads="1"/>
          </p:cNvSpPr>
          <p:nvPr/>
        </p:nvSpPr>
        <p:spPr bwMode="auto">
          <a:xfrm>
            <a:off x="5410200" y="4724400"/>
            <a:ext cx="1143000" cy="1754326"/>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 ش</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 ش</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82985" name="Text Box 9"/>
          <p:cNvSpPr txBox="1">
            <a:spLocks noChangeArrowheads="1"/>
          </p:cNvSpPr>
          <p:nvPr/>
        </p:nvSpPr>
        <p:spPr bwMode="auto">
          <a:xfrm>
            <a:off x="2214546" y="4724400"/>
            <a:ext cx="1671654" cy="1754326"/>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 ش ش</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 ش ش</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82986" name="Line 10"/>
          <p:cNvSpPr>
            <a:spLocks noChangeShapeType="1"/>
          </p:cNvSpPr>
          <p:nvPr/>
        </p:nvSpPr>
        <p:spPr bwMode="auto">
          <a:xfrm>
            <a:off x="3429000" y="4191000"/>
            <a:ext cx="1588" cy="381000"/>
          </a:xfrm>
          <a:prstGeom prst="line">
            <a:avLst/>
          </a:prstGeom>
          <a:noFill/>
          <a:ln w="38100">
            <a:solidFill>
              <a:schemeClr val="tx2"/>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u="none" strike="noStrike" kern="1200" cap="none" spc="0" normalizeH="0" baseline="0" noProof="0" dirty="0">
              <a:ln>
                <a:noFill/>
              </a:ln>
              <a:solidFill>
                <a:srgbClr val="808080"/>
              </a:solidFill>
              <a:effectLst/>
              <a:uLnTx/>
              <a:uFillTx/>
              <a:latin typeface="Arial" panose="020B0604020202020204" pitchFamily="34" charset="0"/>
              <a:cs typeface="Arial" panose="020B0604020202020204" pitchFamily="34" charset="0"/>
            </a:endParaRPr>
          </a:p>
        </p:txBody>
      </p:sp>
      <p:sp>
        <p:nvSpPr>
          <p:cNvPr id="382987" name="Line 11"/>
          <p:cNvSpPr>
            <a:spLocks noChangeShapeType="1"/>
          </p:cNvSpPr>
          <p:nvPr/>
        </p:nvSpPr>
        <p:spPr bwMode="auto">
          <a:xfrm>
            <a:off x="5791200" y="4191000"/>
            <a:ext cx="1588" cy="381000"/>
          </a:xfrm>
          <a:prstGeom prst="line">
            <a:avLst/>
          </a:prstGeom>
          <a:noFill/>
          <a:ln w="38100">
            <a:solidFill>
              <a:schemeClr val="tx2"/>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u="none" strike="noStrike" kern="1200" cap="none" spc="0" normalizeH="0" baseline="0" noProof="0" dirty="0">
              <a:ln>
                <a:noFill/>
              </a:ln>
              <a:solidFill>
                <a:srgbClr val="808080"/>
              </a:solidFill>
              <a:effectLst/>
              <a:uLnTx/>
              <a:uFillTx/>
              <a:latin typeface="Arial" panose="020B0604020202020204" pitchFamily="34" charset="0"/>
              <a:cs typeface="Arial" panose="020B0604020202020204" pitchFamily="34" charset="0"/>
            </a:endParaRPr>
          </a:p>
        </p:txBody>
      </p:sp>
      <p:sp>
        <p:nvSpPr>
          <p:cNvPr id="13" name="Text Box 9"/>
          <p:cNvSpPr txBox="1">
            <a:spLocks noChangeArrowheads="1"/>
          </p:cNvSpPr>
          <p:nvPr/>
        </p:nvSpPr>
        <p:spPr bwMode="auto">
          <a:xfrm>
            <a:off x="7524750" y="0"/>
            <a:ext cx="1619250" cy="461963"/>
          </a:xfrm>
          <a:prstGeom prst="rect">
            <a:avLst/>
          </a:prstGeom>
          <a:noFill/>
          <a:ln>
            <a:noFill/>
          </a:ln>
          <a:effectLst>
            <a:outerShdw blurRad="63500" dist="35921"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236أ 6ب</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82980"/>
                                        </p:tgtEl>
                                        <p:attrNameLst>
                                          <p:attrName>style.visibility</p:attrName>
                                        </p:attrNameLst>
                                      </p:cBhvr>
                                      <p:to>
                                        <p:strVal val="visible"/>
                                      </p:to>
                                    </p:set>
                                    <p:animEffect transition="in" filter="blinds(horizontal)">
                                      <p:cBhvr>
                                        <p:cTn id="7" dur="500"/>
                                        <p:tgtEl>
                                          <p:spTgt spid="382980"/>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82982"/>
                                        </p:tgtEl>
                                        <p:attrNameLst>
                                          <p:attrName>style.visibility</p:attrName>
                                        </p:attrNameLst>
                                      </p:cBhvr>
                                      <p:to>
                                        <p:strVal val="visible"/>
                                      </p:to>
                                    </p:set>
                                    <p:animEffect transition="in" filter="dissolve">
                                      <p:cBhvr>
                                        <p:cTn id="11" dur="500"/>
                                        <p:tgtEl>
                                          <p:spTgt spid="382982"/>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82983"/>
                                        </p:tgtEl>
                                        <p:attrNameLst>
                                          <p:attrName>style.visibility</p:attrName>
                                        </p:attrNameLst>
                                      </p:cBhvr>
                                      <p:to>
                                        <p:strVal val="visible"/>
                                      </p:to>
                                    </p:set>
                                    <p:animEffect transition="in" filter="dissolve">
                                      <p:cBhvr>
                                        <p:cTn id="15" dur="500"/>
                                        <p:tgtEl>
                                          <p:spTgt spid="382983"/>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382984"/>
                                        </p:tgtEl>
                                        <p:attrNameLst>
                                          <p:attrName>style.visibility</p:attrName>
                                        </p:attrNameLst>
                                      </p:cBhvr>
                                      <p:to>
                                        <p:strVal val="visible"/>
                                      </p:to>
                                    </p:set>
                                    <p:animEffect transition="in" filter="dissolve">
                                      <p:cBhvr>
                                        <p:cTn id="19" dur="500"/>
                                        <p:tgtEl>
                                          <p:spTgt spid="382984"/>
                                        </p:tgtEl>
                                      </p:cBhvr>
                                    </p:animEffect>
                                  </p:childTnLst>
                                </p:cTn>
                              </p:par>
                            </p:childTnLst>
                          </p:cTn>
                        </p:par>
                        <p:par>
                          <p:cTn id="20" fill="hold" nodeType="afterGroup">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382985"/>
                                        </p:tgtEl>
                                        <p:attrNameLst>
                                          <p:attrName>style.visibility</p:attrName>
                                        </p:attrNameLst>
                                      </p:cBhvr>
                                      <p:to>
                                        <p:strVal val="visible"/>
                                      </p:to>
                                    </p:set>
                                    <p:animEffect transition="in" filter="dissolve">
                                      <p:cBhvr>
                                        <p:cTn id="23" dur="500"/>
                                        <p:tgtEl>
                                          <p:spTgt spid="382985"/>
                                        </p:tgtEl>
                                      </p:cBhvr>
                                    </p:animEffect>
                                  </p:childTnLst>
                                </p:cTn>
                              </p:par>
                            </p:childTnLst>
                          </p:cTn>
                        </p:par>
                        <p:par>
                          <p:cTn id="24" fill="hold" nodeType="afterGroup">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382981"/>
                                        </p:tgtEl>
                                        <p:attrNameLst>
                                          <p:attrName>style.visibility</p:attrName>
                                        </p:attrNameLst>
                                      </p:cBhvr>
                                      <p:to>
                                        <p:strVal val="visible"/>
                                      </p:to>
                                    </p:set>
                                    <p:animEffect transition="in" filter="dissolve">
                                      <p:cBhvr>
                                        <p:cTn id="27" dur="500"/>
                                        <p:tgtEl>
                                          <p:spTgt spid="382981"/>
                                        </p:tgtEl>
                                      </p:cBhvr>
                                    </p:animEffect>
                                  </p:childTnLst>
                                </p:cTn>
                              </p:par>
                            </p:childTnLst>
                          </p:cTn>
                        </p:par>
                        <p:par>
                          <p:cTn id="28" fill="hold" nodeType="afterGroup">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382986"/>
                                        </p:tgtEl>
                                        <p:attrNameLst>
                                          <p:attrName>style.visibility</p:attrName>
                                        </p:attrNameLst>
                                      </p:cBhvr>
                                      <p:to>
                                        <p:strVal val="visible"/>
                                      </p:to>
                                    </p:set>
                                    <p:animEffect transition="in" filter="dissolve">
                                      <p:cBhvr>
                                        <p:cTn id="31" dur="500"/>
                                        <p:tgtEl>
                                          <p:spTgt spid="382986"/>
                                        </p:tgtEl>
                                      </p:cBhvr>
                                    </p:animEffect>
                                  </p:childTnLst>
                                </p:cTn>
                              </p:par>
                            </p:childTnLst>
                          </p:cTn>
                        </p:par>
                        <p:par>
                          <p:cTn id="32" fill="hold" nodeType="afterGroup">
                            <p:stCondLst>
                              <p:cond delay="3500"/>
                            </p:stCondLst>
                            <p:childTnLst>
                              <p:par>
                                <p:cTn id="33" presetID="9" presetClass="entr" presetSubtype="0" fill="hold" grpId="0" nodeType="afterEffect">
                                  <p:stCondLst>
                                    <p:cond delay="0"/>
                                  </p:stCondLst>
                                  <p:childTnLst>
                                    <p:set>
                                      <p:cBhvr>
                                        <p:cTn id="34" dur="1" fill="hold">
                                          <p:stCondLst>
                                            <p:cond delay="0"/>
                                          </p:stCondLst>
                                        </p:cTn>
                                        <p:tgtEl>
                                          <p:spTgt spid="382987"/>
                                        </p:tgtEl>
                                        <p:attrNameLst>
                                          <p:attrName>style.visibility</p:attrName>
                                        </p:attrNameLst>
                                      </p:cBhvr>
                                      <p:to>
                                        <p:strVal val="visible"/>
                                      </p:to>
                                    </p:set>
                                    <p:animEffect transition="in" filter="dissolve">
                                      <p:cBhvr>
                                        <p:cTn id="35" dur="500"/>
                                        <p:tgtEl>
                                          <p:spTgt spid="3829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980" grpId="0"/>
      <p:bldP spid="382981" grpId="0" animBg="1"/>
      <p:bldP spid="382982" grpId="0" animBg="1" autoUpdateAnimBg="0"/>
      <p:bldP spid="382983" grpId="0" animBg="1" autoUpdateAnimBg="0"/>
      <p:bldP spid="382984" grpId="0" animBg="1" autoUpdateAnimBg="0"/>
      <p:bldP spid="382985" grpId="0" animBg="1" autoUpdateAnimBg="0"/>
      <p:bldP spid="382986" grpId="0" animBg="1"/>
      <p:bldP spid="382987" grpId="0" animBg="1"/>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Rectangle 2"/>
          <p:cNvSpPr>
            <a:spLocks noGrp="1" noChangeArrowheads="1"/>
          </p:cNvSpPr>
          <p:nvPr>
            <p:ph type="title" idx="4294967295"/>
          </p:nvPr>
        </p:nvSpPr>
        <p:spPr>
          <a:xfrm>
            <a:off x="152400" y="76200"/>
            <a:ext cx="8915400" cy="838200"/>
          </a:xfrm>
          <a:effectLst>
            <a:outerShdw blurRad="38100" dist="38099" dir="2700000" algn="ctr" rotWithShape="0">
              <a:srgbClr val="000000">
                <a:alpha val="99962"/>
              </a:srgbClr>
            </a:outerShdw>
          </a:effectLst>
        </p:spPr>
        <p:txBody>
          <a:bodyPr/>
          <a:lstStyle/>
          <a:p>
            <a:pPr>
              <a:defRPr/>
            </a:pPr>
            <a:r>
              <a:rPr lang="ar-JO" sz="4000" dirty="0">
                <a:solidFill>
                  <a:srgbClr val="FFFFFF"/>
                </a:solidFill>
                <a:latin typeface="Arial" panose="020B0604020202020204" pitchFamily="34" charset="0"/>
                <a:ea typeface="ＭＳ Ｐゴシック" charset="0"/>
                <a:cs typeface="Arial" panose="020B0604020202020204" pitchFamily="34" charset="0"/>
              </a:rPr>
              <a:t>ثلاث وظائف رعوية للشيوخ</a:t>
            </a:r>
            <a:endParaRPr lang="en-US" sz="32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658438" name="Oval 6"/>
          <p:cNvSpPr>
            <a:spLocks noChangeArrowheads="1"/>
          </p:cNvSpPr>
          <p:nvPr/>
        </p:nvSpPr>
        <p:spPr bwMode="auto">
          <a:xfrm>
            <a:off x="4191000" y="914400"/>
            <a:ext cx="4629150" cy="4419600"/>
          </a:xfrm>
          <a:prstGeom prst="ellipse">
            <a:avLst/>
          </a:prstGeom>
          <a:noFill/>
          <a:ln w="57150">
            <a:solidFill>
              <a:srgbClr val="C9C4FF"/>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p:txBody>
      </p:sp>
      <p:sp>
        <p:nvSpPr>
          <p:cNvPr id="658439" name="Text Box 7"/>
          <p:cNvSpPr txBox="1">
            <a:spLocks noChangeArrowheads="1"/>
          </p:cNvSpPr>
          <p:nvPr/>
        </p:nvSpPr>
        <p:spPr bwMode="auto">
          <a:xfrm>
            <a:off x="5029200" y="1371600"/>
            <a:ext cx="3124200" cy="457200"/>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C9C4FF"/>
                </a:solidFill>
                <a:effectLst/>
                <a:uLnTx/>
                <a:uFillTx/>
                <a:latin typeface="Arial" panose="020B0604020202020204" pitchFamily="34" charset="0"/>
                <a:cs typeface="Arial" panose="020B0604020202020204" pitchFamily="34" charset="0"/>
              </a:rPr>
              <a:t>التعليم</a:t>
            </a:r>
            <a:endParaRPr kumimoji="0" lang="en-US" sz="2400" u="none" strike="noStrike" kern="1200" cap="none" spc="0" normalizeH="0" baseline="0" noProof="0" dirty="0">
              <a:ln>
                <a:noFill/>
              </a:ln>
              <a:solidFill>
                <a:srgbClr val="C9C4FF"/>
              </a:solidFill>
              <a:effectLst/>
              <a:uLnTx/>
              <a:uFillTx/>
              <a:latin typeface="Arial" panose="020B0604020202020204" pitchFamily="34" charset="0"/>
              <a:cs typeface="Arial" panose="020B0604020202020204" pitchFamily="34" charset="0"/>
            </a:endParaRPr>
          </a:p>
        </p:txBody>
      </p:sp>
      <p:sp>
        <p:nvSpPr>
          <p:cNvPr id="658440" name="Text Box 8"/>
          <p:cNvSpPr txBox="1">
            <a:spLocks noChangeArrowheads="1"/>
          </p:cNvSpPr>
          <p:nvPr/>
        </p:nvSpPr>
        <p:spPr bwMode="auto">
          <a:xfrm>
            <a:off x="6553200" y="1981200"/>
            <a:ext cx="1906588" cy="830997"/>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C9C4FF"/>
                </a:solidFill>
                <a:effectLst/>
                <a:uLnTx/>
                <a:uFillTx/>
                <a:latin typeface="Arial" panose="020B0604020202020204" pitchFamily="34" charset="0"/>
                <a:cs typeface="Arial" panose="020B0604020202020204" pitchFamily="34" charset="0"/>
              </a:rPr>
              <a:t>1 تي 3: 2،</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C9C4FF"/>
                </a:solidFill>
                <a:effectLst/>
                <a:uLnTx/>
                <a:uFillTx/>
                <a:latin typeface="Arial" panose="020B0604020202020204" pitchFamily="34" charset="0"/>
                <a:cs typeface="Arial" panose="020B0604020202020204" pitchFamily="34" charset="0"/>
              </a:rPr>
              <a:t>5: 17</a:t>
            </a:r>
            <a:endParaRPr kumimoji="0" lang="en-US" sz="2400" u="none" strike="noStrike" kern="1200" cap="none" spc="0" normalizeH="0" baseline="0" noProof="0" dirty="0">
              <a:ln>
                <a:noFill/>
              </a:ln>
              <a:solidFill>
                <a:srgbClr val="C9C4FF"/>
              </a:solidFill>
              <a:effectLst/>
              <a:uLnTx/>
              <a:uFillTx/>
              <a:latin typeface="Arial" panose="020B0604020202020204" pitchFamily="34" charset="0"/>
              <a:cs typeface="Arial" panose="020B0604020202020204" pitchFamily="34" charset="0"/>
            </a:endParaRPr>
          </a:p>
        </p:txBody>
      </p:sp>
      <p:sp>
        <p:nvSpPr>
          <p:cNvPr id="658441" name="Oval 9"/>
          <p:cNvSpPr>
            <a:spLocks noChangeArrowheads="1"/>
          </p:cNvSpPr>
          <p:nvPr/>
        </p:nvSpPr>
        <p:spPr bwMode="auto">
          <a:xfrm>
            <a:off x="2514600" y="2362200"/>
            <a:ext cx="4629150" cy="4419600"/>
          </a:xfrm>
          <a:prstGeom prst="ellipse">
            <a:avLst/>
          </a:prstGeom>
          <a:noFill/>
          <a:ln w="57150">
            <a:solidFill>
              <a:srgbClr val="00FFFF"/>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p:txBody>
      </p:sp>
      <p:sp>
        <p:nvSpPr>
          <p:cNvPr id="658442" name="Text Box 10"/>
          <p:cNvSpPr txBox="1">
            <a:spLocks noChangeArrowheads="1"/>
          </p:cNvSpPr>
          <p:nvPr/>
        </p:nvSpPr>
        <p:spPr bwMode="auto">
          <a:xfrm>
            <a:off x="4099743" y="4724400"/>
            <a:ext cx="1603323" cy="830997"/>
          </a:xfrm>
          <a:prstGeom prst="rect">
            <a:avLst/>
          </a:prstGeom>
          <a:noFill/>
          <a:ln>
            <a:noFill/>
          </a:ln>
          <a:effectLst>
            <a:outerShdw blurRad="63500" dist="35921" dir="2700000" algn="ctr" rotWithShape="0">
              <a:srgbClr val="000000">
                <a:alpha val="74998"/>
              </a:srgbClr>
            </a:outerShdw>
          </a:effec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الرعاية</a:t>
            </a:r>
            <a:br>
              <a:rPr kumimoji="0" lang="en-US" sz="240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br>
            <a:r>
              <a:rPr kumimoji="0" lang="en-US" sz="240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a:t>
            </a:r>
            <a:r>
              <a:rPr kumimoji="0" lang="ar-JO" sz="240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يحمي ويقود</a:t>
            </a:r>
            <a:r>
              <a:rPr kumimoji="0" lang="en-US" sz="240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a:t>
            </a:r>
          </a:p>
        </p:txBody>
      </p:sp>
      <p:sp>
        <p:nvSpPr>
          <p:cNvPr id="658443" name="Text Box 11"/>
          <p:cNvSpPr txBox="1">
            <a:spLocks noChangeArrowheads="1"/>
          </p:cNvSpPr>
          <p:nvPr/>
        </p:nvSpPr>
        <p:spPr bwMode="auto">
          <a:xfrm>
            <a:off x="4140200" y="2814638"/>
            <a:ext cx="1457325" cy="461665"/>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راعي - معلم</a:t>
            </a:r>
            <a:endParaRPr kumimoji="0" lang="en-US" sz="240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p:txBody>
      </p:sp>
      <p:sp>
        <p:nvSpPr>
          <p:cNvPr id="658445" name="Text Box 13"/>
          <p:cNvSpPr txBox="1">
            <a:spLocks noChangeArrowheads="1"/>
          </p:cNvSpPr>
          <p:nvPr/>
        </p:nvSpPr>
        <p:spPr bwMode="auto">
          <a:xfrm>
            <a:off x="3929058" y="5429264"/>
            <a:ext cx="1946366" cy="1200329"/>
          </a:xfrm>
          <a:prstGeom prst="rect">
            <a:avLst/>
          </a:prstGeom>
          <a:noFill/>
          <a:ln>
            <a:noFill/>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1 بط 5: 1-4</a:t>
            </a:r>
            <a:endParaRPr kumimoji="0" lang="en-US" sz="240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أع 20: 29، 35</a:t>
            </a:r>
            <a:endParaRPr kumimoji="0" lang="en-US" sz="240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1 تس 5: 12</a:t>
            </a:r>
            <a:endParaRPr kumimoji="0" lang="en-US" sz="240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p:txBody>
      </p:sp>
      <p:sp>
        <p:nvSpPr>
          <p:cNvPr id="16" name="Text Box 13"/>
          <p:cNvSpPr txBox="1">
            <a:spLocks noChangeArrowheads="1"/>
          </p:cNvSpPr>
          <p:nvPr/>
        </p:nvSpPr>
        <p:spPr bwMode="auto">
          <a:xfrm>
            <a:off x="5564994" y="3933825"/>
            <a:ext cx="1277915" cy="461665"/>
          </a:xfrm>
          <a:prstGeom prst="rect">
            <a:avLst/>
          </a:prstGeom>
          <a:noFill/>
          <a:ln>
            <a:noFill/>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أف 4: 11</a:t>
            </a:r>
            <a:endParaRPr kumimoji="0" lang="en-US" sz="240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p:txBody>
      </p:sp>
      <p:sp>
        <p:nvSpPr>
          <p:cNvPr id="12" name="Text Box 14"/>
          <p:cNvSpPr txBox="1">
            <a:spLocks noChangeArrowheads="1"/>
          </p:cNvSpPr>
          <p:nvPr/>
        </p:nvSpPr>
        <p:spPr bwMode="auto">
          <a:xfrm>
            <a:off x="8027988" y="0"/>
            <a:ext cx="1116012" cy="461963"/>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236ت1</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58439"/>
                                        </p:tgtEl>
                                        <p:attrNameLst>
                                          <p:attrName>style.visibility</p:attrName>
                                        </p:attrNameLst>
                                      </p:cBhvr>
                                      <p:to>
                                        <p:strVal val="visible"/>
                                      </p:to>
                                    </p:set>
                                    <p:anim calcmode="lin" valueType="num">
                                      <p:cBhvr>
                                        <p:cTn id="7" dur="1000" fill="hold"/>
                                        <p:tgtEl>
                                          <p:spTgt spid="658439"/>
                                        </p:tgtEl>
                                        <p:attrNameLst>
                                          <p:attrName>ppt_w</p:attrName>
                                        </p:attrNameLst>
                                      </p:cBhvr>
                                      <p:tavLst>
                                        <p:tav tm="0">
                                          <p:val>
                                            <p:strVal val="#ppt_w+.3"/>
                                          </p:val>
                                        </p:tav>
                                        <p:tav tm="100000">
                                          <p:val>
                                            <p:strVal val="#ppt_w"/>
                                          </p:val>
                                        </p:tav>
                                      </p:tavLst>
                                    </p:anim>
                                    <p:anim calcmode="lin" valueType="num">
                                      <p:cBhvr>
                                        <p:cTn id="8" dur="1000" fill="hold"/>
                                        <p:tgtEl>
                                          <p:spTgt spid="658439"/>
                                        </p:tgtEl>
                                        <p:attrNameLst>
                                          <p:attrName>ppt_h</p:attrName>
                                        </p:attrNameLst>
                                      </p:cBhvr>
                                      <p:tavLst>
                                        <p:tav tm="0">
                                          <p:val>
                                            <p:strVal val="#ppt_h"/>
                                          </p:val>
                                        </p:tav>
                                        <p:tav tm="100000">
                                          <p:val>
                                            <p:strVal val="#ppt_h"/>
                                          </p:val>
                                        </p:tav>
                                      </p:tavLst>
                                    </p:anim>
                                    <p:animEffect transition="in" filter="fade">
                                      <p:cBhvr>
                                        <p:cTn id="9" dur="1000"/>
                                        <p:tgtEl>
                                          <p:spTgt spid="658439"/>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658438"/>
                                        </p:tgtEl>
                                        <p:attrNameLst>
                                          <p:attrName>style.visibility</p:attrName>
                                        </p:attrNameLst>
                                      </p:cBhvr>
                                      <p:to>
                                        <p:strVal val="visible"/>
                                      </p:to>
                                    </p:set>
                                    <p:anim calcmode="lin" valueType="num">
                                      <p:cBhvr>
                                        <p:cTn id="13" dur="1000" fill="hold"/>
                                        <p:tgtEl>
                                          <p:spTgt spid="658438"/>
                                        </p:tgtEl>
                                        <p:attrNameLst>
                                          <p:attrName>ppt_w</p:attrName>
                                        </p:attrNameLst>
                                      </p:cBhvr>
                                      <p:tavLst>
                                        <p:tav tm="0">
                                          <p:val>
                                            <p:strVal val="#ppt_w+.3"/>
                                          </p:val>
                                        </p:tav>
                                        <p:tav tm="100000">
                                          <p:val>
                                            <p:strVal val="#ppt_w"/>
                                          </p:val>
                                        </p:tav>
                                      </p:tavLst>
                                    </p:anim>
                                    <p:anim calcmode="lin" valueType="num">
                                      <p:cBhvr>
                                        <p:cTn id="14" dur="1000" fill="hold"/>
                                        <p:tgtEl>
                                          <p:spTgt spid="658438"/>
                                        </p:tgtEl>
                                        <p:attrNameLst>
                                          <p:attrName>ppt_h</p:attrName>
                                        </p:attrNameLst>
                                      </p:cBhvr>
                                      <p:tavLst>
                                        <p:tav tm="0">
                                          <p:val>
                                            <p:strVal val="#ppt_h"/>
                                          </p:val>
                                        </p:tav>
                                        <p:tav tm="100000">
                                          <p:val>
                                            <p:strVal val="#ppt_h"/>
                                          </p:val>
                                        </p:tav>
                                      </p:tavLst>
                                    </p:anim>
                                    <p:animEffect transition="in" filter="fade">
                                      <p:cBhvr>
                                        <p:cTn id="15" dur="1000"/>
                                        <p:tgtEl>
                                          <p:spTgt spid="658438"/>
                                        </p:tgtEl>
                                      </p:cBhvr>
                                    </p:animEffect>
                                  </p:childTnLst>
                                </p:cTn>
                              </p:par>
                            </p:childTnLst>
                          </p:cTn>
                        </p:par>
                        <p:par>
                          <p:cTn id="16" fill="hold" nodeType="afterGroup">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658440"/>
                                        </p:tgtEl>
                                        <p:attrNameLst>
                                          <p:attrName>style.visibility</p:attrName>
                                        </p:attrNameLst>
                                      </p:cBhvr>
                                      <p:to>
                                        <p:strVal val="visible"/>
                                      </p:to>
                                    </p:set>
                                    <p:anim calcmode="lin" valueType="num">
                                      <p:cBhvr>
                                        <p:cTn id="19" dur="1000" fill="hold"/>
                                        <p:tgtEl>
                                          <p:spTgt spid="658440"/>
                                        </p:tgtEl>
                                        <p:attrNameLst>
                                          <p:attrName>ppt_w</p:attrName>
                                        </p:attrNameLst>
                                      </p:cBhvr>
                                      <p:tavLst>
                                        <p:tav tm="0">
                                          <p:val>
                                            <p:strVal val="#ppt_w+.3"/>
                                          </p:val>
                                        </p:tav>
                                        <p:tav tm="100000">
                                          <p:val>
                                            <p:strVal val="#ppt_w"/>
                                          </p:val>
                                        </p:tav>
                                      </p:tavLst>
                                    </p:anim>
                                    <p:anim calcmode="lin" valueType="num">
                                      <p:cBhvr>
                                        <p:cTn id="20" dur="1000" fill="hold"/>
                                        <p:tgtEl>
                                          <p:spTgt spid="658440"/>
                                        </p:tgtEl>
                                        <p:attrNameLst>
                                          <p:attrName>ppt_h</p:attrName>
                                        </p:attrNameLst>
                                      </p:cBhvr>
                                      <p:tavLst>
                                        <p:tav tm="0">
                                          <p:val>
                                            <p:strVal val="#ppt_h"/>
                                          </p:val>
                                        </p:tav>
                                        <p:tav tm="100000">
                                          <p:val>
                                            <p:strVal val="#ppt_h"/>
                                          </p:val>
                                        </p:tav>
                                      </p:tavLst>
                                    </p:anim>
                                    <p:animEffect transition="in" filter="fade">
                                      <p:cBhvr>
                                        <p:cTn id="21" dur="1000"/>
                                        <p:tgtEl>
                                          <p:spTgt spid="65844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0" presetClass="entr" presetSubtype="0" decel="100000" fill="hold" grpId="0" nodeType="clickEffect">
                                  <p:stCondLst>
                                    <p:cond delay="0"/>
                                  </p:stCondLst>
                                  <p:childTnLst>
                                    <p:set>
                                      <p:cBhvr>
                                        <p:cTn id="25" dur="1" fill="hold">
                                          <p:stCondLst>
                                            <p:cond delay="0"/>
                                          </p:stCondLst>
                                        </p:cTn>
                                        <p:tgtEl>
                                          <p:spTgt spid="658442"/>
                                        </p:tgtEl>
                                        <p:attrNameLst>
                                          <p:attrName>style.visibility</p:attrName>
                                        </p:attrNameLst>
                                      </p:cBhvr>
                                      <p:to>
                                        <p:strVal val="visible"/>
                                      </p:to>
                                    </p:set>
                                    <p:anim calcmode="lin" valueType="num">
                                      <p:cBhvr>
                                        <p:cTn id="26" dur="1000" fill="hold"/>
                                        <p:tgtEl>
                                          <p:spTgt spid="658442"/>
                                        </p:tgtEl>
                                        <p:attrNameLst>
                                          <p:attrName>ppt_w</p:attrName>
                                        </p:attrNameLst>
                                      </p:cBhvr>
                                      <p:tavLst>
                                        <p:tav tm="0">
                                          <p:val>
                                            <p:strVal val="#ppt_w+.3"/>
                                          </p:val>
                                        </p:tav>
                                        <p:tav tm="100000">
                                          <p:val>
                                            <p:strVal val="#ppt_w"/>
                                          </p:val>
                                        </p:tav>
                                      </p:tavLst>
                                    </p:anim>
                                    <p:anim calcmode="lin" valueType="num">
                                      <p:cBhvr>
                                        <p:cTn id="27" dur="1000" fill="hold"/>
                                        <p:tgtEl>
                                          <p:spTgt spid="658442"/>
                                        </p:tgtEl>
                                        <p:attrNameLst>
                                          <p:attrName>ppt_h</p:attrName>
                                        </p:attrNameLst>
                                      </p:cBhvr>
                                      <p:tavLst>
                                        <p:tav tm="0">
                                          <p:val>
                                            <p:strVal val="#ppt_h"/>
                                          </p:val>
                                        </p:tav>
                                        <p:tav tm="100000">
                                          <p:val>
                                            <p:strVal val="#ppt_h"/>
                                          </p:val>
                                        </p:tav>
                                      </p:tavLst>
                                    </p:anim>
                                    <p:animEffect transition="in" filter="fade">
                                      <p:cBhvr>
                                        <p:cTn id="28" dur="1000"/>
                                        <p:tgtEl>
                                          <p:spTgt spid="658442"/>
                                        </p:tgtEl>
                                      </p:cBhvr>
                                    </p:animEffect>
                                  </p:childTnLst>
                                </p:cTn>
                              </p:par>
                            </p:childTnLst>
                          </p:cTn>
                        </p:par>
                        <p:par>
                          <p:cTn id="29" fill="hold" nodeType="afterGroup">
                            <p:stCondLst>
                              <p:cond delay="1000"/>
                            </p:stCondLst>
                            <p:childTnLst>
                              <p:par>
                                <p:cTn id="30" presetID="50" presetClass="entr" presetSubtype="0" decel="100000" fill="hold" grpId="0" nodeType="afterEffect">
                                  <p:stCondLst>
                                    <p:cond delay="0"/>
                                  </p:stCondLst>
                                  <p:childTnLst>
                                    <p:set>
                                      <p:cBhvr>
                                        <p:cTn id="31" dur="1" fill="hold">
                                          <p:stCondLst>
                                            <p:cond delay="0"/>
                                          </p:stCondLst>
                                        </p:cTn>
                                        <p:tgtEl>
                                          <p:spTgt spid="658441"/>
                                        </p:tgtEl>
                                        <p:attrNameLst>
                                          <p:attrName>style.visibility</p:attrName>
                                        </p:attrNameLst>
                                      </p:cBhvr>
                                      <p:to>
                                        <p:strVal val="visible"/>
                                      </p:to>
                                    </p:set>
                                    <p:anim calcmode="lin" valueType="num">
                                      <p:cBhvr>
                                        <p:cTn id="32" dur="1000" fill="hold"/>
                                        <p:tgtEl>
                                          <p:spTgt spid="658441"/>
                                        </p:tgtEl>
                                        <p:attrNameLst>
                                          <p:attrName>ppt_w</p:attrName>
                                        </p:attrNameLst>
                                      </p:cBhvr>
                                      <p:tavLst>
                                        <p:tav tm="0">
                                          <p:val>
                                            <p:strVal val="#ppt_w+.3"/>
                                          </p:val>
                                        </p:tav>
                                        <p:tav tm="100000">
                                          <p:val>
                                            <p:strVal val="#ppt_w"/>
                                          </p:val>
                                        </p:tav>
                                      </p:tavLst>
                                    </p:anim>
                                    <p:anim calcmode="lin" valueType="num">
                                      <p:cBhvr>
                                        <p:cTn id="33" dur="1000" fill="hold"/>
                                        <p:tgtEl>
                                          <p:spTgt spid="658441"/>
                                        </p:tgtEl>
                                        <p:attrNameLst>
                                          <p:attrName>ppt_h</p:attrName>
                                        </p:attrNameLst>
                                      </p:cBhvr>
                                      <p:tavLst>
                                        <p:tav tm="0">
                                          <p:val>
                                            <p:strVal val="#ppt_h"/>
                                          </p:val>
                                        </p:tav>
                                        <p:tav tm="100000">
                                          <p:val>
                                            <p:strVal val="#ppt_h"/>
                                          </p:val>
                                        </p:tav>
                                      </p:tavLst>
                                    </p:anim>
                                    <p:animEffect transition="in" filter="fade">
                                      <p:cBhvr>
                                        <p:cTn id="34" dur="1000"/>
                                        <p:tgtEl>
                                          <p:spTgt spid="658441"/>
                                        </p:tgtEl>
                                      </p:cBhvr>
                                    </p:animEffect>
                                  </p:childTnLst>
                                </p:cTn>
                              </p:par>
                            </p:childTnLst>
                          </p:cTn>
                        </p:par>
                        <p:par>
                          <p:cTn id="35" fill="hold" nodeType="afterGroup">
                            <p:stCondLst>
                              <p:cond delay="2000"/>
                            </p:stCondLst>
                            <p:childTnLst>
                              <p:par>
                                <p:cTn id="36" presetID="50" presetClass="entr" presetSubtype="0" decel="100000" fill="hold" grpId="0" nodeType="afterEffect">
                                  <p:stCondLst>
                                    <p:cond delay="0"/>
                                  </p:stCondLst>
                                  <p:childTnLst>
                                    <p:set>
                                      <p:cBhvr>
                                        <p:cTn id="37" dur="1" fill="hold">
                                          <p:stCondLst>
                                            <p:cond delay="0"/>
                                          </p:stCondLst>
                                        </p:cTn>
                                        <p:tgtEl>
                                          <p:spTgt spid="658445"/>
                                        </p:tgtEl>
                                        <p:attrNameLst>
                                          <p:attrName>style.visibility</p:attrName>
                                        </p:attrNameLst>
                                      </p:cBhvr>
                                      <p:to>
                                        <p:strVal val="visible"/>
                                      </p:to>
                                    </p:set>
                                    <p:anim calcmode="lin" valueType="num">
                                      <p:cBhvr>
                                        <p:cTn id="38" dur="1000" fill="hold"/>
                                        <p:tgtEl>
                                          <p:spTgt spid="658445"/>
                                        </p:tgtEl>
                                        <p:attrNameLst>
                                          <p:attrName>ppt_w</p:attrName>
                                        </p:attrNameLst>
                                      </p:cBhvr>
                                      <p:tavLst>
                                        <p:tav tm="0">
                                          <p:val>
                                            <p:strVal val="#ppt_w+.3"/>
                                          </p:val>
                                        </p:tav>
                                        <p:tav tm="100000">
                                          <p:val>
                                            <p:strVal val="#ppt_w"/>
                                          </p:val>
                                        </p:tav>
                                      </p:tavLst>
                                    </p:anim>
                                    <p:anim calcmode="lin" valueType="num">
                                      <p:cBhvr>
                                        <p:cTn id="39" dur="1000" fill="hold"/>
                                        <p:tgtEl>
                                          <p:spTgt spid="658445"/>
                                        </p:tgtEl>
                                        <p:attrNameLst>
                                          <p:attrName>ppt_h</p:attrName>
                                        </p:attrNameLst>
                                      </p:cBhvr>
                                      <p:tavLst>
                                        <p:tav tm="0">
                                          <p:val>
                                            <p:strVal val="#ppt_h"/>
                                          </p:val>
                                        </p:tav>
                                        <p:tav tm="100000">
                                          <p:val>
                                            <p:strVal val="#ppt_h"/>
                                          </p:val>
                                        </p:tav>
                                      </p:tavLst>
                                    </p:anim>
                                    <p:animEffect transition="in" filter="fade">
                                      <p:cBhvr>
                                        <p:cTn id="40" dur="1000"/>
                                        <p:tgtEl>
                                          <p:spTgt spid="658445"/>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0" presetClass="entr" presetSubtype="0" decel="100000" fill="hold" grpId="0" nodeType="clickEffect">
                                  <p:stCondLst>
                                    <p:cond delay="0"/>
                                  </p:stCondLst>
                                  <p:childTnLst>
                                    <p:set>
                                      <p:cBhvr>
                                        <p:cTn id="44" dur="1" fill="hold">
                                          <p:stCondLst>
                                            <p:cond delay="0"/>
                                          </p:stCondLst>
                                        </p:cTn>
                                        <p:tgtEl>
                                          <p:spTgt spid="658443"/>
                                        </p:tgtEl>
                                        <p:attrNameLst>
                                          <p:attrName>style.visibility</p:attrName>
                                        </p:attrNameLst>
                                      </p:cBhvr>
                                      <p:to>
                                        <p:strVal val="visible"/>
                                      </p:to>
                                    </p:set>
                                    <p:anim calcmode="lin" valueType="num">
                                      <p:cBhvr>
                                        <p:cTn id="45" dur="1000" fill="hold"/>
                                        <p:tgtEl>
                                          <p:spTgt spid="658443"/>
                                        </p:tgtEl>
                                        <p:attrNameLst>
                                          <p:attrName>ppt_w</p:attrName>
                                        </p:attrNameLst>
                                      </p:cBhvr>
                                      <p:tavLst>
                                        <p:tav tm="0">
                                          <p:val>
                                            <p:strVal val="#ppt_w+.3"/>
                                          </p:val>
                                        </p:tav>
                                        <p:tav tm="100000">
                                          <p:val>
                                            <p:strVal val="#ppt_w"/>
                                          </p:val>
                                        </p:tav>
                                      </p:tavLst>
                                    </p:anim>
                                    <p:anim calcmode="lin" valueType="num">
                                      <p:cBhvr>
                                        <p:cTn id="46" dur="1000" fill="hold"/>
                                        <p:tgtEl>
                                          <p:spTgt spid="658443"/>
                                        </p:tgtEl>
                                        <p:attrNameLst>
                                          <p:attrName>ppt_h</p:attrName>
                                        </p:attrNameLst>
                                      </p:cBhvr>
                                      <p:tavLst>
                                        <p:tav tm="0">
                                          <p:val>
                                            <p:strVal val="#ppt_h"/>
                                          </p:val>
                                        </p:tav>
                                        <p:tav tm="100000">
                                          <p:val>
                                            <p:strVal val="#ppt_h"/>
                                          </p:val>
                                        </p:tav>
                                      </p:tavLst>
                                    </p:anim>
                                    <p:animEffect transition="in" filter="fade">
                                      <p:cBhvr>
                                        <p:cTn id="47" dur="1000"/>
                                        <p:tgtEl>
                                          <p:spTgt spid="658443"/>
                                        </p:tgtEl>
                                      </p:cBhvr>
                                    </p:animEffect>
                                  </p:childTnLst>
                                </p:cTn>
                              </p:par>
                            </p:childTnLst>
                          </p:cTn>
                        </p:par>
                        <p:par>
                          <p:cTn id="48" fill="hold" nodeType="afterGroup">
                            <p:stCondLst>
                              <p:cond delay="1000"/>
                            </p:stCondLst>
                            <p:childTnLst>
                              <p:par>
                                <p:cTn id="49" presetID="50" presetClass="entr" presetSubtype="0" decel="100000"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1000" fill="hold"/>
                                        <p:tgtEl>
                                          <p:spTgt spid="16"/>
                                        </p:tgtEl>
                                        <p:attrNameLst>
                                          <p:attrName>ppt_w</p:attrName>
                                        </p:attrNameLst>
                                      </p:cBhvr>
                                      <p:tavLst>
                                        <p:tav tm="0">
                                          <p:val>
                                            <p:strVal val="#ppt_w+.3"/>
                                          </p:val>
                                        </p:tav>
                                        <p:tav tm="100000">
                                          <p:val>
                                            <p:strVal val="#ppt_w"/>
                                          </p:val>
                                        </p:tav>
                                      </p:tavLst>
                                    </p:anim>
                                    <p:anim calcmode="lin" valueType="num">
                                      <p:cBhvr>
                                        <p:cTn id="52" dur="1000" fill="hold"/>
                                        <p:tgtEl>
                                          <p:spTgt spid="16"/>
                                        </p:tgtEl>
                                        <p:attrNameLst>
                                          <p:attrName>ppt_h</p:attrName>
                                        </p:attrNameLst>
                                      </p:cBhvr>
                                      <p:tavLst>
                                        <p:tav tm="0">
                                          <p:val>
                                            <p:strVal val="#ppt_h"/>
                                          </p:val>
                                        </p:tav>
                                        <p:tav tm="100000">
                                          <p:val>
                                            <p:strVal val="#ppt_h"/>
                                          </p:val>
                                        </p:tav>
                                      </p:tavLst>
                                    </p:anim>
                                    <p:animEffect transition="in" filter="fade">
                                      <p:cBhvr>
                                        <p:cTn id="53"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438" grpId="0" animBg="1"/>
      <p:bldP spid="658439" grpId="0"/>
      <p:bldP spid="658440" grpId="0"/>
      <p:bldP spid="658441" grpId="0" animBg="1"/>
      <p:bldP spid="658442" grpId="0"/>
      <p:bldP spid="658443" grpId="0"/>
      <p:bldP spid="658445" grpId="0"/>
      <p:bldP spid="16" grpId="0"/>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Rectangle 2"/>
          <p:cNvSpPr>
            <a:spLocks noGrp="1" noChangeArrowheads="1"/>
          </p:cNvSpPr>
          <p:nvPr>
            <p:ph type="title" idx="4294967295"/>
          </p:nvPr>
        </p:nvSpPr>
        <p:spPr>
          <a:xfrm>
            <a:off x="152400" y="76200"/>
            <a:ext cx="8915400" cy="838200"/>
          </a:xfrm>
          <a:effectLst>
            <a:outerShdw blurRad="38100" dist="38099" dir="2700000" algn="ctr" rotWithShape="0">
              <a:srgbClr val="000000">
                <a:alpha val="99962"/>
              </a:srgbClr>
            </a:outerShdw>
          </a:effectLst>
        </p:spPr>
        <p:txBody>
          <a:bodyPr/>
          <a:lstStyle/>
          <a:p>
            <a:pPr>
              <a:defRPr/>
            </a:pPr>
            <a:r>
              <a:rPr lang="ar-JO" sz="4000" dirty="0">
                <a:solidFill>
                  <a:srgbClr val="FFFFFF"/>
                </a:solidFill>
                <a:latin typeface="Arial" panose="020B0604020202020204" pitchFamily="34" charset="0"/>
                <a:ea typeface="ＭＳ Ｐゴシック" charset="0"/>
                <a:cs typeface="Arial" panose="020B0604020202020204" pitchFamily="34" charset="0"/>
              </a:rPr>
              <a:t>ثلاث وظائف رعوية للشيوخ</a:t>
            </a:r>
            <a:endParaRPr lang="en-US" sz="32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658435" name="Oval 3"/>
          <p:cNvSpPr>
            <a:spLocks noChangeArrowheads="1"/>
          </p:cNvSpPr>
          <p:nvPr/>
        </p:nvSpPr>
        <p:spPr bwMode="auto">
          <a:xfrm>
            <a:off x="914400" y="950913"/>
            <a:ext cx="4629150" cy="4419600"/>
          </a:xfrm>
          <a:prstGeom prst="ellipse">
            <a:avLst/>
          </a:prstGeom>
          <a:noFill/>
          <a:ln w="5715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p:txBody>
      </p:sp>
      <p:sp>
        <p:nvSpPr>
          <p:cNvPr id="658438" name="Oval 6"/>
          <p:cNvSpPr>
            <a:spLocks noChangeArrowheads="1"/>
          </p:cNvSpPr>
          <p:nvPr/>
        </p:nvSpPr>
        <p:spPr bwMode="auto">
          <a:xfrm>
            <a:off x="4191000" y="914400"/>
            <a:ext cx="4629150" cy="4419600"/>
          </a:xfrm>
          <a:prstGeom prst="ellipse">
            <a:avLst/>
          </a:prstGeom>
          <a:noFill/>
          <a:ln w="57150">
            <a:solidFill>
              <a:srgbClr val="C9C4FF"/>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p:txBody>
      </p:sp>
      <p:sp>
        <p:nvSpPr>
          <p:cNvPr id="658439" name="Text Box 7"/>
          <p:cNvSpPr txBox="1">
            <a:spLocks noChangeArrowheads="1"/>
          </p:cNvSpPr>
          <p:nvPr/>
        </p:nvSpPr>
        <p:spPr bwMode="auto">
          <a:xfrm>
            <a:off x="5029200" y="1371600"/>
            <a:ext cx="3124200" cy="457200"/>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C9C4FF"/>
                </a:solidFill>
                <a:effectLst/>
                <a:uLnTx/>
                <a:uFillTx/>
                <a:latin typeface="Arial" panose="020B0604020202020204" pitchFamily="34" charset="0"/>
                <a:cs typeface="Arial" panose="020B0604020202020204" pitchFamily="34" charset="0"/>
              </a:rPr>
              <a:t>التعليم</a:t>
            </a:r>
            <a:endParaRPr kumimoji="0" lang="en-US" sz="2400" u="none" strike="noStrike" kern="1200" cap="none" spc="0" normalizeH="0" baseline="0" noProof="0" dirty="0">
              <a:ln>
                <a:noFill/>
              </a:ln>
              <a:solidFill>
                <a:srgbClr val="C9C4FF"/>
              </a:solidFill>
              <a:effectLst/>
              <a:uLnTx/>
              <a:uFillTx/>
              <a:latin typeface="Arial" panose="020B0604020202020204" pitchFamily="34" charset="0"/>
              <a:cs typeface="Arial" panose="020B0604020202020204" pitchFamily="34" charset="0"/>
            </a:endParaRPr>
          </a:p>
        </p:txBody>
      </p:sp>
      <p:sp>
        <p:nvSpPr>
          <p:cNvPr id="658440" name="Text Box 8"/>
          <p:cNvSpPr txBox="1">
            <a:spLocks noChangeArrowheads="1"/>
          </p:cNvSpPr>
          <p:nvPr/>
        </p:nvSpPr>
        <p:spPr bwMode="auto">
          <a:xfrm>
            <a:off x="6553200" y="1981200"/>
            <a:ext cx="1906588" cy="830263"/>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C9C4FF"/>
                </a:solidFill>
                <a:effectLst/>
                <a:uLnTx/>
                <a:uFillTx/>
                <a:latin typeface="Arial" panose="020B0604020202020204" pitchFamily="34" charset="0"/>
                <a:cs typeface="Arial" panose="020B0604020202020204" pitchFamily="34" charset="0"/>
              </a:rPr>
              <a:t>1 تي 3: 2،</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C9C4FF"/>
                </a:solidFill>
                <a:effectLst/>
                <a:uLnTx/>
                <a:uFillTx/>
                <a:latin typeface="Arial" panose="020B0604020202020204" pitchFamily="34" charset="0"/>
                <a:cs typeface="Arial" panose="020B0604020202020204" pitchFamily="34" charset="0"/>
              </a:rPr>
              <a:t>5: 17</a:t>
            </a:r>
            <a:endParaRPr kumimoji="0" lang="en-US" sz="2400" u="none" strike="noStrike" kern="1200" cap="none" spc="0" normalizeH="0" baseline="0" noProof="0" dirty="0">
              <a:ln>
                <a:noFill/>
              </a:ln>
              <a:solidFill>
                <a:srgbClr val="C9C4FF"/>
              </a:solidFill>
              <a:effectLst/>
              <a:uLnTx/>
              <a:uFillTx/>
              <a:latin typeface="Arial" panose="020B0604020202020204" pitchFamily="34" charset="0"/>
              <a:cs typeface="Arial" panose="020B0604020202020204" pitchFamily="34" charset="0"/>
            </a:endParaRPr>
          </a:p>
        </p:txBody>
      </p:sp>
      <p:sp>
        <p:nvSpPr>
          <p:cNvPr id="658441" name="Oval 9"/>
          <p:cNvSpPr>
            <a:spLocks noChangeArrowheads="1"/>
          </p:cNvSpPr>
          <p:nvPr/>
        </p:nvSpPr>
        <p:spPr bwMode="auto">
          <a:xfrm>
            <a:off x="2514600" y="2362200"/>
            <a:ext cx="4629150" cy="4419600"/>
          </a:xfrm>
          <a:prstGeom prst="ellipse">
            <a:avLst/>
          </a:prstGeom>
          <a:noFill/>
          <a:ln w="57150">
            <a:solidFill>
              <a:srgbClr val="00FFFF"/>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p:txBody>
      </p:sp>
      <p:sp>
        <p:nvSpPr>
          <p:cNvPr id="658442" name="Text Box 10"/>
          <p:cNvSpPr txBox="1">
            <a:spLocks noChangeArrowheads="1"/>
          </p:cNvSpPr>
          <p:nvPr/>
        </p:nvSpPr>
        <p:spPr bwMode="auto">
          <a:xfrm>
            <a:off x="4046047" y="4724400"/>
            <a:ext cx="1710726" cy="830997"/>
          </a:xfrm>
          <a:prstGeom prst="rect">
            <a:avLst/>
          </a:prstGeom>
          <a:noFill/>
          <a:ln>
            <a:noFill/>
          </a:ln>
          <a:effectLst>
            <a:outerShdw blurRad="63500" dist="35921" dir="2700000" algn="ctr" rotWithShape="0">
              <a:srgbClr val="000000">
                <a:alpha val="74998"/>
              </a:srgbClr>
            </a:outerShdw>
          </a:effec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الرعاية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(يحمي – يقود)</a:t>
            </a:r>
            <a:endParaRPr kumimoji="0" lang="en-US" sz="240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p:txBody>
      </p:sp>
      <p:sp>
        <p:nvSpPr>
          <p:cNvPr id="658443" name="Text Box 11"/>
          <p:cNvSpPr txBox="1">
            <a:spLocks noChangeArrowheads="1"/>
          </p:cNvSpPr>
          <p:nvPr/>
        </p:nvSpPr>
        <p:spPr bwMode="auto">
          <a:xfrm>
            <a:off x="4140200" y="2814638"/>
            <a:ext cx="1457325" cy="461665"/>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راعي - معلم</a:t>
            </a:r>
            <a:endParaRPr kumimoji="0" lang="en-US" sz="240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p:txBody>
      </p:sp>
      <p:sp>
        <p:nvSpPr>
          <p:cNvPr id="658444" name="Text Box 12"/>
          <p:cNvSpPr txBox="1">
            <a:spLocks noChangeArrowheads="1"/>
          </p:cNvSpPr>
          <p:nvPr/>
        </p:nvSpPr>
        <p:spPr bwMode="auto">
          <a:xfrm>
            <a:off x="1944688" y="2141538"/>
            <a:ext cx="2403475" cy="830997"/>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1 تي 3: 1، 4-5،</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 5: 17</a:t>
            </a:r>
            <a:endParaRPr kumimoji="0" lang="en-US" sz="240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p:txBody>
      </p:sp>
      <p:sp>
        <p:nvSpPr>
          <p:cNvPr id="658445" name="Text Box 13"/>
          <p:cNvSpPr txBox="1">
            <a:spLocks noChangeArrowheads="1"/>
          </p:cNvSpPr>
          <p:nvPr/>
        </p:nvSpPr>
        <p:spPr bwMode="auto">
          <a:xfrm>
            <a:off x="3878380" y="5468938"/>
            <a:ext cx="1912704" cy="1200329"/>
          </a:xfrm>
          <a:prstGeom prst="rect">
            <a:avLst/>
          </a:prstGeom>
          <a:noFill/>
          <a:ln>
            <a:noFill/>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1 بط 5: 1-4</a:t>
            </a:r>
            <a:endParaRPr kumimoji="0" lang="en-US" sz="240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أع 20: 29، 35</a:t>
            </a:r>
            <a:endParaRPr kumimoji="0" lang="en-US" sz="240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1 تس 5: 12</a:t>
            </a:r>
            <a:endParaRPr kumimoji="0" lang="en-US" sz="240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p:txBody>
      </p:sp>
      <p:sp>
        <p:nvSpPr>
          <p:cNvPr id="658446" name="Text Box 14"/>
          <p:cNvSpPr txBox="1">
            <a:spLocks noChangeArrowheads="1"/>
          </p:cNvSpPr>
          <p:nvPr/>
        </p:nvSpPr>
        <p:spPr bwMode="auto">
          <a:xfrm>
            <a:off x="1371600" y="3384550"/>
            <a:ext cx="2667000" cy="1569660"/>
          </a:xfrm>
          <a:prstGeom prst="rect">
            <a:avLst/>
          </a:prstGeom>
          <a:noFill/>
          <a:ln>
            <a:noFill/>
          </a:ln>
          <a:effectLst>
            <a:outerShdw blurRad="63500" dist="35921" dir="2700000" algn="ctr" rotWithShape="0">
              <a:srgbClr val="000000">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u="none" strike="noStrike" kern="1200" cap="none" spc="0" normalizeH="0" baseline="0" noProof="0" dirty="0" err="1">
                <a:ln>
                  <a:noFill/>
                </a:ln>
                <a:solidFill>
                  <a:srgbClr val="FFFF66"/>
                </a:solidFill>
                <a:effectLst/>
                <a:uLnTx/>
                <a:uFillTx/>
                <a:latin typeface="Arial" panose="020B0604020202020204" pitchFamily="34" charset="0"/>
                <a:cs typeface="Arial" panose="020B0604020202020204" pitchFamily="34" charset="0"/>
              </a:rPr>
              <a:t>Episkopos</a:t>
            </a:r>
            <a:r>
              <a:rPr kumimoji="0" lang="en-US" sz="240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u="none" strike="noStrike" kern="1200" cap="none" spc="0" normalizeH="0" baseline="0" noProof="0" dirty="0" err="1">
                <a:ln>
                  <a:noFill/>
                </a:ln>
                <a:solidFill>
                  <a:srgbClr val="FFFF66"/>
                </a:solidFill>
                <a:effectLst/>
                <a:uLnTx/>
                <a:uFillTx/>
                <a:latin typeface="Arial" panose="020B0604020202020204" pitchFamily="34" charset="0"/>
                <a:cs typeface="Arial" panose="020B0604020202020204" pitchFamily="34" charset="0"/>
              </a:rPr>
              <a:t>Epi</a:t>
            </a:r>
            <a:r>
              <a:rPr kumimoji="0" lang="en-US" sz="240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 “</a:t>
            </a:r>
            <a:r>
              <a:rPr kumimoji="0" lang="ar-JO" sz="240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فوق</a:t>
            </a:r>
            <a:r>
              <a:rPr kumimoji="0" lang="en-US" sz="240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u="none" strike="noStrike" kern="1200" cap="none" spc="0" normalizeH="0" baseline="0" noProof="0" dirty="0" err="1">
                <a:ln>
                  <a:noFill/>
                </a:ln>
                <a:solidFill>
                  <a:srgbClr val="FFFF66"/>
                </a:solidFill>
                <a:effectLst/>
                <a:uLnTx/>
                <a:uFillTx/>
                <a:latin typeface="Arial" panose="020B0604020202020204" pitchFamily="34" charset="0"/>
                <a:cs typeface="Arial" panose="020B0604020202020204" pitchFamily="34" charset="0"/>
              </a:rPr>
              <a:t>skopos</a:t>
            </a:r>
            <a:r>
              <a:rPr kumimoji="0" lang="en-US" sz="240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 “</a:t>
            </a:r>
            <a:r>
              <a:rPr kumimoji="0" lang="ar-JO" sz="240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النظر</a:t>
            </a:r>
            <a:r>
              <a:rPr kumimoji="0" lang="en-US" sz="240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a:t>
            </a:r>
            <a:r>
              <a:rPr kumimoji="0" lang="ar-JO" sz="240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المراقبة</a:t>
            </a:r>
            <a:r>
              <a:rPr kumimoji="0" lang="en-US" sz="240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a:t>
            </a:r>
          </a:p>
        </p:txBody>
      </p:sp>
      <p:sp>
        <p:nvSpPr>
          <p:cNvPr id="16" name="Text Box 13"/>
          <p:cNvSpPr txBox="1">
            <a:spLocks noChangeArrowheads="1"/>
          </p:cNvSpPr>
          <p:nvPr/>
        </p:nvSpPr>
        <p:spPr bwMode="auto">
          <a:xfrm>
            <a:off x="5564994" y="3933825"/>
            <a:ext cx="1277915" cy="461665"/>
          </a:xfrm>
          <a:prstGeom prst="rect">
            <a:avLst/>
          </a:prstGeom>
          <a:noFill/>
          <a:ln>
            <a:noFill/>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أف 4: 11</a:t>
            </a:r>
            <a:endParaRPr kumimoji="0" lang="en-US" sz="240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p:txBody>
      </p:sp>
      <p:sp>
        <p:nvSpPr>
          <p:cNvPr id="658436" name="Text Box 4"/>
          <p:cNvSpPr txBox="1">
            <a:spLocks noChangeArrowheads="1"/>
          </p:cNvSpPr>
          <p:nvPr/>
        </p:nvSpPr>
        <p:spPr bwMode="auto">
          <a:xfrm>
            <a:off x="1733210" y="1295400"/>
            <a:ext cx="2993127" cy="830997"/>
          </a:xfrm>
          <a:prstGeom prst="rect">
            <a:avLst/>
          </a:prstGeom>
          <a:noFill/>
          <a:ln>
            <a:noFill/>
          </a:ln>
          <a:effectLst>
            <a:outerShdw blurRad="63500" dist="35921" dir="2700000" algn="ctr" rotWithShape="0">
              <a:srgbClr val="000000">
                <a:alpha val="74998"/>
              </a:srgbClr>
            </a:outerShdw>
          </a:effec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الإدارة</a:t>
            </a:r>
            <a:br>
              <a:rPr kumimoji="0" lang="en-US" sz="240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br>
            <a:r>
              <a:rPr kumimoji="0" lang="en-US" sz="240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a:t>
            </a:r>
            <a:r>
              <a:rPr kumimoji="0" lang="ar-JO" sz="240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الخدمة والرعاية والشهادة</a:t>
            </a:r>
            <a:r>
              <a:rPr kumimoji="0" lang="en-US" sz="240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a:t>
            </a:r>
          </a:p>
        </p:txBody>
      </p:sp>
      <p:sp>
        <p:nvSpPr>
          <p:cNvPr id="17" name="Text Box 14"/>
          <p:cNvSpPr txBox="1">
            <a:spLocks noChangeArrowheads="1"/>
          </p:cNvSpPr>
          <p:nvPr/>
        </p:nvSpPr>
        <p:spPr bwMode="auto">
          <a:xfrm>
            <a:off x="8027988" y="0"/>
            <a:ext cx="1116012" cy="461963"/>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236ت1</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58436"/>
                                        </p:tgtEl>
                                        <p:attrNameLst>
                                          <p:attrName>style.visibility</p:attrName>
                                        </p:attrNameLst>
                                      </p:cBhvr>
                                      <p:to>
                                        <p:strVal val="visible"/>
                                      </p:to>
                                    </p:set>
                                    <p:anim calcmode="lin" valueType="num">
                                      <p:cBhvr>
                                        <p:cTn id="7" dur="1000" fill="hold"/>
                                        <p:tgtEl>
                                          <p:spTgt spid="658436"/>
                                        </p:tgtEl>
                                        <p:attrNameLst>
                                          <p:attrName>ppt_w</p:attrName>
                                        </p:attrNameLst>
                                      </p:cBhvr>
                                      <p:tavLst>
                                        <p:tav tm="0">
                                          <p:val>
                                            <p:strVal val="#ppt_w+.3"/>
                                          </p:val>
                                        </p:tav>
                                        <p:tav tm="100000">
                                          <p:val>
                                            <p:strVal val="#ppt_w"/>
                                          </p:val>
                                        </p:tav>
                                      </p:tavLst>
                                    </p:anim>
                                    <p:anim calcmode="lin" valueType="num">
                                      <p:cBhvr>
                                        <p:cTn id="8" dur="1000" fill="hold"/>
                                        <p:tgtEl>
                                          <p:spTgt spid="658436"/>
                                        </p:tgtEl>
                                        <p:attrNameLst>
                                          <p:attrName>ppt_h</p:attrName>
                                        </p:attrNameLst>
                                      </p:cBhvr>
                                      <p:tavLst>
                                        <p:tav tm="0">
                                          <p:val>
                                            <p:strVal val="#ppt_h"/>
                                          </p:val>
                                        </p:tav>
                                        <p:tav tm="100000">
                                          <p:val>
                                            <p:strVal val="#ppt_h"/>
                                          </p:val>
                                        </p:tav>
                                      </p:tavLst>
                                    </p:anim>
                                    <p:animEffect transition="in" filter="fade">
                                      <p:cBhvr>
                                        <p:cTn id="9" dur="1000"/>
                                        <p:tgtEl>
                                          <p:spTgt spid="658436"/>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658435"/>
                                        </p:tgtEl>
                                        <p:attrNameLst>
                                          <p:attrName>style.visibility</p:attrName>
                                        </p:attrNameLst>
                                      </p:cBhvr>
                                      <p:to>
                                        <p:strVal val="visible"/>
                                      </p:to>
                                    </p:set>
                                    <p:anim calcmode="lin" valueType="num">
                                      <p:cBhvr>
                                        <p:cTn id="13" dur="1000" fill="hold"/>
                                        <p:tgtEl>
                                          <p:spTgt spid="658435"/>
                                        </p:tgtEl>
                                        <p:attrNameLst>
                                          <p:attrName>ppt_w</p:attrName>
                                        </p:attrNameLst>
                                      </p:cBhvr>
                                      <p:tavLst>
                                        <p:tav tm="0">
                                          <p:val>
                                            <p:strVal val="#ppt_w+.3"/>
                                          </p:val>
                                        </p:tav>
                                        <p:tav tm="100000">
                                          <p:val>
                                            <p:strVal val="#ppt_w"/>
                                          </p:val>
                                        </p:tav>
                                      </p:tavLst>
                                    </p:anim>
                                    <p:anim calcmode="lin" valueType="num">
                                      <p:cBhvr>
                                        <p:cTn id="14" dur="1000" fill="hold"/>
                                        <p:tgtEl>
                                          <p:spTgt spid="658435"/>
                                        </p:tgtEl>
                                        <p:attrNameLst>
                                          <p:attrName>ppt_h</p:attrName>
                                        </p:attrNameLst>
                                      </p:cBhvr>
                                      <p:tavLst>
                                        <p:tav tm="0">
                                          <p:val>
                                            <p:strVal val="#ppt_h"/>
                                          </p:val>
                                        </p:tav>
                                        <p:tav tm="100000">
                                          <p:val>
                                            <p:strVal val="#ppt_h"/>
                                          </p:val>
                                        </p:tav>
                                      </p:tavLst>
                                    </p:anim>
                                    <p:animEffect transition="in" filter="fade">
                                      <p:cBhvr>
                                        <p:cTn id="15" dur="1000"/>
                                        <p:tgtEl>
                                          <p:spTgt spid="658435"/>
                                        </p:tgtEl>
                                      </p:cBhvr>
                                    </p:animEffect>
                                  </p:childTnLst>
                                </p:cTn>
                              </p:par>
                            </p:childTnLst>
                          </p:cTn>
                        </p:par>
                        <p:par>
                          <p:cTn id="16" fill="hold" nodeType="afterGroup">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658444"/>
                                        </p:tgtEl>
                                        <p:attrNameLst>
                                          <p:attrName>style.visibility</p:attrName>
                                        </p:attrNameLst>
                                      </p:cBhvr>
                                      <p:to>
                                        <p:strVal val="visible"/>
                                      </p:to>
                                    </p:set>
                                    <p:anim calcmode="lin" valueType="num">
                                      <p:cBhvr>
                                        <p:cTn id="19" dur="1000" fill="hold"/>
                                        <p:tgtEl>
                                          <p:spTgt spid="658444"/>
                                        </p:tgtEl>
                                        <p:attrNameLst>
                                          <p:attrName>ppt_w</p:attrName>
                                        </p:attrNameLst>
                                      </p:cBhvr>
                                      <p:tavLst>
                                        <p:tav tm="0">
                                          <p:val>
                                            <p:strVal val="#ppt_w+.3"/>
                                          </p:val>
                                        </p:tav>
                                        <p:tav tm="100000">
                                          <p:val>
                                            <p:strVal val="#ppt_w"/>
                                          </p:val>
                                        </p:tav>
                                      </p:tavLst>
                                    </p:anim>
                                    <p:anim calcmode="lin" valueType="num">
                                      <p:cBhvr>
                                        <p:cTn id="20" dur="1000" fill="hold"/>
                                        <p:tgtEl>
                                          <p:spTgt spid="658444"/>
                                        </p:tgtEl>
                                        <p:attrNameLst>
                                          <p:attrName>ppt_h</p:attrName>
                                        </p:attrNameLst>
                                      </p:cBhvr>
                                      <p:tavLst>
                                        <p:tav tm="0">
                                          <p:val>
                                            <p:strVal val="#ppt_h"/>
                                          </p:val>
                                        </p:tav>
                                        <p:tav tm="100000">
                                          <p:val>
                                            <p:strVal val="#ppt_h"/>
                                          </p:val>
                                        </p:tav>
                                      </p:tavLst>
                                    </p:anim>
                                    <p:animEffect transition="in" filter="fade">
                                      <p:cBhvr>
                                        <p:cTn id="21" dur="1000"/>
                                        <p:tgtEl>
                                          <p:spTgt spid="658444"/>
                                        </p:tgtEl>
                                      </p:cBhvr>
                                    </p:animEffect>
                                  </p:childTnLst>
                                </p:cTn>
                              </p:par>
                            </p:childTnLst>
                          </p:cTn>
                        </p:par>
                        <p:par>
                          <p:cTn id="22" fill="hold" nodeType="afterGroup">
                            <p:stCondLst>
                              <p:cond delay="3000"/>
                            </p:stCondLst>
                            <p:childTnLst>
                              <p:par>
                                <p:cTn id="23" presetID="50" presetClass="entr" presetSubtype="0" decel="100000" fill="hold" grpId="0" nodeType="afterEffect">
                                  <p:stCondLst>
                                    <p:cond delay="0"/>
                                  </p:stCondLst>
                                  <p:childTnLst>
                                    <p:set>
                                      <p:cBhvr>
                                        <p:cTn id="24" dur="1" fill="hold">
                                          <p:stCondLst>
                                            <p:cond delay="0"/>
                                          </p:stCondLst>
                                        </p:cTn>
                                        <p:tgtEl>
                                          <p:spTgt spid="658446"/>
                                        </p:tgtEl>
                                        <p:attrNameLst>
                                          <p:attrName>style.visibility</p:attrName>
                                        </p:attrNameLst>
                                      </p:cBhvr>
                                      <p:to>
                                        <p:strVal val="visible"/>
                                      </p:to>
                                    </p:set>
                                    <p:anim calcmode="lin" valueType="num">
                                      <p:cBhvr>
                                        <p:cTn id="25" dur="1000" fill="hold"/>
                                        <p:tgtEl>
                                          <p:spTgt spid="658446"/>
                                        </p:tgtEl>
                                        <p:attrNameLst>
                                          <p:attrName>ppt_w</p:attrName>
                                        </p:attrNameLst>
                                      </p:cBhvr>
                                      <p:tavLst>
                                        <p:tav tm="0">
                                          <p:val>
                                            <p:strVal val="#ppt_w+.3"/>
                                          </p:val>
                                        </p:tav>
                                        <p:tav tm="100000">
                                          <p:val>
                                            <p:strVal val="#ppt_w"/>
                                          </p:val>
                                        </p:tav>
                                      </p:tavLst>
                                    </p:anim>
                                    <p:anim calcmode="lin" valueType="num">
                                      <p:cBhvr>
                                        <p:cTn id="26" dur="1000" fill="hold"/>
                                        <p:tgtEl>
                                          <p:spTgt spid="658446"/>
                                        </p:tgtEl>
                                        <p:attrNameLst>
                                          <p:attrName>ppt_h</p:attrName>
                                        </p:attrNameLst>
                                      </p:cBhvr>
                                      <p:tavLst>
                                        <p:tav tm="0">
                                          <p:val>
                                            <p:strVal val="#ppt_h"/>
                                          </p:val>
                                        </p:tav>
                                        <p:tav tm="100000">
                                          <p:val>
                                            <p:strVal val="#ppt_h"/>
                                          </p:val>
                                        </p:tav>
                                      </p:tavLst>
                                    </p:anim>
                                    <p:animEffect transition="in" filter="fade">
                                      <p:cBhvr>
                                        <p:cTn id="27" dur="1000"/>
                                        <p:tgtEl>
                                          <p:spTgt spid="6584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435" grpId="0" animBg="1"/>
      <p:bldP spid="658444" grpId="0"/>
      <p:bldP spid="658446" grpId="0"/>
      <p:bldP spid="658436" grpId="0"/>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2"/>
          <p:cNvSpPr>
            <a:spLocks noGrp="1" noChangeArrowheads="1"/>
          </p:cNvSpPr>
          <p:nvPr>
            <p:ph type="title"/>
          </p:nvPr>
        </p:nvSpPr>
        <p:spPr>
          <a:xfrm>
            <a:off x="0" y="0"/>
            <a:ext cx="7740650" cy="838200"/>
          </a:xfrm>
          <a:solidFill>
            <a:srgbClr val="000000"/>
          </a:solidFill>
        </p:spPr>
        <p:txBody>
          <a:bodyPr/>
          <a:lstStyle/>
          <a:p>
            <a:pPr marL="265113" eaLnBrk="1" hangingPunct="1"/>
            <a:r>
              <a:rPr kumimoji="0" lang="ar-JO" altLang="zh-CN" sz="5400" dirty="0">
                <a:latin typeface="Arial" panose="020B0604020202020204" pitchFamily="34" charset="0"/>
                <a:ea typeface="ＭＳ Ｐゴシック" charset="0"/>
                <a:cs typeface="Arial" panose="020B0604020202020204" pitchFamily="34" charset="0"/>
              </a:rPr>
              <a:t>القيادة المشتركة</a:t>
            </a:r>
            <a:endParaRPr kumimoji="0" lang="en-US" dirty="0">
              <a:latin typeface="Arial" panose="020B0604020202020204" pitchFamily="34" charset="0"/>
              <a:ea typeface="ＭＳ Ｐゴシック" charset="0"/>
              <a:cs typeface="Arial" panose="020B0604020202020204" pitchFamily="34" charset="0"/>
            </a:endParaRPr>
          </a:p>
        </p:txBody>
      </p:sp>
      <p:sp>
        <p:nvSpPr>
          <p:cNvPr id="361475" name="Rectangle 3"/>
          <p:cNvSpPr>
            <a:spLocks noChangeArrowheads="1"/>
          </p:cNvSpPr>
          <p:nvPr/>
        </p:nvSpPr>
        <p:spPr bwMode="auto">
          <a:xfrm>
            <a:off x="4953000" y="3021013"/>
            <a:ext cx="2359941"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457200" marR="0" lvl="1" indent="0" algn="l" defTabSz="914400" rtl="0" eaLnBrk="1" fontAlgn="base" latinLnBrk="0" hangingPunct="1">
              <a:lnSpc>
                <a:spcPct val="100000"/>
              </a:lnSpc>
              <a:spcBef>
                <a:spcPct val="20000"/>
              </a:spcBef>
              <a:spcAft>
                <a:spcPct val="0"/>
              </a:spcAft>
              <a:buClr>
                <a:srgbClr val="FFFF99"/>
              </a:buClr>
              <a:buSzTx/>
              <a:buFontTx/>
              <a:buNone/>
              <a:tabLst/>
              <a:defRPr/>
            </a:pPr>
            <a:r>
              <a:rPr kumimoji="0" lang="ar-JO" altLang="zh-CN"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لكن مجموعة</a:t>
            </a:r>
            <a:endParaRPr kumimoji="0" lang="en-US"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36147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3886200"/>
            <a:ext cx="2438400" cy="236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1477" name="Rectangle 5"/>
          <p:cNvSpPr>
            <a:spLocks noChangeArrowheads="1"/>
          </p:cNvSpPr>
          <p:nvPr/>
        </p:nvSpPr>
        <p:spPr bwMode="auto">
          <a:xfrm>
            <a:off x="228600" y="2819400"/>
            <a:ext cx="3124200" cy="11757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457200" marR="0" lvl="1" indent="0" algn="ctr" defTabSz="914400" rtl="0" eaLnBrk="1" fontAlgn="base" latinLnBrk="0" hangingPunct="1">
              <a:lnSpc>
                <a:spcPct val="100000"/>
              </a:lnSpc>
              <a:spcBef>
                <a:spcPct val="20000"/>
              </a:spcBef>
              <a:spcAft>
                <a:spcPct val="0"/>
              </a:spcAft>
              <a:buClr>
                <a:srgbClr val="FFFF99"/>
              </a:buClr>
              <a:buSzTx/>
              <a:buFontTx/>
              <a:buNone/>
              <a:tabLst/>
              <a:defRPr/>
            </a:pPr>
            <a:r>
              <a:rPr kumimoji="0" lang="ar-JO" altLang="zh-CN"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ليس </a:t>
            </a:r>
          </a:p>
          <a:p>
            <a:pPr marL="457200" marR="0" lvl="1" indent="0" algn="ctr" defTabSz="914400" rtl="0" eaLnBrk="1" fontAlgn="base" latinLnBrk="0" hangingPunct="1">
              <a:lnSpc>
                <a:spcPct val="100000"/>
              </a:lnSpc>
              <a:spcBef>
                <a:spcPct val="20000"/>
              </a:spcBef>
              <a:spcAft>
                <a:spcPct val="0"/>
              </a:spcAft>
              <a:buClr>
                <a:srgbClr val="FFFF99"/>
              </a:buClr>
              <a:buSzTx/>
              <a:buFontTx/>
              <a:buNone/>
              <a:tabLst/>
              <a:defRPr/>
            </a:pPr>
            <a:r>
              <a:rPr kumimoji="0" lang="ar-JO" altLang="zh-CN"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شيخاُ واحداً</a:t>
            </a:r>
            <a:endParaRPr kumimoji="0" lang="en-US"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78" name="Rectangle 6"/>
          <p:cNvSpPr>
            <a:spLocks noChangeArrowheads="1"/>
          </p:cNvSpPr>
          <p:nvPr/>
        </p:nvSpPr>
        <p:spPr bwMode="auto">
          <a:xfrm>
            <a:off x="3714744" y="1981200"/>
            <a:ext cx="2143140"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5400" u="none" strike="noStrike" kern="1200" cap="none" spc="0" normalizeH="0" baseline="0" noProof="0" dirty="0">
                <a:ln>
                  <a:noFill/>
                </a:ln>
                <a:solidFill>
                  <a:srgbClr val="FFFF43"/>
                </a:solidFill>
                <a:effectLst/>
                <a:uLnTx/>
                <a:uFillTx/>
                <a:latin typeface="Arial" panose="020B0604020202020204" pitchFamily="34" charset="0"/>
                <a:cs typeface="Arial" panose="020B0604020202020204" pitchFamily="34" charset="0"/>
              </a:rPr>
              <a:t>مجموعة</a:t>
            </a:r>
            <a:endParaRPr kumimoji="0" lang="en-US" sz="5400" u="none" strike="noStrike" kern="1200" cap="none" spc="0" normalizeH="0" baseline="0" noProof="0" dirty="0">
              <a:ln>
                <a:noFill/>
              </a:ln>
              <a:solidFill>
                <a:srgbClr val="FFFF43"/>
              </a:solidFill>
              <a:effectLst/>
              <a:uLnTx/>
              <a:uFillTx/>
              <a:latin typeface="Arial" panose="020B0604020202020204" pitchFamily="34" charset="0"/>
              <a:cs typeface="Arial" panose="020B0604020202020204" pitchFamily="34" charset="0"/>
            </a:endParaRPr>
          </a:p>
        </p:txBody>
      </p:sp>
      <p:sp>
        <p:nvSpPr>
          <p:cNvPr id="361479" name="Rectangle 7"/>
          <p:cNvSpPr>
            <a:spLocks noChangeArrowheads="1"/>
          </p:cNvSpPr>
          <p:nvPr/>
        </p:nvSpPr>
        <p:spPr bwMode="auto">
          <a:xfrm>
            <a:off x="2667000" y="2438400"/>
            <a:ext cx="2095445"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5400" u="none" strike="noStrike" kern="1200" cap="none" spc="0" normalizeH="0" baseline="0" noProof="0" dirty="0">
                <a:ln>
                  <a:noFill/>
                </a:ln>
                <a:solidFill>
                  <a:srgbClr val="FFFF43"/>
                </a:solidFill>
                <a:effectLst/>
                <a:uLnTx/>
                <a:uFillTx/>
                <a:latin typeface="Arial" panose="020B0604020202020204" pitchFamily="34" charset="0"/>
                <a:cs typeface="Arial" panose="020B0604020202020204" pitchFamily="34" charset="0"/>
              </a:rPr>
              <a:t>مجموعة</a:t>
            </a:r>
            <a:endParaRPr kumimoji="0" lang="en-US" sz="5400" u="none" strike="noStrike" kern="1200" cap="none" spc="0" normalizeH="0" baseline="0" noProof="0" dirty="0">
              <a:ln>
                <a:noFill/>
              </a:ln>
              <a:solidFill>
                <a:srgbClr val="FFFF43"/>
              </a:solidFill>
              <a:effectLst/>
              <a:uLnTx/>
              <a:uFillTx/>
              <a:latin typeface="Arial" panose="020B0604020202020204" pitchFamily="34" charset="0"/>
              <a:cs typeface="Arial" panose="020B0604020202020204" pitchFamily="34" charset="0"/>
            </a:endParaRPr>
          </a:p>
        </p:txBody>
      </p:sp>
      <p:pic>
        <p:nvPicPr>
          <p:cNvPr id="361480" name="Picture 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95800" y="3657600"/>
            <a:ext cx="1295400" cy="1255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1481" name="Picture 9"/>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800600" y="4953000"/>
            <a:ext cx="1295400" cy="1255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1482" name="Picture 1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791200" y="3962400"/>
            <a:ext cx="1295400" cy="1255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1483" name="Picture 11"/>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962400" y="4724400"/>
            <a:ext cx="1295400" cy="1255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1484" name="Picture 1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629400" y="4953000"/>
            <a:ext cx="1295400" cy="1255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1485" name="Picture 13"/>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858000" y="3657600"/>
            <a:ext cx="1295400" cy="1255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1486" name="Picture 14"/>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543800" y="4495800"/>
            <a:ext cx="1295400" cy="1255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1487" name="Text Box 15"/>
          <p:cNvSpPr txBox="1">
            <a:spLocks noChangeArrowheads="1"/>
          </p:cNvSpPr>
          <p:nvPr/>
        </p:nvSpPr>
        <p:spPr bwMode="auto">
          <a:xfrm>
            <a:off x="8101013" y="76200"/>
            <a:ext cx="1042987" cy="461963"/>
          </a:xfrm>
          <a:prstGeom prst="rect">
            <a:avLst/>
          </a:prstGeom>
          <a:noFill/>
          <a:ln>
            <a:noFill/>
          </a:ln>
          <a:effectLst>
            <a:outerShdw blurRad="63500" dist="35921" dir="2700000" algn="ctr" rotWithShape="0">
              <a:srgbClr val="000000">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236ت</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0463" name="Rectangle 2"/>
          <p:cNvSpPr txBox="1">
            <a:spLocks noChangeArrowheads="1"/>
          </p:cNvSpPr>
          <p:nvPr/>
        </p:nvSpPr>
        <p:spPr bwMode="auto">
          <a:xfrm>
            <a:off x="152400" y="620688"/>
            <a:ext cx="84582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48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الدعم الكتابي</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4800" u="none" strike="noStrike" kern="1200" cap="none" spc="0" normalizeH="0" baseline="0" noProof="0" dirty="0">
                <a:ln>
                  <a:noFill/>
                </a:ln>
                <a:solidFill>
                  <a:srgbClr val="FFFF43"/>
                </a:solidFill>
                <a:effectLst/>
                <a:uLnTx/>
                <a:uFillTx/>
                <a:latin typeface="Arial" panose="020B0604020202020204" pitchFamily="34" charset="0"/>
                <a:cs typeface="Arial" panose="020B0604020202020204" pitchFamily="34" charset="0"/>
              </a:rPr>
              <a:t>مجموعة </a:t>
            </a:r>
            <a:r>
              <a:rPr kumimoji="0" lang="ar-JO" altLang="zh-CN" sz="48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من الشيوخ</a:t>
            </a:r>
            <a:r>
              <a:rPr kumimoji="0" lang="en-US" altLang="zh-CN" sz="48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sz="4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361478"/>
                                        </p:tgtEl>
                                        <p:attrNameLst>
                                          <p:attrName>style.visibility</p:attrName>
                                        </p:attrNameLst>
                                      </p:cBhvr>
                                      <p:to>
                                        <p:strVal val="visible"/>
                                      </p:to>
                                    </p:set>
                                  </p:childTnLst>
                                </p:cTn>
                              </p:par>
                            </p:childTnLst>
                          </p:cTn>
                        </p:par>
                        <p:par>
                          <p:cTn id="7" fill="hold" nodeType="afterGroup">
                            <p:stCondLst>
                              <p:cond delay="1000"/>
                            </p:stCondLst>
                            <p:childTnLst>
                              <p:par>
                                <p:cTn id="8" presetID="1" presetClass="entr" presetSubtype="0" fill="hold" grpId="0" nodeType="afterEffect">
                                  <p:stCondLst>
                                    <p:cond delay="0"/>
                                  </p:stCondLst>
                                  <p:childTnLst>
                                    <p:set>
                                      <p:cBhvr>
                                        <p:cTn id="9" dur="1" fill="hold">
                                          <p:stCondLst>
                                            <p:cond delay="0"/>
                                          </p:stCondLst>
                                        </p:cTn>
                                        <p:tgtEl>
                                          <p:spTgt spid="361479"/>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361477"/>
                                        </p:tgtEl>
                                        <p:attrNameLst>
                                          <p:attrName>style.visibility</p:attrName>
                                        </p:attrNameLst>
                                      </p:cBhvr>
                                      <p:to>
                                        <p:strVal val="visible"/>
                                      </p:to>
                                    </p:set>
                                    <p:animEffect transition="in" filter="wipe(down)">
                                      <p:cBhvr>
                                        <p:cTn id="14" dur="580">
                                          <p:stCondLst>
                                            <p:cond delay="0"/>
                                          </p:stCondLst>
                                        </p:cTn>
                                        <p:tgtEl>
                                          <p:spTgt spid="361477"/>
                                        </p:tgtEl>
                                      </p:cBhvr>
                                    </p:animEffect>
                                    <p:anim calcmode="lin" valueType="num">
                                      <p:cBhvr>
                                        <p:cTn id="15" dur="1822" tmFilter="0,0; 0.14,0.36; 0.43,0.73; 0.71,0.91; 1.0,1.0">
                                          <p:stCondLst>
                                            <p:cond delay="0"/>
                                          </p:stCondLst>
                                        </p:cTn>
                                        <p:tgtEl>
                                          <p:spTgt spid="361477"/>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61477"/>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61477"/>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61477"/>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61477"/>
                                        </p:tgtEl>
                                        <p:attrNameLst>
                                          <p:attrName>ppt_y</p:attrName>
                                        </p:attrNameLst>
                                      </p:cBhvr>
                                      <p:tavLst>
                                        <p:tav tm="0" fmla="#ppt_y-sin(pi*$)/81">
                                          <p:val>
                                            <p:fltVal val="0"/>
                                          </p:val>
                                        </p:tav>
                                        <p:tav tm="100000">
                                          <p:val>
                                            <p:fltVal val="1"/>
                                          </p:val>
                                        </p:tav>
                                      </p:tavLst>
                                    </p:anim>
                                    <p:animScale>
                                      <p:cBhvr>
                                        <p:cTn id="20" dur="26">
                                          <p:stCondLst>
                                            <p:cond delay="650"/>
                                          </p:stCondLst>
                                        </p:cTn>
                                        <p:tgtEl>
                                          <p:spTgt spid="361477"/>
                                        </p:tgtEl>
                                      </p:cBhvr>
                                      <p:to x="100000" y="60000"/>
                                    </p:animScale>
                                    <p:animScale>
                                      <p:cBhvr>
                                        <p:cTn id="21" dur="166" decel="50000">
                                          <p:stCondLst>
                                            <p:cond delay="676"/>
                                          </p:stCondLst>
                                        </p:cTn>
                                        <p:tgtEl>
                                          <p:spTgt spid="361477"/>
                                        </p:tgtEl>
                                      </p:cBhvr>
                                      <p:to x="100000" y="100000"/>
                                    </p:animScale>
                                    <p:animScale>
                                      <p:cBhvr>
                                        <p:cTn id="22" dur="26">
                                          <p:stCondLst>
                                            <p:cond delay="1312"/>
                                          </p:stCondLst>
                                        </p:cTn>
                                        <p:tgtEl>
                                          <p:spTgt spid="361477"/>
                                        </p:tgtEl>
                                      </p:cBhvr>
                                      <p:to x="100000" y="80000"/>
                                    </p:animScale>
                                    <p:animScale>
                                      <p:cBhvr>
                                        <p:cTn id="23" dur="166" decel="50000">
                                          <p:stCondLst>
                                            <p:cond delay="1338"/>
                                          </p:stCondLst>
                                        </p:cTn>
                                        <p:tgtEl>
                                          <p:spTgt spid="361477"/>
                                        </p:tgtEl>
                                      </p:cBhvr>
                                      <p:to x="100000" y="100000"/>
                                    </p:animScale>
                                    <p:animScale>
                                      <p:cBhvr>
                                        <p:cTn id="24" dur="26">
                                          <p:stCondLst>
                                            <p:cond delay="1642"/>
                                          </p:stCondLst>
                                        </p:cTn>
                                        <p:tgtEl>
                                          <p:spTgt spid="361477"/>
                                        </p:tgtEl>
                                      </p:cBhvr>
                                      <p:to x="100000" y="90000"/>
                                    </p:animScale>
                                    <p:animScale>
                                      <p:cBhvr>
                                        <p:cTn id="25" dur="166" decel="50000">
                                          <p:stCondLst>
                                            <p:cond delay="1668"/>
                                          </p:stCondLst>
                                        </p:cTn>
                                        <p:tgtEl>
                                          <p:spTgt spid="361477"/>
                                        </p:tgtEl>
                                      </p:cBhvr>
                                      <p:to x="100000" y="100000"/>
                                    </p:animScale>
                                    <p:animScale>
                                      <p:cBhvr>
                                        <p:cTn id="26" dur="26">
                                          <p:stCondLst>
                                            <p:cond delay="1808"/>
                                          </p:stCondLst>
                                        </p:cTn>
                                        <p:tgtEl>
                                          <p:spTgt spid="361477"/>
                                        </p:tgtEl>
                                      </p:cBhvr>
                                      <p:to x="100000" y="95000"/>
                                    </p:animScale>
                                    <p:animScale>
                                      <p:cBhvr>
                                        <p:cTn id="27" dur="166" decel="50000">
                                          <p:stCondLst>
                                            <p:cond delay="1834"/>
                                          </p:stCondLst>
                                        </p:cTn>
                                        <p:tgtEl>
                                          <p:spTgt spid="361477"/>
                                        </p:tgtEl>
                                      </p:cBhvr>
                                      <p:to x="100000" y="100000"/>
                                    </p:animScale>
                                  </p:childTnLst>
                                </p:cTn>
                              </p:par>
                            </p:childTnLst>
                          </p:cTn>
                        </p:par>
                        <p:par>
                          <p:cTn id="28" fill="hold" nodeType="afterGroup">
                            <p:stCondLst>
                              <p:cond delay="2000"/>
                            </p:stCondLst>
                            <p:childTnLst>
                              <p:par>
                                <p:cTn id="29" presetID="8" presetClass="entr" presetSubtype="16" fill="hold" nodeType="afterEffect">
                                  <p:stCondLst>
                                    <p:cond delay="0"/>
                                  </p:stCondLst>
                                  <p:childTnLst>
                                    <p:set>
                                      <p:cBhvr>
                                        <p:cTn id="30" dur="1" fill="hold">
                                          <p:stCondLst>
                                            <p:cond delay="0"/>
                                          </p:stCondLst>
                                        </p:cTn>
                                        <p:tgtEl>
                                          <p:spTgt spid="361476"/>
                                        </p:tgtEl>
                                        <p:attrNameLst>
                                          <p:attrName>style.visibility</p:attrName>
                                        </p:attrNameLst>
                                      </p:cBhvr>
                                      <p:to>
                                        <p:strVal val="visible"/>
                                      </p:to>
                                    </p:set>
                                    <p:animEffect transition="in" filter="diamond(in)">
                                      <p:cBhvr>
                                        <p:cTn id="31" dur="2000"/>
                                        <p:tgtEl>
                                          <p:spTgt spid="361476"/>
                                        </p:tgtEl>
                                      </p:cBhvr>
                                    </p:animEffect>
                                  </p:childTnLst>
                                </p:cTn>
                              </p:par>
                            </p:childTnLst>
                          </p:cTn>
                        </p:par>
                        <p:par>
                          <p:cTn id="32" fill="hold" nodeType="afterGroup">
                            <p:stCondLst>
                              <p:cond delay="4000"/>
                            </p:stCondLst>
                            <p:childTnLst>
                              <p:par>
                                <p:cTn id="33" presetID="26" presetClass="entr" presetSubtype="0" fill="hold" grpId="0" nodeType="afterEffect">
                                  <p:stCondLst>
                                    <p:cond delay="0"/>
                                  </p:stCondLst>
                                  <p:childTnLst>
                                    <p:set>
                                      <p:cBhvr>
                                        <p:cTn id="34" dur="1" fill="hold">
                                          <p:stCondLst>
                                            <p:cond delay="0"/>
                                          </p:stCondLst>
                                        </p:cTn>
                                        <p:tgtEl>
                                          <p:spTgt spid="361475"/>
                                        </p:tgtEl>
                                        <p:attrNameLst>
                                          <p:attrName>style.visibility</p:attrName>
                                        </p:attrNameLst>
                                      </p:cBhvr>
                                      <p:to>
                                        <p:strVal val="visible"/>
                                      </p:to>
                                    </p:set>
                                    <p:animEffect transition="in" filter="wipe(down)">
                                      <p:cBhvr>
                                        <p:cTn id="35" dur="580">
                                          <p:stCondLst>
                                            <p:cond delay="0"/>
                                          </p:stCondLst>
                                        </p:cTn>
                                        <p:tgtEl>
                                          <p:spTgt spid="361475"/>
                                        </p:tgtEl>
                                      </p:cBhvr>
                                    </p:animEffect>
                                    <p:anim calcmode="lin" valueType="num">
                                      <p:cBhvr>
                                        <p:cTn id="36" dur="1822" tmFilter="0,0; 0.14,0.36; 0.43,0.73; 0.71,0.91; 1.0,1.0">
                                          <p:stCondLst>
                                            <p:cond delay="0"/>
                                          </p:stCondLst>
                                        </p:cTn>
                                        <p:tgtEl>
                                          <p:spTgt spid="361475"/>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361475"/>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361475"/>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361475"/>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361475"/>
                                        </p:tgtEl>
                                        <p:attrNameLst>
                                          <p:attrName>ppt_y</p:attrName>
                                        </p:attrNameLst>
                                      </p:cBhvr>
                                      <p:tavLst>
                                        <p:tav tm="0" fmla="#ppt_y-sin(pi*$)/81">
                                          <p:val>
                                            <p:fltVal val="0"/>
                                          </p:val>
                                        </p:tav>
                                        <p:tav tm="100000">
                                          <p:val>
                                            <p:fltVal val="1"/>
                                          </p:val>
                                        </p:tav>
                                      </p:tavLst>
                                    </p:anim>
                                    <p:animScale>
                                      <p:cBhvr>
                                        <p:cTn id="41" dur="26">
                                          <p:stCondLst>
                                            <p:cond delay="650"/>
                                          </p:stCondLst>
                                        </p:cTn>
                                        <p:tgtEl>
                                          <p:spTgt spid="361475"/>
                                        </p:tgtEl>
                                      </p:cBhvr>
                                      <p:to x="100000" y="60000"/>
                                    </p:animScale>
                                    <p:animScale>
                                      <p:cBhvr>
                                        <p:cTn id="42" dur="166" decel="50000">
                                          <p:stCondLst>
                                            <p:cond delay="676"/>
                                          </p:stCondLst>
                                        </p:cTn>
                                        <p:tgtEl>
                                          <p:spTgt spid="361475"/>
                                        </p:tgtEl>
                                      </p:cBhvr>
                                      <p:to x="100000" y="100000"/>
                                    </p:animScale>
                                    <p:animScale>
                                      <p:cBhvr>
                                        <p:cTn id="43" dur="26">
                                          <p:stCondLst>
                                            <p:cond delay="1312"/>
                                          </p:stCondLst>
                                        </p:cTn>
                                        <p:tgtEl>
                                          <p:spTgt spid="361475"/>
                                        </p:tgtEl>
                                      </p:cBhvr>
                                      <p:to x="100000" y="80000"/>
                                    </p:animScale>
                                    <p:animScale>
                                      <p:cBhvr>
                                        <p:cTn id="44" dur="166" decel="50000">
                                          <p:stCondLst>
                                            <p:cond delay="1338"/>
                                          </p:stCondLst>
                                        </p:cTn>
                                        <p:tgtEl>
                                          <p:spTgt spid="361475"/>
                                        </p:tgtEl>
                                      </p:cBhvr>
                                      <p:to x="100000" y="100000"/>
                                    </p:animScale>
                                    <p:animScale>
                                      <p:cBhvr>
                                        <p:cTn id="45" dur="26">
                                          <p:stCondLst>
                                            <p:cond delay="1642"/>
                                          </p:stCondLst>
                                        </p:cTn>
                                        <p:tgtEl>
                                          <p:spTgt spid="361475"/>
                                        </p:tgtEl>
                                      </p:cBhvr>
                                      <p:to x="100000" y="90000"/>
                                    </p:animScale>
                                    <p:animScale>
                                      <p:cBhvr>
                                        <p:cTn id="46" dur="166" decel="50000">
                                          <p:stCondLst>
                                            <p:cond delay="1668"/>
                                          </p:stCondLst>
                                        </p:cTn>
                                        <p:tgtEl>
                                          <p:spTgt spid="361475"/>
                                        </p:tgtEl>
                                      </p:cBhvr>
                                      <p:to x="100000" y="100000"/>
                                    </p:animScale>
                                    <p:animScale>
                                      <p:cBhvr>
                                        <p:cTn id="47" dur="26">
                                          <p:stCondLst>
                                            <p:cond delay="1808"/>
                                          </p:stCondLst>
                                        </p:cTn>
                                        <p:tgtEl>
                                          <p:spTgt spid="361475"/>
                                        </p:tgtEl>
                                      </p:cBhvr>
                                      <p:to x="100000" y="95000"/>
                                    </p:animScale>
                                    <p:animScale>
                                      <p:cBhvr>
                                        <p:cTn id="48" dur="166" decel="50000">
                                          <p:stCondLst>
                                            <p:cond delay="1834"/>
                                          </p:stCondLst>
                                        </p:cTn>
                                        <p:tgtEl>
                                          <p:spTgt spid="361475"/>
                                        </p:tgtEl>
                                      </p:cBhvr>
                                      <p:to x="100000" y="100000"/>
                                    </p:animScale>
                                  </p:childTnLst>
                                </p:cTn>
                              </p:par>
                            </p:childTnLst>
                          </p:cTn>
                        </p:par>
                        <p:par>
                          <p:cTn id="49" fill="hold" nodeType="afterGroup">
                            <p:stCondLst>
                              <p:cond delay="6000"/>
                            </p:stCondLst>
                            <p:childTnLst>
                              <p:par>
                                <p:cTn id="50" presetID="8" presetClass="entr" presetSubtype="16" fill="hold" nodeType="afterEffect">
                                  <p:stCondLst>
                                    <p:cond delay="0"/>
                                  </p:stCondLst>
                                  <p:childTnLst>
                                    <p:set>
                                      <p:cBhvr>
                                        <p:cTn id="51" dur="1" fill="hold">
                                          <p:stCondLst>
                                            <p:cond delay="0"/>
                                          </p:stCondLst>
                                        </p:cTn>
                                        <p:tgtEl>
                                          <p:spTgt spid="361480"/>
                                        </p:tgtEl>
                                        <p:attrNameLst>
                                          <p:attrName>style.visibility</p:attrName>
                                        </p:attrNameLst>
                                      </p:cBhvr>
                                      <p:to>
                                        <p:strVal val="visible"/>
                                      </p:to>
                                    </p:set>
                                    <p:animEffect transition="in" filter="diamond(in)">
                                      <p:cBhvr>
                                        <p:cTn id="52" dur="500"/>
                                        <p:tgtEl>
                                          <p:spTgt spid="361480"/>
                                        </p:tgtEl>
                                      </p:cBhvr>
                                    </p:animEffect>
                                  </p:childTnLst>
                                </p:cTn>
                              </p:par>
                            </p:childTnLst>
                          </p:cTn>
                        </p:par>
                        <p:par>
                          <p:cTn id="53" fill="hold" nodeType="afterGroup">
                            <p:stCondLst>
                              <p:cond delay="6500"/>
                            </p:stCondLst>
                            <p:childTnLst>
                              <p:par>
                                <p:cTn id="54" presetID="8" presetClass="entr" presetSubtype="16" fill="hold" nodeType="afterEffect">
                                  <p:stCondLst>
                                    <p:cond delay="0"/>
                                  </p:stCondLst>
                                  <p:childTnLst>
                                    <p:set>
                                      <p:cBhvr>
                                        <p:cTn id="55" dur="1" fill="hold">
                                          <p:stCondLst>
                                            <p:cond delay="0"/>
                                          </p:stCondLst>
                                        </p:cTn>
                                        <p:tgtEl>
                                          <p:spTgt spid="361481"/>
                                        </p:tgtEl>
                                        <p:attrNameLst>
                                          <p:attrName>style.visibility</p:attrName>
                                        </p:attrNameLst>
                                      </p:cBhvr>
                                      <p:to>
                                        <p:strVal val="visible"/>
                                      </p:to>
                                    </p:set>
                                    <p:animEffect transition="in" filter="diamond(in)">
                                      <p:cBhvr>
                                        <p:cTn id="56" dur="500"/>
                                        <p:tgtEl>
                                          <p:spTgt spid="361481"/>
                                        </p:tgtEl>
                                      </p:cBhvr>
                                    </p:animEffect>
                                  </p:childTnLst>
                                </p:cTn>
                              </p:par>
                            </p:childTnLst>
                          </p:cTn>
                        </p:par>
                        <p:par>
                          <p:cTn id="57" fill="hold" nodeType="afterGroup">
                            <p:stCondLst>
                              <p:cond delay="7000"/>
                            </p:stCondLst>
                            <p:childTnLst>
                              <p:par>
                                <p:cTn id="58" presetID="8" presetClass="entr" presetSubtype="16" fill="hold" nodeType="afterEffect">
                                  <p:stCondLst>
                                    <p:cond delay="0"/>
                                  </p:stCondLst>
                                  <p:childTnLst>
                                    <p:set>
                                      <p:cBhvr>
                                        <p:cTn id="59" dur="1" fill="hold">
                                          <p:stCondLst>
                                            <p:cond delay="0"/>
                                          </p:stCondLst>
                                        </p:cTn>
                                        <p:tgtEl>
                                          <p:spTgt spid="361482"/>
                                        </p:tgtEl>
                                        <p:attrNameLst>
                                          <p:attrName>style.visibility</p:attrName>
                                        </p:attrNameLst>
                                      </p:cBhvr>
                                      <p:to>
                                        <p:strVal val="visible"/>
                                      </p:to>
                                    </p:set>
                                    <p:animEffect transition="in" filter="diamond(in)">
                                      <p:cBhvr>
                                        <p:cTn id="60" dur="500"/>
                                        <p:tgtEl>
                                          <p:spTgt spid="361482"/>
                                        </p:tgtEl>
                                      </p:cBhvr>
                                    </p:animEffect>
                                  </p:childTnLst>
                                </p:cTn>
                              </p:par>
                            </p:childTnLst>
                          </p:cTn>
                        </p:par>
                        <p:par>
                          <p:cTn id="61" fill="hold" nodeType="afterGroup">
                            <p:stCondLst>
                              <p:cond delay="7500"/>
                            </p:stCondLst>
                            <p:childTnLst>
                              <p:par>
                                <p:cTn id="62" presetID="8" presetClass="entr" presetSubtype="16" fill="hold" nodeType="afterEffect">
                                  <p:stCondLst>
                                    <p:cond delay="0"/>
                                  </p:stCondLst>
                                  <p:childTnLst>
                                    <p:set>
                                      <p:cBhvr>
                                        <p:cTn id="63" dur="1" fill="hold">
                                          <p:stCondLst>
                                            <p:cond delay="0"/>
                                          </p:stCondLst>
                                        </p:cTn>
                                        <p:tgtEl>
                                          <p:spTgt spid="361483"/>
                                        </p:tgtEl>
                                        <p:attrNameLst>
                                          <p:attrName>style.visibility</p:attrName>
                                        </p:attrNameLst>
                                      </p:cBhvr>
                                      <p:to>
                                        <p:strVal val="visible"/>
                                      </p:to>
                                    </p:set>
                                    <p:animEffect transition="in" filter="diamond(in)">
                                      <p:cBhvr>
                                        <p:cTn id="64" dur="500"/>
                                        <p:tgtEl>
                                          <p:spTgt spid="361483"/>
                                        </p:tgtEl>
                                      </p:cBhvr>
                                    </p:animEffect>
                                  </p:childTnLst>
                                </p:cTn>
                              </p:par>
                            </p:childTnLst>
                          </p:cTn>
                        </p:par>
                        <p:par>
                          <p:cTn id="65" fill="hold" nodeType="afterGroup">
                            <p:stCondLst>
                              <p:cond delay="8000"/>
                            </p:stCondLst>
                            <p:childTnLst>
                              <p:par>
                                <p:cTn id="66" presetID="8" presetClass="entr" presetSubtype="16" fill="hold" nodeType="afterEffect">
                                  <p:stCondLst>
                                    <p:cond delay="0"/>
                                  </p:stCondLst>
                                  <p:childTnLst>
                                    <p:set>
                                      <p:cBhvr>
                                        <p:cTn id="67" dur="1" fill="hold">
                                          <p:stCondLst>
                                            <p:cond delay="0"/>
                                          </p:stCondLst>
                                        </p:cTn>
                                        <p:tgtEl>
                                          <p:spTgt spid="361484"/>
                                        </p:tgtEl>
                                        <p:attrNameLst>
                                          <p:attrName>style.visibility</p:attrName>
                                        </p:attrNameLst>
                                      </p:cBhvr>
                                      <p:to>
                                        <p:strVal val="visible"/>
                                      </p:to>
                                    </p:set>
                                    <p:animEffect transition="in" filter="diamond(in)">
                                      <p:cBhvr>
                                        <p:cTn id="68" dur="500"/>
                                        <p:tgtEl>
                                          <p:spTgt spid="361484"/>
                                        </p:tgtEl>
                                      </p:cBhvr>
                                    </p:animEffect>
                                  </p:childTnLst>
                                </p:cTn>
                              </p:par>
                            </p:childTnLst>
                          </p:cTn>
                        </p:par>
                        <p:par>
                          <p:cTn id="69" fill="hold" nodeType="afterGroup">
                            <p:stCondLst>
                              <p:cond delay="8500"/>
                            </p:stCondLst>
                            <p:childTnLst>
                              <p:par>
                                <p:cTn id="70" presetID="8" presetClass="entr" presetSubtype="16" fill="hold" nodeType="afterEffect">
                                  <p:stCondLst>
                                    <p:cond delay="0"/>
                                  </p:stCondLst>
                                  <p:childTnLst>
                                    <p:set>
                                      <p:cBhvr>
                                        <p:cTn id="71" dur="1" fill="hold">
                                          <p:stCondLst>
                                            <p:cond delay="0"/>
                                          </p:stCondLst>
                                        </p:cTn>
                                        <p:tgtEl>
                                          <p:spTgt spid="361485"/>
                                        </p:tgtEl>
                                        <p:attrNameLst>
                                          <p:attrName>style.visibility</p:attrName>
                                        </p:attrNameLst>
                                      </p:cBhvr>
                                      <p:to>
                                        <p:strVal val="visible"/>
                                      </p:to>
                                    </p:set>
                                    <p:animEffect transition="in" filter="diamond(in)">
                                      <p:cBhvr>
                                        <p:cTn id="72" dur="500"/>
                                        <p:tgtEl>
                                          <p:spTgt spid="361485"/>
                                        </p:tgtEl>
                                      </p:cBhvr>
                                    </p:animEffect>
                                  </p:childTnLst>
                                </p:cTn>
                              </p:par>
                            </p:childTnLst>
                          </p:cTn>
                        </p:par>
                        <p:par>
                          <p:cTn id="73" fill="hold" nodeType="afterGroup">
                            <p:stCondLst>
                              <p:cond delay="9000"/>
                            </p:stCondLst>
                            <p:childTnLst>
                              <p:par>
                                <p:cTn id="74" presetID="8" presetClass="entr" presetSubtype="16" fill="hold" nodeType="afterEffect">
                                  <p:stCondLst>
                                    <p:cond delay="0"/>
                                  </p:stCondLst>
                                  <p:childTnLst>
                                    <p:set>
                                      <p:cBhvr>
                                        <p:cTn id="75" dur="1" fill="hold">
                                          <p:stCondLst>
                                            <p:cond delay="0"/>
                                          </p:stCondLst>
                                        </p:cTn>
                                        <p:tgtEl>
                                          <p:spTgt spid="361486"/>
                                        </p:tgtEl>
                                        <p:attrNameLst>
                                          <p:attrName>style.visibility</p:attrName>
                                        </p:attrNameLst>
                                      </p:cBhvr>
                                      <p:to>
                                        <p:strVal val="visible"/>
                                      </p:to>
                                    </p:set>
                                    <p:animEffect transition="in" filter="diamond(in)">
                                      <p:cBhvr>
                                        <p:cTn id="76" dur="500"/>
                                        <p:tgtEl>
                                          <p:spTgt spid="3614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75" grpId="0"/>
      <p:bldP spid="361477" grpId="0"/>
      <p:bldP spid="361478" grpId="0"/>
      <p:bldP spid="36147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7" name="Picture 2" descr="bald PastorDick-300.jpg"/>
          <p:cNvPicPr>
            <a:picLocks noChangeAspect="1"/>
          </p:cNvPicPr>
          <p:nvPr/>
        </p:nvPicPr>
        <p:blipFill rotWithShape="1">
          <a:blip r:embed="rId3">
            <a:extLst>
              <a:ext uri="{28A0092B-C50C-407E-A947-70E740481C1C}">
                <a14:useLocalDpi xmlns:a14="http://schemas.microsoft.com/office/drawing/2010/main"/>
              </a:ext>
            </a:extLst>
          </a:blip>
          <a:srcRect l="1388" b="11118"/>
          <a:stretch/>
        </p:blipFill>
        <p:spPr bwMode="auto">
          <a:xfrm>
            <a:off x="0" y="17463"/>
            <a:ext cx="5410200" cy="6840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4258" name="Title 1"/>
          <p:cNvSpPr>
            <a:spLocks noGrp="1"/>
          </p:cNvSpPr>
          <p:nvPr>
            <p:ph type="title"/>
          </p:nvPr>
        </p:nvSpPr>
        <p:spPr>
          <a:xfrm>
            <a:off x="3886200" y="0"/>
            <a:ext cx="5257800" cy="762000"/>
          </a:xfrm>
          <a:solidFill>
            <a:srgbClr val="800000"/>
          </a:solidFill>
        </p:spPr>
        <p:txBody>
          <a:bodyPr/>
          <a:lstStyle/>
          <a:p>
            <a:r>
              <a:rPr lang="ar-JO" b="1" dirty="0">
                <a:effectLst/>
                <a:latin typeface="Arial" panose="020B0604020202020204" pitchFamily="34" charset="0"/>
                <a:ea typeface="ＭＳ Ｐゴシック" charset="0"/>
                <a:cs typeface="Arial" panose="020B0604020202020204" pitchFamily="34" charset="0"/>
              </a:rPr>
              <a:t>برينستون 467</a:t>
            </a:r>
            <a:endParaRPr lang="en-US" b="1" dirty="0">
              <a:effectLst/>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2"/>
          <p:cNvSpPr>
            <a:spLocks noGrp="1" noChangeArrowheads="1"/>
          </p:cNvSpPr>
          <p:nvPr>
            <p:ph type="subTitle" idx="1"/>
          </p:nvPr>
        </p:nvSpPr>
        <p:spPr>
          <a:xfrm>
            <a:off x="827088" y="1371600"/>
            <a:ext cx="6183312" cy="4217988"/>
          </a:xfrm>
        </p:spPr>
        <p:txBody>
          <a:bodyPr/>
          <a:lstStyle/>
          <a:p>
            <a:pPr algn="l" eaLnBrk="1" hangingPunct="1">
              <a:tabLst>
                <a:tab pos="2514600" algn="l"/>
              </a:tabLst>
              <a:defRPr/>
            </a:pPr>
            <a:r>
              <a:rPr lang="ar-JO" sz="4000" dirty="0">
                <a:solidFill>
                  <a:srgbClr val="FFFFFF"/>
                </a:solidFill>
              </a:rPr>
              <a:t>لذلك يقدم العهد الجديد الشيخ متمثلة وظائفه في التعليم والرعاية والإدارة</a:t>
            </a:r>
            <a:endParaRPr lang="en-GB" sz="4400" dirty="0">
              <a:solidFill>
                <a:srgbClr val="FFFFFF"/>
              </a:solidFill>
              <a:effectLst>
                <a:outerShdw blurRad="38100" dist="38100" dir="2700000" algn="tl">
                  <a:srgbClr val="000000"/>
                </a:outerShdw>
              </a:effectLst>
              <a:ea typeface="ＭＳ Ｐゴシック" charset="0"/>
            </a:endParaRPr>
          </a:p>
        </p:txBody>
      </p:sp>
      <p:sp>
        <p:nvSpPr>
          <p:cNvPr id="480259" name="Rectangle 3"/>
          <p:cNvSpPr>
            <a:spLocks noChangeArrowheads="1"/>
          </p:cNvSpPr>
          <p:nvPr/>
        </p:nvSpPr>
        <p:spPr bwMode="auto">
          <a:xfrm rot="16200000">
            <a:off x="-1135059" y="1165885"/>
            <a:ext cx="2857498" cy="525721"/>
          </a:xfrm>
          <a:prstGeom prst="rect">
            <a:avLst/>
          </a:prstGeom>
          <a:solidFill>
            <a:schemeClr val="accent1"/>
          </a:solidFill>
          <a:ln w="25400">
            <a:solidFill>
              <a:schemeClr val="tx1"/>
            </a:solidFill>
            <a:miter lim="800000"/>
            <a:headEnd/>
            <a:tailEnd/>
          </a:ln>
          <a:effectLst/>
        </p:spPr>
        <p:txBody>
          <a:bodyPr wrap="square">
            <a:spAutoFit/>
          </a:bodyPr>
          <a:lstStyle/>
          <a:p>
            <a:pPr marL="0" marR="0" lvl="0" indent="0" algn="ctr" defTabSz="914400" rtl="0" eaLnBrk="1" fontAlgn="base" latinLnBrk="0" hangingPunct="1">
              <a:lnSpc>
                <a:spcPct val="110000"/>
              </a:lnSpc>
              <a:spcBef>
                <a:spcPct val="20000"/>
              </a:spcBef>
              <a:spcAft>
                <a:spcPct val="0"/>
              </a:spcAft>
              <a:buClrTx/>
              <a:buSzTx/>
              <a:buFontTx/>
              <a:buNone/>
              <a:tabLst/>
              <a:defRPr/>
            </a:pPr>
            <a:r>
              <a:rPr kumimoji="0" lang="ar-JO" sz="2800" u="none" strike="noStrike" kern="1200" cap="none" spc="0" normalizeH="0" baseline="0" noProof="0" dirty="0">
                <a:ln>
                  <a:noFill/>
                </a:ln>
                <a:solidFill>
                  <a:srgbClr val="D5B781"/>
                </a:solidFill>
                <a:effectDag name="">
                  <a:cont type="tree" name="">
                    <a:effect ref="fillLine"/>
                    <a:outerShdw dist="38100" dir="13500000" algn="br">
                      <a:srgbClr val="FFE7BC"/>
                    </a:outerShdw>
                  </a:cont>
                  <a:cont type="tree" name="">
                    <a:effect ref="fillLine"/>
                    <a:outerShdw dist="38100" dir="2700000" algn="tl">
                      <a:srgbClr val="7F6D4D"/>
                    </a:outerShdw>
                  </a:cont>
                  <a:effect ref="fillLine"/>
                </a:effectDag>
                <a:uLnTx/>
                <a:uFillTx/>
                <a:latin typeface="Arial" panose="020B0604020202020204" pitchFamily="34" charset="0"/>
                <a:cs typeface="Arial" panose="020B0604020202020204" pitchFamily="34" charset="0"/>
              </a:rPr>
              <a:t>تقديم</a:t>
            </a:r>
            <a:endParaRPr kumimoji="0" lang="en-GB" sz="2800" u="none" strike="noStrike" kern="1200" cap="none" spc="0" normalizeH="0" baseline="0" noProof="0" dirty="0">
              <a:ln>
                <a:noFill/>
              </a:ln>
              <a:solidFill>
                <a:srgbClr val="D5B781"/>
              </a:solidFill>
              <a:effectDag name="">
                <a:cont type="tree" name="">
                  <a:effect ref="fillLine"/>
                  <a:outerShdw dist="38100" dir="13500000" algn="br">
                    <a:srgbClr val="FFE7BC"/>
                  </a:outerShdw>
                </a:cont>
                <a:cont type="tree" name="">
                  <a:effect ref="fillLine"/>
                  <a:outerShdw dist="38100" dir="2700000" algn="tl">
                    <a:srgbClr val="7F6D4D"/>
                  </a:outerShdw>
                </a:cont>
                <a:effect ref="fillLine"/>
              </a:effectDag>
              <a:uLnTx/>
              <a:uFillTx/>
              <a:latin typeface="Arial" panose="020B0604020202020204" pitchFamily="34" charset="0"/>
              <a:cs typeface="Arial" panose="020B0604020202020204" pitchFamily="34" charset="0"/>
            </a:endParaRPr>
          </a:p>
        </p:txBody>
      </p:sp>
      <p:sp>
        <p:nvSpPr>
          <p:cNvPr id="480260" name="Rectangle 4"/>
          <p:cNvSpPr>
            <a:spLocks noGrp="1" noChangeArrowheads="1"/>
          </p:cNvSpPr>
          <p:nvPr>
            <p:ph type="ctrTitle"/>
          </p:nvPr>
        </p:nvSpPr>
        <p:spPr>
          <a:xfrm>
            <a:off x="611188" y="450850"/>
            <a:ext cx="7416800" cy="692150"/>
          </a:xfrm>
        </p:spPr>
        <p:txBody>
          <a:bodyPr/>
          <a:lstStyle/>
          <a:p>
            <a:pPr algn="ctr" eaLnBrk="1" hangingPunct="1">
              <a:defRPr/>
            </a:pPr>
            <a:r>
              <a:rPr lang="ar-JO" dirty="0">
                <a:effectLst>
                  <a:outerShdw blurRad="38100" dist="38100" dir="2700000" algn="tl">
                    <a:srgbClr val="000000"/>
                  </a:outerShdw>
                </a:effectLst>
                <a:ea typeface="ＭＳ Ｐゴシック" charset="0"/>
              </a:rPr>
              <a:t>ملخص عن الشيوخ</a:t>
            </a:r>
            <a:endParaRPr lang="en-GB" dirty="0">
              <a:effectLst>
                <a:outerShdw blurRad="38100" dist="38100" dir="2700000" algn="tl">
                  <a:srgbClr val="000000"/>
                </a:outerShdw>
              </a:effectLst>
              <a:ea typeface="ＭＳ Ｐゴシック" charset="0"/>
            </a:endParaRPr>
          </a:p>
        </p:txBody>
      </p:sp>
      <p:sp>
        <p:nvSpPr>
          <p:cNvPr id="480261" name="Rectangle 5"/>
          <p:cNvSpPr>
            <a:spLocks noChangeArrowheads="1"/>
          </p:cNvSpPr>
          <p:nvPr/>
        </p:nvSpPr>
        <p:spPr bwMode="auto">
          <a:xfrm rot="16200000">
            <a:off x="-247872" y="3134302"/>
            <a:ext cx="1083119" cy="529504"/>
          </a:xfrm>
          <a:prstGeom prst="rect">
            <a:avLst/>
          </a:prstGeom>
          <a:solidFill>
            <a:schemeClr val="accent1"/>
          </a:solidFill>
          <a:ln w="25400">
            <a:solidFill>
              <a:schemeClr val="tx1"/>
            </a:solidFill>
            <a:miter lim="800000"/>
            <a:headEnd/>
            <a:tailEnd/>
          </a:ln>
          <a:effectLst/>
        </p:spPr>
        <p:txBody>
          <a:bodyPr wrap="square">
            <a:spAutoFit/>
          </a:bodyPr>
          <a:lstStyle/>
          <a:p>
            <a:pPr marL="0" marR="0" lvl="0" indent="0" algn="l" defTabSz="914400" rtl="0" eaLnBrk="1" fontAlgn="base" latinLnBrk="0" hangingPunct="1">
              <a:lnSpc>
                <a:spcPct val="110000"/>
              </a:lnSpc>
              <a:spcBef>
                <a:spcPct val="20000"/>
              </a:spcBef>
              <a:spcAft>
                <a:spcPct val="0"/>
              </a:spcAft>
              <a:buClrTx/>
              <a:buSzTx/>
              <a:buFontTx/>
              <a:buNone/>
              <a:tabLst/>
              <a:defRPr/>
            </a:pPr>
            <a:r>
              <a:rPr kumimoji="0" lang="ar-JO" sz="2800" u="none" strike="noStrike" kern="1200" cap="none" spc="0" normalizeH="0" baseline="0" noProof="0" dirty="0">
                <a:ln>
                  <a:noFill/>
                </a:ln>
                <a:solidFill>
                  <a:srgbClr val="2F1311"/>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الجسد</a:t>
            </a:r>
            <a:endParaRPr kumimoji="0" lang="en-GB" sz="2800" u="none" strike="noStrike" kern="1200" cap="none" spc="0" normalizeH="0" baseline="0" noProof="0" dirty="0">
              <a:ln>
                <a:noFill/>
              </a:ln>
              <a:solidFill>
                <a:srgbClr val="2F1311"/>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0386" name="Rectangle 2">
            <a:extLst>
              <a:ext uri="{FF2B5EF4-FFF2-40B4-BE49-F238E27FC236}">
                <a16:creationId xmlns:a16="http://schemas.microsoft.com/office/drawing/2014/main" id="{8C8CF541-18F7-2144-857A-A16A424AD84B}"/>
              </a:ext>
            </a:extLst>
          </p:cNvPr>
          <p:cNvSpPr>
            <a:spLocks noGrp="1" noChangeArrowheads="1"/>
          </p:cNvSpPr>
          <p:nvPr>
            <p:ph type="title"/>
          </p:nvPr>
        </p:nvSpPr>
        <p:spPr>
          <a:xfrm>
            <a:off x="0" y="304800"/>
            <a:ext cx="9144000" cy="2133600"/>
          </a:xfrm>
        </p:spPr>
        <p:txBody>
          <a:bodyPr/>
          <a:lstStyle/>
          <a:p>
            <a:pPr eaLnBrk="1" hangingPunct="1"/>
            <a:r>
              <a:rPr lang="ar-JO" altLang="en-US" dirty="0">
                <a:solidFill>
                  <a:schemeClr val="bg1"/>
                </a:solidFill>
              </a:rPr>
              <a:t>للتغيير إلى الهيكلية الكتابية ألا يمكن للكنيسة أن تطلق على الشمامسة الحاليين اسم الشيوخ فقط؟</a:t>
            </a:r>
            <a:endParaRPr lang="en-US" altLang="en-US" dirty="0">
              <a:solidFill>
                <a:schemeClr val="bg1"/>
              </a:solidFill>
            </a:endParaRPr>
          </a:p>
        </p:txBody>
      </p:sp>
      <p:pic>
        <p:nvPicPr>
          <p:cNvPr id="400387" name="Picture 3">
            <a:extLst>
              <a:ext uri="{FF2B5EF4-FFF2-40B4-BE49-F238E27FC236}">
                <a16:creationId xmlns:a16="http://schemas.microsoft.com/office/drawing/2014/main" id="{1F10CFE6-E10F-9A41-B12F-9AB9D040F7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948" t="3659" r="5980" b="10976"/>
          <a:stretch>
            <a:fillRect/>
          </a:stretch>
        </p:blipFill>
        <p:spPr bwMode="auto">
          <a:xfrm>
            <a:off x="2209800" y="3700463"/>
            <a:ext cx="1676400" cy="217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0388" name="Picture 4">
            <a:extLst>
              <a:ext uri="{FF2B5EF4-FFF2-40B4-BE49-F238E27FC236}">
                <a16:creationId xmlns:a16="http://schemas.microsoft.com/office/drawing/2014/main" id="{E14EB1F1-D08B-024D-93AA-F4979E3FC6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6438" y="3733800"/>
            <a:ext cx="1604962"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5">
            <a:extLst>
              <a:ext uri="{FF2B5EF4-FFF2-40B4-BE49-F238E27FC236}">
                <a16:creationId xmlns:a16="http://schemas.microsoft.com/office/drawing/2014/main" id="{93C03374-C69B-EB4F-80F6-83B22F34FA98}"/>
              </a:ext>
            </a:extLst>
          </p:cNvPr>
          <p:cNvGrpSpPr>
            <a:grpSpLocks/>
          </p:cNvGrpSpPr>
          <p:nvPr/>
        </p:nvGrpSpPr>
        <p:grpSpPr bwMode="auto">
          <a:xfrm>
            <a:off x="1600200" y="2743200"/>
            <a:ext cx="3048000" cy="1447800"/>
            <a:chOff x="1008" y="1728"/>
            <a:chExt cx="1920" cy="912"/>
          </a:xfrm>
        </p:grpSpPr>
        <p:pic>
          <p:nvPicPr>
            <p:cNvPr id="400400" name="Picture 6">
              <a:extLst>
                <a:ext uri="{FF2B5EF4-FFF2-40B4-BE49-F238E27FC236}">
                  <a16:creationId xmlns:a16="http://schemas.microsoft.com/office/drawing/2014/main" id="{C2A1399C-6BF3-2B47-9C87-773AF90D33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2489" b="6844"/>
            <a:stretch>
              <a:fillRect/>
            </a:stretch>
          </p:blipFill>
          <p:spPr bwMode="auto">
            <a:xfrm>
              <a:off x="1008" y="1728"/>
              <a:ext cx="192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0401" name="Text Box 7">
              <a:extLst>
                <a:ext uri="{FF2B5EF4-FFF2-40B4-BE49-F238E27FC236}">
                  <a16:creationId xmlns:a16="http://schemas.microsoft.com/office/drawing/2014/main" id="{B488C59F-352B-0E4A-BE21-4DE6A286C7CC}"/>
                </a:ext>
              </a:extLst>
            </p:cNvPr>
            <p:cNvSpPr txBox="1">
              <a:spLocks noChangeArrowheads="1"/>
            </p:cNvSpPr>
            <p:nvPr/>
          </p:nvSpPr>
          <p:spPr bwMode="auto">
            <a:xfrm>
              <a:off x="1320" y="1916"/>
              <a:ext cx="959"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lvl="0" eaLnBrk="1" hangingPunct="1">
                <a:defRPr/>
              </a:pPr>
              <a:r>
                <a:rPr lang="ar-JO" altLang="en-US" sz="4000" dirty="0">
                  <a:solidFill>
                    <a:srgbClr val="000000"/>
                  </a:solidFill>
                  <a:cs typeface="Arial" panose="020B0604020202020204" pitchFamily="34" charset="0"/>
                </a:rPr>
                <a:t>الشماس</a:t>
              </a:r>
              <a:endParaRPr kumimoji="0" lang="en-US" altLang="en-US" sz="4000"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grpSp>
      <p:grpSp>
        <p:nvGrpSpPr>
          <p:cNvPr id="3" name="Group 8">
            <a:extLst>
              <a:ext uri="{FF2B5EF4-FFF2-40B4-BE49-F238E27FC236}">
                <a16:creationId xmlns:a16="http://schemas.microsoft.com/office/drawing/2014/main" id="{F3D76A6F-DF54-0D40-B060-0EB1F550DBCE}"/>
              </a:ext>
            </a:extLst>
          </p:cNvPr>
          <p:cNvGrpSpPr>
            <a:grpSpLocks/>
          </p:cNvGrpSpPr>
          <p:nvPr/>
        </p:nvGrpSpPr>
        <p:grpSpPr bwMode="auto">
          <a:xfrm>
            <a:off x="5029200" y="2749550"/>
            <a:ext cx="3048000" cy="1447800"/>
            <a:chOff x="3168" y="1732"/>
            <a:chExt cx="1920" cy="912"/>
          </a:xfrm>
        </p:grpSpPr>
        <p:pic>
          <p:nvPicPr>
            <p:cNvPr id="400398" name="Picture 9">
              <a:extLst>
                <a:ext uri="{FF2B5EF4-FFF2-40B4-BE49-F238E27FC236}">
                  <a16:creationId xmlns:a16="http://schemas.microsoft.com/office/drawing/2014/main" id="{0C67A674-D350-A44D-9A43-87F27AAE80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2489" b="6844"/>
            <a:stretch>
              <a:fillRect/>
            </a:stretch>
          </p:blipFill>
          <p:spPr bwMode="auto">
            <a:xfrm>
              <a:off x="3168" y="1732"/>
              <a:ext cx="192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0399" name="Text Box 10">
              <a:extLst>
                <a:ext uri="{FF2B5EF4-FFF2-40B4-BE49-F238E27FC236}">
                  <a16:creationId xmlns:a16="http://schemas.microsoft.com/office/drawing/2014/main" id="{9CE1F662-A6BC-EB43-80CB-BF6B352AED68}"/>
                </a:ext>
              </a:extLst>
            </p:cNvPr>
            <p:cNvSpPr txBox="1">
              <a:spLocks noChangeArrowheads="1"/>
            </p:cNvSpPr>
            <p:nvPr/>
          </p:nvSpPr>
          <p:spPr bwMode="auto">
            <a:xfrm>
              <a:off x="3480" y="1920"/>
              <a:ext cx="959"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lvl="0" eaLnBrk="1" hangingPunct="1">
                <a:defRPr/>
              </a:pPr>
              <a:r>
                <a:rPr lang="ar-JO" altLang="en-US" sz="4000" dirty="0">
                  <a:solidFill>
                    <a:srgbClr val="000000"/>
                  </a:solidFill>
                  <a:cs typeface="Arial" panose="020B0604020202020204" pitchFamily="34" charset="0"/>
                </a:rPr>
                <a:t>الشماس</a:t>
              </a:r>
              <a:endParaRPr kumimoji="0" lang="en-US" altLang="en-US" sz="4000"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grpSp>
      <p:grpSp>
        <p:nvGrpSpPr>
          <p:cNvPr id="4" name="Group 11">
            <a:extLst>
              <a:ext uri="{FF2B5EF4-FFF2-40B4-BE49-F238E27FC236}">
                <a16:creationId xmlns:a16="http://schemas.microsoft.com/office/drawing/2014/main" id="{4B090194-97FC-7D47-9D2B-C00FFAB4143A}"/>
              </a:ext>
            </a:extLst>
          </p:cNvPr>
          <p:cNvGrpSpPr>
            <a:grpSpLocks/>
          </p:cNvGrpSpPr>
          <p:nvPr/>
        </p:nvGrpSpPr>
        <p:grpSpPr bwMode="auto">
          <a:xfrm>
            <a:off x="1782688" y="2708920"/>
            <a:ext cx="2465388" cy="1463675"/>
            <a:chOff x="1200" y="1728"/>
            <a:chExt cx="1553" cy="922"/>
          </a:xfrm>
        </p:grpSpPr>
        <p:pic>
          <p:nvPicPr>
            <p:cNvPr id="400396" name="Picture 12">
              <a:extLst>
                <a:ext uri="{FF2B5EF4-FFF2-40B4-BE49-F238E27FC236}">
                  <a16:creationId xmlns:a16="http://schemas.microsoft.com/office/drawing/2014/main" id="{14EF943F-C481-654E-96D1-55B30D1C69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0" y="1728"/>
              <a:ext cx="1553" cy="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7085" name="Text Box 13">
              <a:extLst>
                <a:ext uri="{FF2B5EF4-FFF2-40B4-BE49-F238E27FC236}">
                  <a16:creationId xmlns:a16="http://schemas.microsoft.com/office/drawing/2014/main" id="{B98B052C-D2BC-F04E-B388-189625AD2945}"/>
                </a:ext>
              </a:extLst>
            </p:cNvPr>
            <p:cNvSpPr txBox="1">
              <a:spLocks noChangeArrowheads="1"/>
            </p:cNvSpPr>
            <p:nvPr/>
          </p:nvSpPr>
          <p:spPr bwMode="auto">
            <a:xfrm>
              <a:off x="1252" y="2032"/>
              <a:ext cx="1501" cy="52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4800" u="none" strike="noStrike" kern="1200" cap="none" spc="0" normalizeH="0" baseline="0" noProof="0" dirty="0">
                  <a:ln>
                    <a:noFill/>
                  </a:ln>
                  <a:solidFill>
                    <a:srgbClr val="FFFFFF"/>
                  </a:solidFill>
                  <a:effectLst/>
                  <a:uLnTx/>
                  <a:uFillTx/>
                  <a:ea typeface="ＭＳ Ｐゴシック" panose="020B0600070205080204" pitchFamily="34" charset="-128"/>
                  <a:cs typeface="Arial" panose="020B0604020202020204" pitchFamily="34" charset="0"/>
                </a:rPr>
                <a:t>شيخ</a:t>
              </a:r>
              <a:endParaRPr kumimoji="0" lang="en-US" altLang="en-US" sz="4400"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grpSp>
      <p:grpSp>
        <p:nvGrpSpPr>
          <p:cNvPr id="5" name="Group 14">
            <a:extLst>
              <a:ext uri="{FF2B5EF4-FFF2-40B4-BE49-F238E27FC236}">
                <a16:creationId xmlns:a16="http://schemas.microsoft.com/office/drawing/2014/main" id="{525F5C99-3152-7F43-8224-408B918FEAC5}"/>
              </a:ext>
            </a:extLst>
          </p:cNvPr>
          <p:cNvGrpSpPr>
            <a:grpSpLocks/>
          </p:cNvGrpSpPr>
          <p:nvPr/>
        </p:nvGrpSpPr>
        <p:grpSpPr bwMode="auto">
          <a:xfrm>
            <a:off x="5364088" y="2708920"/>
            <a:ext cx="2465388" cy="1463675"/>
            <a:chOff x="1200" y="1728"/>
            <a:chExt cx="1553" cy="922"/>
          </a:xfrm>
        </p:grpSpPr>
        <p:pic>
          <p:nvPicPr>
            <p:cNvPr id="400394" name="Picture 15">
              <a:extLst>
                <a:ext uri="{FF2B5EF4-FFF2-40B4-BE49-F238E27FC236}">
                  <a16:creationId xmlns:a16="http://schemas.microsoft.com/office/drawing/2014/main" id="{AA00B272-D485-0143-88EE-E2272A343E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0" y="1728"/>
              <a:ext cx="1553" cy="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7088" name="Text Box 16">
              <a:extLst>
                <a:ext uri="{FF2B5EF4-FFF2-40B4-BE49-F238E27FC236}">
                  <a16:creationId xmlns:a16="http://schemas.microsoft.com/office/drawing/2014/main" id="{851F99B0-857E-E24D-8B54-13D5BE2BB23E}"/>
                </a:ext>
              </a:extLst>
            </p:cNvPr>
            <p:cNvSpPr txBox="1">
              <a:spLocks noChangeArrowheads="1"/>
            </p:cNvSpPr>
            <p:nvPr/>
          </p:nvSpPr>
          <p:spPr bwMode="auto">
            <a:xfrm>
              <a:off x="1228" y="2032"/>
              <a:ext cx="1525" cy="52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4800" u="none" strike="noStrike" kern="1200" cap="none" spc="0" normalizeH="0" baseline="0" noProof="0" dirty="0">
                  <a:ln>
                    <a:noFill/>
                  </a:ln>
                  <a:solidFill>
                    <a:srgbClr val="FFFFFF"/>
                  </a:solidFill>
                  <a:effectLst/>
                  <a:uLnTx/>
                  <a:uFillTx/>
                  <a:ea typeface="ＭＳ Ｐゴシック" panose="020B0600070205080204" pitchFamily="34" charset="-128"/>
                  <a:cs typeface="Arial" panose="020B0604020202020204" pitchFamily="34" charset="0"/>
                </a:rPr>
                <a:t>شيخ</a:t>
              </a:r>
              <a:endParaRPr kumimoji="0" lang="en-US" altLang="en-US" sz="4400"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grpSp>
      <p:sp>
        <p:nvSpPr>
          <p:cNvPr id="387089" name="Text Box 17">
            <a:extLst>
              <a:ext uri="{FF2B5EF4-FFF2-40B4-BE49-F238E27FC236}">
                <a16:creationId xmlns:a16="http://schemas.microsoft.com/office/drawing/2014/main" id="{12A1B70D-20FD-7444-8469-DD45439952E4}"/>
              </a:ext>
            </a:extLst>
          </p:cNvPr>
          <p:cNvSpPr txBox="1">
            <a:spLocks noChangeArrowheads="1"/>
          </p:cNvSpPr>
          <p:nvPr/>
        </p:nvSpPr>
        <p:spPr bwMode="auto">
          <a:xfrm>
            <a:off x="6934200" y="0"/>
            <a:ext cx="2209800" cy="457200"/>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84أ و90</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5" presetClass="entr" presetSubtype="0" fill="hold" nodeType="afterEffect">
                                  <p:stCondLst>
                                    <p:cond delay="200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 calcmode="lin" valueType="num">
                                      <p:cBhvr>
                                        <p:cTn id="16"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18" fill="hold" nodeType="afterGroup">
                            <p:stCondLst>
                              <p:cond delay="4000"/>
                            </p:stCondLst>
                            <p:childTnLst>
                              <p:par>
                                <p:cTn id="19" presetID="15" presetClass="exit" presetSubtype="0" fill="hold" nodeType="afterEffect">
                                  <p:stCondLst>
                                    <p:cond delay="2000"/>
                                  </p:stCondLst>
                                  <p:childTnLst>
                                    <p:anim calcmode="lin" valueType="num">
                                      <p:cBhvr>
                                        <p:cTn id="20" dur="2000"/>
                                        <p:tgtEl>
                                          <p:spTgt spid="2"/>
                                        </p:tgtEl>
                                        <p:attrNameLst>
                                          <p:attrName>ppt_w</p:attrName>
                                        </p:attrNameLst>
                                      </p:cBhvr>
                                      <p:tavLst>
                                        <p:tav tm="0">
                                          <p:val>
                                            <p:strVal val="ppt_w"/>
                                          </p:val>
                                        </p:tav>
                                        <p:tav tm="100000">
                                          <p:val>
                                            <p:fltVal val="0"/>
                                          </p:val>
                                        </p:tav>
                                      </p:tavLst>
                                    </p:anim>
                                    <p:anim calcmode="lin" valueType="num">
                                      <p:cBhvr>
                                        <p:cTn id="21" dur="2000"/>
                                        <p:tgtEl>
                                          <p:spTgt spid="2"/>
                                        </p:tgtEl>
                                        <p:attrNameLst>
                                          <p:attrName>ppt_h</p:attrName>
                                        </p:attrNameLst>
                                      </p:cBhvr>
                                      <p:tavLst>
                                        <p:tav tm="0">
                                          <p:val>
                                            <p:strVal val="ppt_h"/>
                                          </p:val>
                                        </p:tav>
                                        <p:tav tm="100000">
                                          <p:val>
                                            <p:fltVal val="0"/>
                                          </p:val>
                                        </p:tav>
                                      </p:tavLst>
                                    </p:anim>
                                    <p:anim calcmode="lin" valueType="num">
                                      <p:cBhvr>
                                        <p:cTn id="22" dur="2000"/>
                                        <p:tgtEl>
                                          <p:spTgt spid="2"/>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23" dur="2000"/>
                                        <p:tgtEl>
                                          <p:spTgt spid="2"/>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24" dur="1" fill="hold">
                                          <p:stCondLst>
                                            <p:cond delay="1999"/>
                                          </p:stCondLst>
                                        </p:cTn>
                                        <p:tgtEl>
                                          <p:spTgt spid="2"/>
                                        </p:tgtEl>
                                        <p:attrNameLst>
                                          <p:attrName>style.visibility</p:attrName>
                                        </p:attrNameLst>
                                      </p:cBhvr>
                                      <p:to>
                                        <p:strVal val="hidden"/>
                                      </p:to>
                                    </p:set>
                                  </p:childTnLst>
                                </p:cTn>
                              </p:par>
                              <p:par>
                                <p:cTn id="25" presetID="15" presetClass="exit" presetSubtype="0" fill="hold" nodeType="withEffect">
                                  <p:stCondLst>
                                    <p:cond delay="0"/>
                                  </p:stCondLst>
                                  <p:childTnLst>
                                    <p:anim calcmode="lin" valueType="num">
                                      <p:cBhvr>
                                        <p:cTn id="26" dur="1000"/>
                                        <p:tgtEl>
                                          <p:spTgt spid="3"/>
                                        </p:tgtEl>
                                        <p:attrNameLst>
                                          <p:attrName>ppt_w</p:attrName>
                                        </p:attrNameLst>
                                      </p:cBhvr>
                                      <p:tavLst>
                                        <p:tav tm="0">
                                          <p:val>
                                            <p:strVal val="ppt_w"/>
                                          </p:val>
                                        </p:tav>
                                        <p:tav tm="100000">
                                          <p:val>
                                            <p:fltVal val="0"/>
                                          </p:val>
                                        </p:tav>
                                      </p:tavLst>
                                    </p:anim>
                                    <p:anim calcmode="lin" valueType="num">
                                      <p:cBhvr>
                                        <p:cTn id="27" dur="1000"/>
                                        <p:tgtEl>
                                          <p:spTgt spid="3"/>
                                        </p:tgtEl>
                                        <p:attrNameLst>
                                          <p:attrName>ppt_h</p:attrName>
                                        </p:attrNameLst>
                                      </p:cBhvr>
                                      <p:tavLst>
                                        <p:tav tm="0">
                                          <p:val>
                                            <p:strVal val="ppt_h"/>
                                          </p:val>
                                        </p:tav>
                                        <p:tav tm="100000">
                                          <p:val>
                                            <p:fltVal val="0"/>
                                          </p:val>
                                        </p:tav>
                                      </p:tavLst>
                                    </p:anim>
                                    <p:anim calcmode="lin" valueType="num">
                                      <p:cBhvr>
                                        <p:cTn id="28" dur="1000"/>
                                        <p:tgtEl>
                                          <p:spTgt spid="3"/>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29" dur="1000"/>
                                        <p:tgtEl>
                                          <p:spTgt spid="3"/>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30" dur="1" fill="hold">
                                          <p:stCondLst>
                                            <p:cond delay="999"/>
                                          </p:stCondLst>
                                        </p:cTn>
                                        <p:tgtEl>
                                          <p:spTgt spid="3"/>
                                        </p:tgtEl>
                                        <p:attrNameLst>
                                          <p:attrName>style.visibility</p:attrName>
                                        </p:attrNameLst>
                                      </p:cBhvr>
                                      <p:to>
                                        <p:strVal val="hidden"/>
                                      </p:to>
                                    </p:set>
                                  </p:childTnLst>
                                </p:cTn>
                              </p:par>
                            </p:childTnLst>
                          </p:cTn>
                        </p:par>
                        <p:par>
                          <p:cTn id="31" fill="hold" nodeType="afterGroup">
                            <p:stCondLst>
                              <p:cond delay="8000"/>
                            </p:stCondLst>
                            <p:childTnLst>
                              <p:par>
                                <p:cTn id="32" presetID="15" presetClass="entr" presetSubtype="0"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1000" fill="hold"/>
                                        <p:tgtEl>
                                          <p:spTgt spid="4"/>
                                        </p:tgtEl>
                                        <p:attrNameLst>
                                          <p:attrName>ppt_w</p:attrName>
                                        </p:attrNameLst>
                                      </p:cBhvr>
                                      <p:tavLst>
                                        <p:tav tm="0">
                                          <p:val>
                                            <p:fltVal val="0"/>
                                          </p:val>
                                        </p:tav>
                                        <p:tav tm="100000">
                                          <p:val>
                                            <p:strVal val="#ppt_w"/>
                                          </p:val>
                                        </p:tav>
                                      </p:tavLst>
                                    </p:anim>
                                    <p:anim calcmode="lin" valueType="num">
                                      <p:cBhvr>
                                        <p:cTn id="35" dur="1000" fill="hold"/>
                                        <p:tgtEl>
                                          <p:spTgt spid="4"/>
                                        </p:tgtEl>
                                        <p:attrNameLst>
                                          <p:attrName>ppt_h</p:attrName>
                                        </p:attrNameLst>
                                      </p:cBhvr>
                                      <p:tavLst>
                                        <p:tav tm="0">
                                          <p:val>
                                            <p:fltVal val="0"/>
                                          </p:val>
                                        </p:tav>
                                        <p:tav tm="100000">
                                          <p:val>
                                            <p:strVal val="#ppt_h"/>
                                          </p:val>
                                        </p:tav>
                                      </p:tavLst>
                                    </p:anim>
                                    <p:anim calcmode="lin" valueType="num">
                                      <p:cBhvr>
                                        <p:cTn id="36"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37" dur="1000" fill="hold"/>
                                        <p:tgtEl>
                                          <p:spTgt spid="4"/>
                                        </p:tgtEl>
                                        <p:attrNameLst>
                                          <p:attrName>ppt_y</p:attrName>
                                        </p:attrNameLst>
                                      </p:cBhvr>
                                      <p:tavLst>
                                        <p:tav tm="0" fmla="#ppt_y+(sin(-2*pi*(1-$))*-#ppt_x+cos(-2*pi*(1-$))*(1-#ppt_y))*(1-$)">
                                          <p:val>
                                            <p:fltVal val="0"/>
                                          </p:val>
                                        </p:tav>
                                        <p:tav tm="100000">
                                          <p:val>
                                            <p:fltVal val="1"/>
                                          </p:val>
                                        </p:tav>
                                      </p:tavLst>
                                    </p:anim>
                                  </p:childTnLst>
                                </p:cTn>
                              </p:par>
                              <p:par>
                                <p:cTn id="38" presetID="15" presetClass="entr" presetSubtype="0" fill="hold" nodeType="with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p:cTn id="40" dur="1000" fill="hold"/>
                                        <p:tgtEl>
                                          <p:spTgt spid="5"/>
                                        </p:tgtEl>
                                        <p:attrNameLst>
                                          <p:attrName>ppt_w</p:attrName>
                                        </p:attrNameLst>
                                      </p:cBhvr>
                                      <p:tavLst>
                                        <p:tav tm="0">
                                          <p:val>
                                            <p:fltVal val="0"/>
                                          </p:val>
                                        </p:tav>
                                        <p:tav tm="100000">
                                          <p:val>
                                            <p:strVal val="#ppt_w"/>
                                          </p:val>
                                        </p:tav>
                                      </p:tavLst>
                                    </p:anim>
                                    <p:anim calcmode="lin" valueType="num">
                                      <p:cBhvr>
                                        <p:cTn id="41" dur="1000" fill="hold"/>
                                        <p:tgtEl>
                                          <p:spTgt spid="5"/>
                                        </p:tgtEl>
                                        <p:attrNameLst>
                                          <p:attrName>ppt_h</p:attrName>
                                        </p:attrNameLst>
                                      </p:cBhvr>
                                      <p:tavLst>
                                        <p:tav tm="0">
                                          <p:val>
                                            <p:fltVal val="0"/>
                                          </p:val>
                                        </p:tav>
                                        <p:tav tm="100000">
                                          <p:val>
                                            <p:strVal val="#ppt_h"/>
                                          </p:val>
                                        </p:tav>
                                      </p:tavLst>
                                    </p:anim>
                                    <p:anim calcmode="lin" valueType="num">
                                      <p:cBhvr>
                                        <p:cTn id="42"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tx1"/>
            </a:gs>
            <a:gs pos="100000">
              <a:srgbClr val="000000"/>
            </a:gs>
          </a:gsLst>
          <a:lin ang="5400000" scaled="1"/>
        </a:gradFill>
        <a:effectLst/>
      </p:bgPr>
    </p:bg>
    <p:spTree>
      <p:nvGrpSpPr>
        <p:cNvPr id="1" name=""/>
        <p:cNvGrpSpPr/>
        <p:nvPr/>
      </p:nvGrpSpPr>
      <p:grpSpPr>
        <a:xfrm>
          <a:off x="0" y="0"/>
          <a:ext cx="0" cy="0"/>
          <a:chOff x="0" y="0"/>
          <a:chExt cx="0" cy="0"/>
        </a:xfrm>
      </p:grpSpPr>
      <p:sp>
        <p:nvSpPr>
          <p:cNvPr id="389122" name="Text Box 2">
            <a:extLst>
              <a:ext uri="{FF2B5EF4-FFF2-40B4-BE49-F238E27FC236}">
                <a16:creationId xmlns:a16="http://schemas.microsoft.com/office/drawing/2014/main" id="{58DE6FA6-46CC-B04A-8129-BE01394E4E52}"/>
              </a:ext>
            </a:extLst>
          </p:cNvPr>
          <p:cNvSpPr txBox="1">
            <a:spLocks noChangeArrowheads="1"/>
          </p:cNvSpPr>
          <p:nvPr/>
        </p:nvSpPr>
        <p:spPr bwMode="auto">
          <a:xfrm>
            <a:off x="2971800" y="3184525"/>
            <a:ext cx="2438400" cy="52322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الشخصية</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9123" name="Text Box 3">
            <a:extLst>
              <a:ext uri="{FF2B5EF4-FFF2-40B4-BE49-F238E27FC236}">
                <a16:creationId xmlns:a16="http://schemas.microsoft.com/office/drawing/2014/main" id="{7FB5D659-A8EA-7648-9D20-1C412C7FF0B6}"/>
              </a:ext>
            </a:extLst>
          </p:cNvPr>
          <p:cNvSpPr txBox="1">
            <a:spLocks noChangeArrowheads="1"/>
          </p:cNvSpPr>
          <p:nvPr/>
        </p:nvSpPr>
        <p:spPr bwMode="auto">
          <a:xfrm>
            <a:off x="5715000" y="3184525"/>
            <a:ext cx="3429000" cy="52322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الشخصية + التعليم</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9124" name="Text Box 4">
            <a:extLst>
              <a:ext uri="{FF2B5EF4-FFF2-40B4-BE49-F238E27FC236}">
                <a16:creationId xmlns:a16="http://schemas.microsoft.com/office/drawing/2014/main" id="{5A412AD1-4179-914E-9DBD-9E6A971A2C98}"/>
              </a:ext>
            </a:extLst>
          </p:cNvPr>
          <p:cNvSpPr txBox="1">
            <a:spLocks noChangeArrowheads="1"/>
          </p:cNvSpPr>
          <p:nvPr/>
        </p:nvSpPr>
        <p:spPr bwMode="auto">
          <a:xfrm>
            <a:off x="2971800" y="3962400"/>
            <a:ext cx="2438400" cy="52322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التدبير</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9125" name="Text Box 5">
            <a:extLst>
              <a:ext uri="{FF2B5EF4-FFF2-40B4-BE49-F238E27FC236}">
                <a16:creationId xmlns:a16="http://schemas.microsoft.com/office/drawing/2014/main" id="{1ACCA5AA-66F4-F74E-A715-F854DD2E80FB}"/>
              </a:ext>
            </a:extLst>
          </p:cNvPr>
          <p:cNvSpPr txBox="1">
            <a:spLocks noChangeArrowheads="1"/>
          </p:cNvSpPr>
          <p:nvPr/>
        </p:nvSpPr>
        <p:spPr bwMode="auto">
          <a:xfrm>
            <a:off x="5764213" y="3962400"/>
            <a:ext cx="3227387" cy="52322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الرعاية</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9126" name="Text Box 6">
            <a:extLst>
              <a:ext uri="{FF2B5EF4-FFF2-40B4-BE49-F238E27FC236}">
                <a16:creationId xmlns:a16="http://schemas.microsoft.com/office/drawing/2014/main" id="{76951EA5-30F0-9C4B-9CAA-784673782743}"/>
              </a:ext>
            </a:extLst>
          </p:cNvPr>
          <p:cNvSpPr txBox="1">
            <a:spLocks noChangeArrowheads="1"/>
          </p:cNvSpPr>
          <p:nvPr/>
        </p:nvSpPr>
        <p:spPr bwMode="auto">
          <a:xfrm>
            <a:off x="2971800" y="4800600"/>
            <a:ext cx="2438400" cy="52322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كثير</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9127" name="Text Box 7">
            <a:extLst>
              <a:ext uri="{FF2B5EF4-FFF2-40B4-BE49-F238E27FC236}">
                <a16:creationId xmlns:a16="http://schemas.microsoft.com/office/drawing/2014/main" id="{E0938A38-0D78-C541-AB61-60760938FC49}"/>
              </a:ext>
            </a:extLst>
          </p:cNvPr>
          <p:cNvSpPr txBox="1">
            <a:spLocks noChangeArrowheads="1"/>
          </p:cNvSpPr>
          <p:nvPr/>
        </p:nvSpPr>
        <p:spPr bwMode="auto">
          <a:xfrm>
            <a:off x="5764213" y="4800600"/>
            <a:ext cx="3227387" cy="52322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أكثر اتساعاً</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9128" name="Text Box 8">
            <a:extLst>
              <a:ext uri="{FF2B5EF4-FFF2-40B4-BE49-F238E27FC236}">
                <a16:creationId xmlns:a16="http://schemas.microsoft.com/office/drawing/2014/main" id="{BFB44381-667F-734D-B831-ACEBFFBEEBBD}"/>
              </a:ext>
            </a:extLst>
          </p:cNvPr>
          <p:cNvSpPr txBox="1">
            <a:spLocks noChangeArrowheads="1"/>
          </p:cNvSpPr>
          <p:nvPr/>
        </p:nvSpPr>
        <p:spPr bwMode="auto">
          <a:xfrm>
            <a:off x="381000" y="3184525"/>
            <a:ext cx="2438400" cy="52322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2800"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المؤهلات</a:t>
            </a:r>
            <a:endParaRPr kumimoji="0" lang="en-US" sz="2800"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9129" name="Text Box 9">
            <a:extLst>
              <a:ext uri="{FF2B5EF4-FFF2-40B4-BE49-F238E27FC236}">
                <a16:creationId xmlns:a16="http://schemas.microsoft.com/office/drawing/2014/main" id="{6C21877A-4407-0F42-B1D4-1523E990999A}"/>
              </a:ext>
            </a:extLst>
          </p:cNvPr>
          <p:cNvSpPr txBox="1">
            <a:spLocks noChangeArrowheads="1"/>
          </p:cNvSpPr>
          <p:nvPr/>
        </p:nvSpPr>
        <p:spPr bwMode="auto">
          <a:xfrm>
            <a:off x="381000" y="3962400"/>
            <a:ext cx="2438400" cy="52322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2800"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الدور (الموهبة)</a:t>
            </a:r>
            <a:endParaRPr kumimoji="0" lang="en-US" sz="2800"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9130" name="Text Box 10">
            <a:extLst>
              <a:ext uri="{FF2B5EF4-FFF2-40B4-BE49-F238E27FC236}">
                <a16:creationId xmlns:a16="http://schemas.microsoft.com/office/drawing/2014/main" id="{8E32FE32-4A2E-2A46-A372-31CD94C75E4F}"/>
              </a:ext>
            </a:extLst>
          </p:cNvPr>
          <p:cNvSpPr txBox="1">
            <a:spLocks noChangeArrowheads="1"/>
          </p:cNvSpPr>
          <p:nvPr/>
        </p:nvSpPr>
        <p:spPr bwMode="auto">
          <a:xfrm>
            <a:off x="381000" y="4800600"/>
            <a:ext cx="2438400" cy="52322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2800"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وقت الإنشغال</a:t>
            </a:r>
            <a:endParaRPr kumimoji="0" lang="en-US" sz="2800"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02443" name="Rectangle 11">
            <a:extLst>
              <a:ext uri="{FF2B5EF4-FFF2-40B4-BE49-F238E27FC236}">
                <a16:creationId xmlns:a16="http://schemas.microsoft.com/office/drawing/2014/main" id="{E29E4649-99A0-F248-A244-9EFDFDE48F84}"/>
              </a:ext>
            </a:extLst>
          </p:cNvPr>
          <p:cNvSpPr>
            <a:spLocks noChangeArrowheads="1"/>
          </p:cNvSpPr>
          <p:nvPr/>
        </p:nvSpPr>
        <p:spPr bwMode="auto">
          <a:xfrm>
            <a:off x="304800" y="76200"/>
            <a:ext cx="8534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200" u="none" strike="noStrike" kern="1200" cap="none" spc="0" normalizeH="0" baseline="0" noProof="0" dirty="0">
                <a:ln>
                  <a:noFill/>
                </a:ln>
                <a:solidFill>
                  <a:srgbClr val="FFFFFF"/>
                </a:solidFill>
                <a:effectLst/>
                <a:uLnTx/>
                <a:uFillTx/>
                <a:ea typeface="ＭＳ Ｐゴシック" panose="020B0600070205080204" pitchFamily="34" charset="-128"/>
                <a:cs typeface="Arial" panose="020B0604020202020204" pitchFamily="34" charset="0"/>
              </a:rPr>
              <a:t>لا. هناك عدة فروقات بينهم</a:t>
            </a:r>
            <a:endParaRPr kumimoji="0" lang="en-US" altLang="en-US" sz="3200" u="none" strike="noStrike" kern="1200" cap="none" spc="0" normalizeH="0" baseline="0" noProof="0" dirty="0">
              <a:ln>
                <a:noFill/>
              </a:ln>
              <a:solidFill>
                <a:srgbClr val="FFFFFF"/>
              </a:solidFill>
              <a:effectLst/>
              <a:uLnTx/>
              <a:uFillTx/>
              <a:ea typeface="ＭＳ Ｐゴシック" panose="020B0600070205080204" pitchFamily="34" charset="-128"/>
              <a:cs typeface="Arial" panose="020B0604020202020204" pitchFamily="34" charset="0"/>
            </a:endParaRPr>
          </a:p>
        </p:txBody>
      </p:sp>
      <p:grpSp>
        <p:nvGrpSpPr>
          <p:cNvPr id="402444" name="Group 12">
            <a:extLst>
              <a:ext uri="{FF2B5EF4-FFF2-40B4-BE49-F238E27FC236}">
                <a16:creationId xmlns:a16="http://schemas.microsoft.com/office/drawing/2014/main" id="{9D1C611B-C151-6643-ADCA-F600A69A665D}"/>
              </a:ext>
            </a:extLst>
          </p:cNvPr>
          <p:cNvGrpSpPr>
            <a:grpSpLocks/>
          </p:cNvGrpSpPr>
          <p:nvPr/>
        </p:nvGrpSpPr>
        <p:grpSpPr bwMode="auto">
          <a:xfrm>
            <a:off x="2286000" y="1295400"/>
            <a:ext cx="3048000" cy="1447800"/>
            <a:chOff x="1008" y="1728"/>
            <a:chExt cx="1920" cy="912"/>
          </a:xfrm>
        </p:grpSpPr>
        <p:pic>
          <p:nvPicPr>
            <p:cNvPr id="402453" name="Picture 13">
              <a:extLst>
                <a:ext uri="{FF2B5EF4-FFF2-40B4-BE49-F238E27FC236}">
                  <a16:creationId xmlns:a16="http://schemas.microsoft.com/office/drawing/2014/main" id="{3379A58F-247E-EA47-895A-A947974742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489" b="6844"/>
            <a:stretch>
              <a:fillRect/>
            </a:stretch>
          </p:blipFill>
          <p:spPr bwMode="auto">
            <a:xfrm>
              <a:off x="1008" y="1728"/>
              <a:ext cx="192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2454" name="Text Box 14">
              <a:extLst>
                <a:ext uri="{FF2B5EF4-FFF2-40B4-BE49-F238E27FC236}">
                  <a16:creationId xmlns:a16="http://schemas.microsoft.com/office/drawing/2014/main" id="{4C014698-1009-384B-9DAD-0F623615ABD6}"/>
                </a:ext>
              </a:extLst>
            </p:cNvPr>
            <p:cNvSpPr txBox="1">
              <a:spLocks noChangeArrowheads="1"/>
            </p:cNvSpPr>
            <p:nvPr/>
          </p:nvSpPr>
          <p:spPr bwMode="auto">
            <a:xfrm>
              <a:off x="1008" y="1916"/>
              <a:ext cx="192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4400"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الشماس</a:t>
              </a:r>
              <a:endParaRPr kumimoji="0" lang="en-US" altLang="en-US" sz="4400"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grpSp>
      <p:grpSp>
        <p:nvGrpSpPr>
          <p:cNvPr id="402445" name="Group 15">
            <a:extLst>
              <a:ext uri="{FF2B5EF4-FFF2-40B4-BE49-F238E27FC236}">
                <a16:creationId xmlns:a16="http://schemas.microsoft.com/office/drawing/2014/main" id="{4CB4DD67-FBE6-9E45-B0FF-D1CB2F3A8757}"/>
              </a:ext>
            </a:extLst>
          </p:cNvPr>
          <p:cNvGrpSpPr>
            <a:grpSpLocks/>
          </p:cNvGrpSpPr>
          <p:nvPr/>
        </p:nvGrpSpPr>
        <p:grpSpPr bwMode="auto">
          <a:xfrm>
            <a:off x="5715000" y="1295400"/>
            <a:ext cx="2465388" cy="1463675"/>
            <a:chOff x="1200" y="1728"/>
            <a:chExt cx="1553" cy="922"/>
          </a:xfrm>
        </p:grpSpPr>
        <p:pic>
          <p:nvPicPr>
            <p:cNvPr id="402451" name="Picture 16">
              <a:extLst>
                <a:ext uri="{FF2B5EF4-FFF2-40B4-BE49-F238E27FC236}">
                  <a16:creationId xmlns:a16="http://schemas.microsoft.com/office/drawing/2014/main" id="{612D3D1A-B87B-C341-BFE1-76F686C53D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0" y="1728"/>
              <a:ext cx="1553" cy="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37" name="Text Box 17">
              <a:extLst>
                <a:ext uri="{FF2B5EF4-FFF2-40B4-BE49-F238E27FC236}">
                  <a16:creationId xmlns:a16="http://schemas.microsoft.com/office/drawing/2014/main" id="{72120A9F-214A-4B48-A254-F9D6083E4574}"/>
                </a:ext>
              </a:extLst>
            </p:cNvPr>
            <p:cNvSpPr txBox="1">
              <a:spLocks noChangeArrowheads="1"/>
            </p:cNvSpPr>
            <p:nvPr/>
          </p:nvSpPr>
          <p:spPr bwMode="auto">
            <a:xfrm>
              <a:off x="1231" y="2032"/>
              <a:ext cx="1522" cy="582"/>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5400" u="none" strike="noStrike" kern="1200" cap="none" spc="0" normalizeH="0" baseline="0" noProof="0" dirty="0">
                  <a:ln>
                    <a:noFill/>
                  </a:ln>
                  <a:solidFill>
                    <a:srgbClr val="FFFFFF"/>
                  </a:solidFill>
                  <a:effectLst/>
                  <a:uLnTx/>
                  <a:uFillTx/>
                  <a:ea typeface="ＭＳ Ｐゴシック" panose="020B0600070205080204" pitchFamily="34" charset="-128"/>
                  <a:cs typeface="Arial" panose="020B0604020202020204" pitchFamily="34" charset="0"/>
                </a:rPr>
                <a:t>الشيخ</a:t>
              </a:r>
              <a:endParaRPr kumimoji="0" lang="en-US" altLang="en-US" sz="4800"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grpSp>
      <p:sp>
        <p:nvSpPr>
          <p:cNvPr id="389138" name="Text Box 18">
            <a:extLst>
              <a:ext uri="{FF2B5EF4-FFF2-40B4-BE49-F238E27FC236}">
                <a16:creationId xmlns:a16="http://schemas.microsoft.com/office/drawing/2014/main" id="{0A732E0B-C3C2-6F47-9B9E-B1EE8CBD154C}"/>
              </a:ext>
            </a:extLst>
          </p:cNvPr>
          <p:cNvSpPr txBox="1">
            <a:spLocks noChangeArrowheads="1"/>
          </p:cNvSpPr>
          <p:nvPr/>
        </p:nvSpPr>
        <p:spPr bwMode="auto">
          <a:xfrm>
            <a:off x="2971800" y="5562600"/>
            <a:ext cx="2438400" cy="52322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أصغر</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9139" name="Text Box 19">
            <a:extLst>
              <a:ext uri="{FF2B5EF4-FFF2-40B4-BE49-F238E27FC236}">
                <a16:creationId xmlns:a16="http://schemas.microsoft.com/office/drawing/2014/main" id="{E4448C7A-41A8-A644-9283-7FE8FC6C0962}"/>
              </a:ext>
            </a:extLst>
          </p:cNvPr>
          <p:cNvSpPr txBox="1">
            <a:spLocks noChangeArrowheads="1"/>
          </p:cNvSpPr>
          <p:nvPr/>
        </p:nvSpPr>
        <p:spPr bwMode="auto">
          <a:xfrm>
            <a:off x="5764213" y="5562600"/>
            <a:ext cx="3227387" cy="52322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أكبر</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9140" name="Text Box 20">
            <a:extLst>
              <a:ext uri="{FF2B5EF4-FFF2-40B4-BE49-F238E27FC236}">
                <a16:creationId xmlns:a16="http://schemas.microsoft.com/office/drawing/2014/main" id="{E5559F2D-D191-AE40-924C-9EB9927C3AD2}"/>
              </a:ext>
            </a:extLst>
          </p:cNvPr>
          <p:cNvSpPr txBox="1">
            <a:spLocks noChangeArrowheads="1"/>
          </p:cNvSpPr>
          <p:nvPr/>
        </p:nvSpPr>
        <p:spPr bwMode="auto">
          <a:xfrm>
            <a:off x="381000" y="5562600"/>
            <a:ext cx="2438400" cy="52322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2800"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السن</a:t>
            </a:r>
            <a:endParaRPr kumimoji="0" lang="en-US" sz="2800"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02449" name="Rectangle 21">
            <a:extLst>
              <a:ext uri="{FF2B5EF4-FFF2-40B4-BE49-F238E27FC236}">
                <a16:creationId xmlns:a16="http://schemas.microsoft.com/office/drawing/2014/main" id="{24D00E3F-A028-DC47-B53A-F83181321713}"/>
              </a:ext>
            </a:extLst>
          </p:cNvPr>
          <p:cNvSpPr>
            <a:spLocks noGrp="1" noChangeArrowheads="1"/>
          </p:cNvSpPr>
          <p:nvPr>
            <p:ph type="title" idx="4294967295"/>
          </p:nvPr>
        </p:nvSpPr>
        <p:spPr>
          <a:xfrm>
            <a:off x="533400" y="-914400"/>
            <a:ext cx="8229600" cy="1143000"/>
          </a:xfrm>
        </p:spPr>
        <p:txBody>
          <a:bodyPr/>
          <a:lstStyle/>
          <a:p>
            <a:pPr eaLnBrk="1" hangingPunct="1"/>
            <a:r>
              <a:rPr lang="ar-JO" altLang="en-US" sz="4800" dirty="0"/>
              <a:t>تباينات الشيخ - الشماس</a:t>
            </a:r>
            <a:endParaRPr lang="en-US" altLang="en-US" sz="4800" dirty="0"/>
          </a:p>
        </p:txBody>
      </p:sp>
      <p:sp>
        <p:nvSpPr>
          <p:cNvPr id="389142" name="Text Box 22">
            <a:extLst>
              <a:ext uri="{FF2B5EF4-FFF2-40B4-BE49-F238E27FC236}">
                <a16:creationId xmlns:a16="http://schemas.microsoft.com/office/drawing/2014/main" id="{9F8FA9C2-C7CC-5740-B2CE-72CCA514CAEC}"/>
              </a:ext>
            </a:extLst>
          </p:cNvPr>
          <p:cNvSpPr txBox="1">
            <a:spLocks noChangeArrowheads="1"/>
          </p:cNvSpPr>
          <p:nvPr/>
        </p:nvSpPr>
        <p:spPr bwMode="auto">
          <a:xfrm>
            <a:off x="8305800" y="0"/>
            <a:ext cx="838200" cy="523220"/>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84أ</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89128"/>
                                        </p:tgtEl>
                                        <p:attrNameLst>
                                          <p:attrName>style.visibility</p:attrName>
                                        </p:attrNameLst>
                                      </p:cBhvr>
                                      <p:to>
                                        <p:strVal val="visible"/>
                                      </p:to>
                                    </p:set>
                                    <p:animEffect transition="in" filter="dissolve">
                                      <p:cBhvr>
                                        <p:cTn id="7" dur="3000"/>
                                        <p:tgtEl>
                                          <p:spTgt spid="389128"/>
                                        </p:tgtEl>
                                      </p:cBhvr>
                                    </p:animEffect>
                                  </p:childTnLst>
                                </p:cTn>
                              </p:par>
                            </p:childTnLst>
                          </p:cTn>
                        </p:par>
                        <p:par>
                          <p:cTn id="8" fill="hold" nodeType="afterGroup">
                            <p:stCondLst>
                              <p:cond delay="3000"/>
                            </p:stCondLst>
                            <p:childTnLst>
                              <p:par>
                                <p:cTn id="9" presetID="9" presetClass="entr" presetSubtype="0" fill="hold" grpId="0" nodeType="afterEffect">
                                  <p:stCondLst>
                                    <p:cond delay="0"/>
                                  </p:stCondLst>
                                  <p:childTnLst>
                                    <p:set>
                                      <p:cBhvr>
                                        <p:cTn id="10" dur="1" fill="hold">
                                          <p:stCondLst>
                                            <p:cond delay="0"/>
                                          </p:stCondLst>
                                        </p:cTn>
                                        <p:tgtEl>
                                          <p:spTgt spid="389122"/>
                                        </p:tgtEl>
                                        <p:attrNameLst>
                                          <p:attrName>style.visibility</p:attrName>
                                        </p:attrNameLst>
                                      </p:cBhvr>
                                      <p:to>
                                        <p:strVal val="visible"/>
                                      </p:to>
                                    </p:set>
                                    <p:animEffect transition="in" filter="dissolve">
                                      <p:cBhvr>
                                        <p:cTn id="11" dur="3000"/>
                                        <p:tgtEl>
                                          <p:spTgt spid="389122"/>
                                        </p:tgtEl>
                                      </p:cBhvr>
                                    </p:animEffect>
                                  </p:childTnLst>
                                </p:cTn>
                              </p:par>
                            </p:childTnLst>
                          </p:cTn>
                        </p:par>
                        <p:par>
                          <p:cTn id="12" fill="hold" nodeType="afterGroup">
                            <p:stCondLst>
                              <p:cond delay="6000"/>
                            </p:stCondLst>
                            <p:childTnLst>
                              <p:par>
                                <p:cTn id="13" presetID="9" presetClass="entr" presetSubtype="0" fill="hold" grpId="0" nodeType="afterEffect">
                                  <p:stCondLst>
                                    <p:cond delay="0"/>
                                  </p:stCondLst>
                                  <p:childTnLst>
                                    <p:set>
                                      <p:cBhvr>
                                        <p:cTn id="14" dur="1" fill="hold">
                                          <p:stCondLst>
                                            <p:cond delay="0"/>
                                          </p:stCondLst>
                                        </p:cTn>
                                        <p:tgtEl>
                                          <p:spTgt spid="389123"/>
                                        </p:tgtEl>
                                        <p:attrNameLst>
                                          <p:attrName>style.visibility</p:attrName>
                                        </p:attrNameLst>
                                      </p:cBhvr>
                                      <p:to>
                                        <p:strVal val="visible"/>
                                      </p:to>
                                    </p:set>
                                    <p:animEffect transition="in" filter="dissolve">
                                      <p:cBhvr>
                                        <p:cTn id="15" dur="3000"/>
                                        <p:tgtEl>
                                          <p:spTgt spid="389123"/>
                                        </p:tgtEl>
                                      </p:cBhvr>
                                    </p:animEffect>
                                  </p:childTnLst>
                                </p:cTn>
                              </p:par>
                            </p:childTnLst>
                          </p:cTn>
                        </p:par>
                        <p:par>
                          <p:cTn id="16" fill="hold" nodeType="afterGroup">
                            <p:stCondLst>
                              <p:cond delay="9000"/>
                            </p:stCondLst>
                            <p:childTnLst>
                              <p:par>
                                <p:cTn id="17" presetID="9" presetClass="entr" presetSubtype="0" fill="hold" grpId="0" nodeType="afterEffect">
                                  <p:stCondLst>
                                    <p:cond delay="0"/>
                                  </p:stCondLst>
                                  <p:childTnLst>
                                    <p:set>
                                      <p:cBhvr>
                                        <p:cTn id="18" dur="1" fill="hold">
                                          <p:stCondLst>
                                            <p:cond delay="0"/>
                                          </p:stCondLst>
                                        </p:cTn>
                                        <p:tgtEl>
                                          <p:spTgt spid="389129"/>
                                        </p:tgtEl>
                                        <p:attrNameLst>
                                          <p:attrName>style.visibility</p:attrName>
                                        </p:attrNameLst>
                                      </p:cBhvr>
                                      <p:to>
                                        <p:strVal val="visible"/>
                                      </p:to>
                                    </p:set>
                                    <p:animEffect transition="in" filter="dissolve">
                                      <p:cBhvr>
                                        <p:cTn id="19" dur="3000"/>
                                        <p:tgtEl>
                                          <p:spTgt spid="389129"/>
                                        </p:tgtEl>
                                      </p:cBhvr>
                                    </p:animEffect>
                                  </p:childTnLst>
                                </p:cTn>
                              </p:par>
                            </p:childTnLst>
                          </p:cTn>
                        </p:par>
                        <p:par>
                          <p:cTn id="20" fill="hold" nodeType="afterGroup">
                            <p:stCondLst>
                              <p:cond delay="12000"/>
                            </p:stCondLst>
                            <p:childTnLst>
                              <p:par>
                                <p:cTn id="21" presetID="9" presetClass="entr" presetSubtype="0" fill="hold" grpId="0" nodeType="afterEffect">
                                  <p:stCondLst>
                                    <p:cond delay="0"/>
                                  </p:stCondLst>
                                  <p:childTnLst>
                                    <p:set>
                                      <p:cBhvr>
                                        <p:cTn id="22" dur="1" fill="hold">
                                          <p:stCondLst>
                                            <p:cond delay="0"/>
                                          </p:stCondLst>
                                        </p:cTn>
                                        <p:tgtEl>
                                          <p:spTgt spid="389124"/>
                                        </p:tgtEl>
                                        <p:attrNameLst>
                                          <p:attrName>style.visibility</p:attrName>
                                        </p:attrNameLst>
                                      </p:cBhvr>
                                      <p:to>
                                        <p:strVal val="visible"/>
                                      </p:to>
                                    </p:set>
                                    <p:animEffect transition="in" filter="dissolve">
                                      <p:cBhvr>
                                        <p:cTn id="23" dur="3000"/>
                                        <p:tgtEl>
                                          <p:spTgt spid="389124"/>
                                        </p:tgtEl>
                                      </p:cBhvr>
                                    </p:animEffect>
                                  </p:childTnLst>
                                </p:cTn>
                              </p:par>
                            </p:childTnLst>
                          </p:cTn>
                        </p:par>
                        <p:par>
                          <p:cTn id="24" fill="hold" nodeType="afterGroup">
                            <p:stCondLst>
                              <p:cond delay="15000"/>
                            </p:stCondLst>
                            <p:childTnLst>
                              <p:par>
                                <p:cTn id="25" presetID="9" presetClass="entr" presetSubtype="0" fill="hold" grpId="0" nodeType="afterEffect">
                                  <p:stCondLst>
                                    <p:cond delay="0"/>
                                  </p:stCondLst>
                                  <p:childTnLst>
                                    <p:set>
                                      <p:cBhvr>
                                        <p:cTn id="26" dur="1" fill="hold">
                                          <p:stCondLst>
                                            <p:cond delay="0"/>
                                          </p:stCondLst>
                                        </p:cTn>
                                        <p:tgtEl>
                                          <p:spTgt spid="389125"/>
                                        </p:tgtEl>
                                        <p:attrNameLst>
                                          <p:attrName>style.visibility</p:attrName>
                                        </p:attrNameLst>
                                      </p:cBhvr>
                                      <p:to>
                                        <p:strVal val="visible"/>
                                      </p:to>
                                    </p:set>
                                    <p:animEffect transition="in" filter="dissolve">
                                      <p:cBhvr>
                                        <p:cTn id="27" dur="3000"/>
                                        <p:tgtEl>
                                          <p:spTgt spid="389125"/>
                                        </p:tgtEl>
                                      </p:cBhvr>
                                    </p:animEffect>
                                  </p:childTnLst>
                                </p:cTn>
                              </p:par>
                            </p:childTnLst>
                          </p:cTn>
                        </p:par>
                        <p:par>
                          <p:cTn id="28" fill="hold" nodeType="afterGroup">
                            <p:stCondLst>
                              <p:cond delay="18000"/>
                            </p:stCondLst>
                            <p:childTnLst>
                              <p:par>
                                <p:cTn id="29" presetID="9" presetClass="entr" presetSubtype="0" fill="hold" grpId="0" nodeType="afterEffect">
                                  <p:stCondLst>
                                    <p:cond delay="0"/>
                                  </p:stCondLst>
                                  <p:childTnLst>
                                    <p:set>
                                      <p:cBhvr>
                                        <p:cTn id="30" dur="1" fill="hold">
                                          <p:stCondLst>
                                            <p:cond delay="0"/>
                                          </p:stCondLst>
                                        </p:cTn>
                                        <p:tgtEl>
                                          <p:spTgt spid="389130"/>
                                        </p:tgtEl>
                                        <p:attrNameLst>
                                          <p:attrName>style.visibility</p:attrName>
                                        </p:attrNameLst>
                                      </p:cBhvr>
                                      <p:to>
                                        <p:strVal val="visible"/>
                                      </p:to>
                                    </p:set>
                                    <p:animEffect transition="in" filter="dissolve">
                                      <p:cBhvr>
                                        <p:cTn id="31" dur="3000"/>
                                        <p:tgtEl>
                                          <p:spTgt spid="389130"/>
                                        </p:tgtEl>
                                      </p:cBhvr>
                                    </p:animEffect>
                                  </p:childTnLst>
                                </p:cTn>
                              </p:par>
                            </p:childTnLst>
                          </p:cTn>
                        </p:par>
                        <p:par>
                          <p:cTn id="32" fill="hold" nodeType="afterGroup">
                            <p:stCondLst>
                              <p:cond delay="21000"/>
                            </p:stCondLst>
                            <p:childTnLst>
                              <p:par>
                                <p:cTn id="33" presetID="9" presetClass="entr" presetSubtype="0" fill="hold" grpId="0" nodeType="afterEffect">
                                  <p:stCondLst>
                                    <p:cond delay="0"/>
                                  </p:stCondLst>
                                  <p:childTnLst>
                                    <p:set>
                                      <p:cBhvr>
                                        <p:cTn id="34" dur="1" fill="hold">
                                          <p:stCondLst>
                                            <p:cond delay="0"/>
                                          </p:stCondLst>
                                        </p:cTn>
                                        <p:tgtEl>
                                          <p:spTgt spid="389126"/>
                                        </p:tgtEl>
                                        <p:attrNameLst>
                                          <p:attrName>style.visibility</p:attrName>
                                        </p:attrNameLst>
                                      </p:cBhvr>
                                      <p:to>
                                        <p:strVal val="visible"/>
                                      </p:to>
                                    </p:set>
                                    <p:animEffect transition="in" filter="dissolve">
                                      <p:cBhvr>
                                        <p:cTn id="35" dur="3000"/>
                                        <p:tgtEl>
                                          <p:spTgt spid="389126"/>
                                        </p:tgtEl>
                                      </p:cBhvr>
                                    </p:animEffect>
                                  </p:childTnLst>
                                </p:cTn>
                              </p:par>
                            </p:childTnLst>
                          </p:cTn>
                        </p:par>
                        <p:par>
                          <p:cTn id="36" fill="hold" nodeType="afterGroup">
                            <p:stCondLst>
                              <p:cond delay="24000"/>
                            </p:stCondLst>
                            <p:childTnLst>
                              <p:par>
                                <p:cTn id="37" presetID="9" presetClass="entr" presetSubtype="0" fill="hold" grpId="0" nodeType="afterEffect">
                                  <p:stCondLst>
                                    <p:cond delay="0"/>
                                  </p:stCondLst>
                                  <p:childTnLst>
                                    <p:set>
                                      <p:cBhvr>
                                        <p:cTn id="38" dur="1" fill="hold">
                                          <p:stCondLst>
                                            <p:cond delay="0"/>
                                          </p:stCondLst>
                                        </p:cTn>
                                        <p:tgtEl>
                                          <p:spTgt spid="389127"/>
                                        </p:tgtEl>
                                        <p:attrNameLst>
                                          <p:attrName>style.visibility</p:attrName>
                                        </p:attrNameLst>
                                      </p:cBhvr>
                                      <p:to>
                                        <p:strVal val="visible"/>
                                      </p:to>
                                    </p:set>
                                    <p:animEffect transition="in" filter="dissolve">
                                      <p:cBhvr>
                                        <p:cTn id="39" dur="3000"/>
                                        <p:tgtEl>
                                          <p:spTgt spid="389127"/>
                                        </p:tgtEl>
                                      </p:cBhvr>
                                    </p:animEffect>
                                  </p:childTnLst>
                                </p:cTn>
                              </p:par>
                            </p:childTnLst>
                          </p:cTn>
                        </p:par>
                        <p:par>
                          <p:cTn id="40" fill="hold" nodeType="afterGroup">
                            <p:stCondLst>
                              <p:cond delay="27000"/>
                            </p:stCondLst>
                            <p:childTnLst>
                              <p:par>
                                <p:cTn id="41" presetID="9" presetClass="entr" presetSubtype="0" fill="hold" grpId="0" nodeType="afterEffect">
                                  <p:stCondLst>
                                    <p:cond delay="0"/>
                                  </p:stCondLst>
                                  <p:childTnLst>
                                    <p:set>
                                      <p:cBhvr>
                                        <p:cTn id="42" dur="1" fill="hold">
                                          <p:stCondLst>
                                            <p:cond delay="0"/>
                                          </p:stCondLst>
                                        </p:cTn>
                                        <p:tgtEl>
                                          <p:spTgt spid="389140"/>
                                        </p:tgtEl>
                                        <p:attrNameLst>
                                          <p:attrName>style.visibility</p:attrName>
                                        </p:attrNameLst>
                                      </p:cBhvr>
                                      <p:to>
                                        <p:strVal val="visible"/>
                                      </p:to>
                                    </p:set>
                                    <p:animEffect transition="in" filter="dissolve">
                                      <p:cBhvr>
                                        <p:cTn id="43" dur="3000"/>
                                        <p:tgtEl>
                                          <p:spTgt spid="389140"/>
                                        </p:tgtEl>
                                      </p:cBhvr>
                                    </p:animEffect>
                                  </p:childTnLst>
                                </p:cTn>
                              </p:par>
                            </p:childTnLst>
                          </p:cTn>
                        </p:par>
                        <p:par>
                          <p:cTn id="44" fill="hold" nodeType="afterGroup">
                            <p:stCondLst>
                              <p:cond delay="30000"/>
                            </p:stCondLst>
                            <p:childTnLst>
                              <p:par>
                                <p:cTn id="45" presetID="9" presetClass="entr" presetSubtype="0" fill="hold" grpId="0" nodeType="afterEffect">
                                  <p:stCondLst>
                                    <p:cond delay="0"/>
                                  </p:stCondLst>
                                  <p:childTnLst>
                                    <p:set>
                                      <p:cBhvr>
                                        <p:cTn id="46" dur="1" fill="hold">
                                          <p:stCondLst>
                                            <p:cond delay="0"/>
                                          </p:stCondLst>
                                        </p:cTn>
                                        <p:tgtEl>
                                          <p:spTgt spid="389138"/>
                                        </p:tgtEl>
                                        <p:attrNameLst>
                                          <p:attrName>style.visibility</p:attrName>
                                        </p:attrNameLst>
                                      </p:cBhvr>
                                      <p:to>
                                        <p:strVal val="visible"/>
                                      </p:to>
                                    </p:set>
                                    <p:animEffect transition="in" filter="dissolve">
                                      <p:cBhvr>
                                        <p:cTn id="47" dur="3000"/>
                                        <p:tgtEl>
                                          <p:spTgt spid="389138"/>
                                        </p:tgtEl>
                                      </p:cBhvr>
                                    </p:animEffect>
                                  </p:childTnLst>
                                </p:cTn>
                              </p:par>
                            </p:childTnLst>
                          </p:cTn>
                        </p:par>
                        <p:par>
                          <p:cTn id="48" fill="hold" nodeType="afterGroup">
                            <p:stCondLst>
                              <p:cond delay="33000"/>
                            </p:stCondLst>
                            <p:childTnLst>
                              <p:par>
                                <p:cTn id="49" presetID="9" presetClass="entr" presetSubtype="0" fill="hold" grpId="0" nodeType="afterEffect">
                                  <p:stCondLst>
                                    <p:cond delay="0"/>
                                  </p:stCondLst>
                                  <p:childTnLst>
                                    <p:set>
                                      <p:cBhvr>
                                        <p:cTn id="50" dur="1" fill="hold">
                                          <p:stCondLst>
                                            <p:cond delay="0"/>
                                          </p:stCondLst>
                                        </p:cTn>
                                        <p:tgtEl>
                                          <p:spTgt spid="389139"/>
                                        </p:tgtEl>
                                        <p:attrNameLst>
                                          <p:attrName>style.visibility</p:attrName>
                                        </p:attrNameLst>
                                      </p:cBhvr>
                                      <p:to>
                                        <p:strVal val="visible"/>
                                      </p:to>
                                    </p:set>
                                    <p:animEffect transition="in" filter="dissolve">
                                      <p:cBhvr>
                                        <p:cTn id="51" dur="3000"/>
                                        <p:tgtEl>
                                          <p:spTgt spid="389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22" grpId="0"/>
      <p:bldP spid="389123" grpId="0"/>
      <p:bldP spid="389124" grpId="0"/>
      <p:bldP spid="389125" grpId="0"/>
      <p:bldP spid="389126" grpId="0"/>
      <p:bldP spid="389127" grpId="0"/>
      <p:bldP spid="389128" grpId="0"/>
      <p:bldP spid="389129" grpId="0"/>
      <p:bldP spid="389130" grpId="0"/>
      <p:bldP spid="389138" grpId="0"/>
      <p:bldP spid="389139" grpId="0"/>
      <p:bldP spid="389140" grpId="0"/>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481" name="Picture 2">
            <a:extLst>
              <a:ext uri="{FF2B5EF4-FFF2-40B4-BE49-F238E27FC236}">
                <a16:creationId xmlns:a16="http://schemas.microsoft.com/office/drawing/2014/main" id="{71E83AA6-D0DB-5746-934E-3333A4D16D7E}"/>
              </a:ext>
            </a:extLst>
          </p:cNvPr>
          <p:cNvPicPr>
            <a:picLocks noChangeAspect="1" noChangeArrowheads="1"/>
          </p:cNvPicPr>
          <p:nvPr/>
        </p:nvPicPr>
        <p:blipFill>
          <a:blip r:embed="rId3">
            <a:lum bright="-30000"/>
            <a:extLst>
              <a:ext uri="{28A0092B-C50C-407E-A947-70E740481C1C}">
                <a14:useLocalDpi xmlns:a14="http://schemas.microsoft.com/office/drawing/2010/main" val="0"/>
              </a:ext>
            </a:extLst>
          </a:blip>
          <a:srcRect t="-888" r="38251"/>
          <a:stretch>
            <a:fillRect/>
          </a:stretch>
        </p:blipFill>
        <p:spPr bwMode="auto">
          <a:xfrm>
            <a:off x="0" y="-15240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4482" name="Rectangle 3">
            <a:extLst>
              <a:ext uri="{FF2B5EF4-FFF2-40B4-BE49-F238E27FC236}">
                <a16:creationId xmlns:a16="http://schemas.microsoft.com/office/drawing/2014/main" id="{94C0F650-2FF1-F848-A941-18E5F9962E0B}"/>
              </a:ext>
            </a:extLst>
          </p:cNvPr>
          <p:cNvSpPr>
            <a:spLocks noGrp="1" noChangeArrowheads="1"/>
          </p:cNvSpPr>
          <p:nvPr>
            <p:ph type="title"/>
          </p:nvPr>
        </p:nvSpPr>
        <p:spPr>
          <a:xfrm>
            <a:off x="76200" y="381000"/>
            <a:ext cx="8991600" cy="1752600"/>
          </a:xfrm>
        </p:spPr>
        <p:txBody>
          <a:bodyPr/>
          <a:lstStyle/>
          <a:p>
            <a:pPr eaLnBrk="1" hangingPunct="1"/>
            <a:r>
              <a:rPr lang="ar-JO" altLang="en-US" dirty="0">
                <a:solidFill>
                  <a:schemeClr val="bg1"/>
                </a:solidFill>
              </a:rPr>
              <a:t>إن القيادة بواسطة الشيوخ وسلطة الجماعة ليسا </a:t>
            </a:r>
            <a:r>
              <a:rPr lang="ar-JO" altLang="en-US" dirty="0">
                <a:solidFill>
                  <a:srgbClr val="FFFF00"/>
                </a:solidFill>
              </a:rPr>
              <a:t>متناقضين</a:t>
            </a:r>
            <a:endParaRPr lang="en-US" altLang="en-US" u="sng" dirty="0">
              <a:solidFill>
                <a:srgbClr val="FFFF00"/>
              </a:solidFill>
            </a:endParaRPr>
          </a:p>
        </p:txBody>
      </p:sp>
      <p:sp>
        <p:nvSpPr>
          <p:cNvPr id="395268" name="Text Box 4">
            <a:extLst>
              <a:ext uri="{FF2B5EF4-FFF2-40B4-BE49-F238E27FC236}">
                <a16:creationId xmlns:a16="http://schemas.microsoft.com/office/drawing/2014/main" id="{EC16C7C3-D9CF-EB40-AA5F-FB0CDAF5D158}"/>
              </a:ext>
            </a:extLst>
          </p:cNvPr>
          <p:cNvSpPr txBox="1">
            <a:spLocks noChangeArrowheads="1"/>
          </p:cNvSpPr>
          <p:nvPr/>
        </p:nvSpPr>
        <p:spPr bwMode="auto">
          <a:xfrm>
            <a:off x="8305800" y="0"/>
            <a:ext cx="838200" cy="457200"/>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90ذ</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4DBEC437-BA09-DC44-A5EF-37236A34D42C}"/>
              </a:ext>
            </a:extLst>
          </p:cNvPr>
          <p:cNvSpPr>
            <a:spLocks noGrp="1" noChangeArrowheads="1"/>
          </p:cNvSpPr>
          <p:nvPr>
            <p:ph type="subTitle" idx="1"/>
          </p:nvPr>
        </p:nvSpPr>
        <p:spPr>
          <a:xfrm>
            <a:off x="827088" y="228600"/>
            <a:ext cx="8316912" cy="6858000"/>
          </a:xfrm>
        </p:spPr>
        <p:txBody>
          <a:bodyPr/>
          <a:lstStyle/>
          <a:p>
            <a:pPr marL="660400" indent="-660400" algn="l" eaLnBrk="1" hangingPunct="1">
              <a:lnSpc>
                <a:spcPct val="110000"/>
              </a:lnSpc>
              <a:defRPr/>
            </a:pPr>
            <a:endParaRPr lang="en-GB" sz="3600" dirty="0">
              <a:latin typeface="Arial" panose="020B0604020202020204" pitchFamily="34" charset="0"/>
            </a:endParaRPr>
          </a:p>
          <a:p>
            <a:pPr algn="r" eaLnBrk="1" hangingPunct="1">
              <a:lnSpc>
                <a:spcPct val="110000"/>
              </a:lnSpc>
              <a:defRPr/>
            </a:pPr>
            <a:r>
              <a:rPr lang="ar-JO" altLang="zh-CN" sz="4000" dirty="0">
                <a:latin typeface="Arial" panose="020B0604020202020204" pitchFamily="34" charset="0"/>
                <a:ea typeface="宋体" charset="0"/>
              </a:rPr>
              <a:t>1. يحكم الشيوخ الكنيسة ويخدمون كلمة الله لبناء </a:t>
            </a:r>
          </a:p>
          <a:p>
            <a:pPr algn="r" eaLnBrk="1" hangingPunct="1">
              <a:lnSpc>
                <a:spcPct val="110000"/>
              </a:lnSpc>
              <a:defRPr/>
            </a:pPr>
            <a:r>
              <a:rPr lang="ar-JO" altLang="zh-CN" sz="4000" dirty="0">
                <a:latin typeface="Arial" panose="020B0604020202020204" pitchFamily="34" charset="0"/>
                <a:ea typeface="宋体" charset="0"/>
              </a:rPr>
              <a:t>    جسد المسيح، بينما يجب على الشمامسة (فئة </a:t>
            </a:r>
          </a:p>
          <a:p>
            <a:pPr algn="r" eaLnBrk="1" hangingPunct="1">
              <a:lnSpc>
                <a:spcPct val="110000"/>
              </a:lnSpc>
              <a:defRPr/>
            </a:pPr>
            <a:r>
              <a:rPr lang="ar-JO" altLang="zh-CN" sz="4000" dirty="0">
                <a:latin typeface="Arial" panose="020B0604020202020204" pitchFamily="34" charset="0"/>
                <a:ea typeface="宋体" charset="0"/>
              </a:rPr>
              <a:t>    ثانوية من الخدام) أن يخدموا جسد المسيح </a:t>
            </a:r>
          </a:p>
          <a:p>
            <a:pPr algn="r" eaLnBrk="1" hangingPunct="1">
              <a:lnSpc>
                <a:spcPct val="110000"/>
              </a:lnSpc>
              <a:defRPr/>
            </a:pPr>
            <a:r>
              <a:rPr lang="ar-JO" altLang="zh-CN" sz="4000" dirty="0">
                <a:latin typeface="Arial" panose="020B0604020202020204" pitchFamily="34" charset="0"/>
                <a:ea typeface="宋体" charset="0"/>
              </a:rPr>
              <a:t>    حسب توجيهات الشيوخ.</a:t>
            </a:r>
            <a:r>
              <a:rPr lang="en-US" altLang="zh-CN" dirty="0">
                <a:latin typeface="Arial" panose="020B0604020202020204" pitchFamily="34" charset="0"/>
                <a:ea typeface="宋体" charset="0"/>
              </a:rPr>
              <a:t> </a:t>
            </a:r>
            <a:endParaRPr lang="en-GB" dirty="0">
              <a:latin typeface="Arial" panose="020B0604020202020204" pitchFamily="34" charset="0"/>
              <a:ea typeface="宋体" charset="0"/>
            </a:endParaRPr>
          </a:p>
        </p:txBody>
      </p:sp>
      <p:sp>
        <p:nvSpPr>
          <p:cNvPr id="59395" name="Rectangle 3">
            <a:extLst>
              <a:ext uri="{FF2B5EF4-FFF2-40B4-BE49-F238E27FC236}">
                <a16:creationId xmlns:a16="http://schemas.microsoft.com/office/drawing/2014/main" id="{B4790752-52B9-7148-B2C0-972CF7119B7C}"/>
              </a:ext>
            </a:extLst>
          </p:cNvPr>
          <p:cNvSpPr>
            <a:spLocks noChangeArrowheads="1"/>
          </p:cNvSpPr>
          <p:nvPr/>
        </p:nvSpPr>
        <p:spPr bwMode="auto">
          <a:xfrm rot="16200000">
            <a:off x="-1236441" y="1267270"/>
            <a:ext cx="3060262" cy="525721"/>
          </a:xfrm>
          <a:prstGeom prst="rect">
            <a:avLst/>
          </a:prstGeom>
          <a:solidFill>
            <a:schemeClr val="accent1"/>
          </a:solidFill>
          <a:ln w="25400">
            <a:solidFill>
              <a:schemeClr val="tx1"/>
            </a:solidFill>
            <a:miter lim="800000"/>
            <a:headEnd/>
            <a:tailEnd/>
          </a:ln>
          <a:effectLst/>
        </p:spPr>
        <p:txBody>
          <a:bodyPr wrap="square">
            <a:spAutoFit/>
          </a:bodyPr>
          <a:lstStyle/>
          <a:p>
            <a:pPr marL="0" marR="0" lvl="0" indent="0" algn="ctr" defTabSz="914400" rtl="0" eaLnBrk="1" fontAlgn="base" latinLnBrk="0" hangingPunct="1">
              <a:lnSpc>
                <a:spcPct val="110000"/>
              </a:lnSpc>
              <a:spcBef>
                <a:spcPct val="20000"/>
              </a:spcBef>
              <a:spcAft>
                <a:spcPct val="0"/>
              </a:spcAft>
              <a:buClrTx/>
              <a:buSzTx/>
              <a:buFontTx/>
              <a:buNone/>
              <a:tabLst/>
              <a:defRPr/>
            </a:pPr>
            <a:r>
              <a:rPr kumimoji="0" lang="ar-JO" sz="2800" u="none" strike="noStrike" kern="1200" cap="none" spc="0" normalizeH="0" baseline="0" noProof="0" dirty="0">
                <a:ln>
                  <a:noFill/>
                </a:ln>
                <a:solidFill>
                  <a:srgbClr val="F8A500"/>
                </a:solidFill>
                <a:effectDag name="">
                  <a:cont type="tree" name="">
                    <a:effect ref="fillLine"/>
                    <a:outerShdw dist="38100" dir="13500000" algn="br">
                      <a:srgbClr val="FFC655"/>
                    </a:outerShdw>
                  </a:cont>
                  <a:cont type="tree" name="">
                    <a:effect ref="fillLine"/>
                    <a:outerShdw dist="38100" dir="2700000" algn="tl">
                      <a:srgbClr val="946200"/>
                    </a:outerShdw>
                  </a:cont>
                  <a:effect ref="fillLine"/>
                </a:effectDag>
                <a:uLnTx/>
                <a:uFillTx/>
                <a:latin typeface="Arial" panose="020B0604020202020204" pitchFamily="34" charset="0"/>
                <a:ea typeface="ＭＳ Ｐゴシック" charset="0"/>
                <a:cs typeface="Arial" panose="020B0604020202020204" pitchFamily="34" charset="0"/>
              </a:rPr>
              <a:t>مقدمة</a:t>
            </a:r>
            <a:endParaRPr kumimoji="0" lang="en-GB" sz="2800" u="none" strike="noStrike" kern="1200" cap="none" spc="0" normalizeH="0" baseline="0" noProof="0" dirty="0">
              <a:ln>
                <a:noFill/>
              </a:ln>
              <a:solidFill>
                <a:srgbClr val="F8A500"/>
              </a:solidFill>
              <a:effectDag name="">
                <a:cont type="tree" name="">
                  <a:effect ref="fillLine"/>
                  <a:outerShdw dist="38100" dir="13500000" algn="br">
                    <a:srgbClr val="FFC655"/>
                  </a:outerShdw>
                </a:cont>
                <a:cont type="tree" name="">
                  <a:effect ref="fillLine"/>
                  <a:outerShdw dist="38100" dir="2700000" algn="tl">
                    <a:srgbClr val="946200"/>
                  </a:outerShdw>
                </a:cont>
                <a:effect ref="fillLine"/>
              </a:effectDag>
              <a:uLnTx/>
              <a:uFillTx/>
              <a:latin typeface="Arial" panose="020B0604020202020204" pitchFamily="34" charset="0"/>
              <a:ea typeface="ＭＳ Ｐゴシック" charset="0"/>
              <a:cs typeface="Arial" panose="020B0604020202020204" pitchFamily="34" charset="0"/>
            </a:endParaRPr>
          </a:p>
        </p:txBody>
      </p:sp>
      <p:sp>
        <p:nvSpPr>
          <p:cNvPr id="59397" name="Rectangle 5">
            <a:extLst>
              <a:ext uri="{FF2B5EF4-FFF2-40B4-BE49-F238E27FC236}">
                <a16:creationId xmlns:a16="http://schemas.microsoft.com/office/drawing/2014/main" id="{94CD348B-BE95-3841-A6C7-EACCDCC70CCA}"/>
              </a:ext>
            </a:extLst>
          </p:cNvPr>
          <p:cNvSpPr>
            <a:spLocks noChangeArrowheads="1"/>
          </p:cNvSpPr>
          <p:nvPr/>
        </p:nvSpPr>
        <p:spPr bwMode="auto">
          <a:xfrm rot="16200000">
            <a:off x="-145695" y="3236783"/>
            <a:ext cx="878767" cy="525721"/>
          </a:xfrm>
          <a:prstGeom prst="rect">
            <a:avLst/>
          </a:prstGeom>
          <a:solidFill>
            <a:schemeClr val="accent1"/>
          </a:solidFill>
          <a:ln w="25400">
            <a:solidFill>
              <a:schemeClr val="tx1"/>
            </a:solidFill>
            <a:miter lim="800000"/>
            <a:headEnd/>
            <a:tailEnd/>
          </a:ln>
          <a:effectLst/>
        </p:spPr>
        <p:txBody>
          <a:bodyPr wrap="none">
            <a:spAutoFit/>
          </a:bodyPr>
          <a:lstStyle/>
          <a:p>
            <a:pPr marL="0" marR="0" lvl="0" indent="0" algn="l" defTabSz="914400" rtl="0" eaLnBrk="1" fontAlgn="base" latinLnBrk="0" hangingPunct="1">
              <a:lnSpc>
                <a:spcPct val="110000"/>
              </a:lnSpc>
              <a:spcBef>
                <a:spcPct val="20000"/>
              </a:spcBef>
              <a:spcAft>
                <a:spcPct val="0"/>
              </a:spcAft>
              <a:buClrTx/>
              <a:buSzTx/>
              <a:buFontTx/>
              <a:buNone/>
              <a:tabLst/>
              <a:defRPr/>
            </a:pPr>
            <a:r>
              <a:rPr kumimoji="0" lang="ar-JO" sz="2800" u="none" strike="noStrike" kern="1200" cap="none" spc="0" normalizeH="0" baseline="0" noProof="0" dirty="0">
                <a:ln>
                  <a:noFill/>
                </a:ln>
                <a:solidFill>
                  <a:srgbClr val="F8A500"/>
                </a:solidFill>
                <a:effectDag name="">
                  <a:cont type="tree" name="">
                    <a:effect ref="fillLine"/>
                    <a:outerShdw dist="38100" dir="13500000" algn="br">
                      <a:srgbClr val="FFC655"/>
                    </a:outerShdw>
                  </a:cont>
                  <a:cont type="tree" name="">
                    <a:effect ref="fillLine"/>
                    <a:outerShdw dist="38100" dir="2700000" algn="tl">
                      <a:srgbClr val="946200"/>
                    </a:outerShdw>
                  </a:cont>
                  <a:effect ref="fillLine"/>
                </a:effectDag>
                <a:uLnTx/>
                <a:uFillTx/>
                <a:latin typeface="Arial" panose="020B0604020202020204" pitchFamily="34" charset="0"/>
                <a:ea typeface="ＭＳ Ｐゴシック" charset="0"/>
                <a:cs typeface="Arial" panose="020B0604020202020204" pitchFamily="34" charset="0"/>
              </a:rPr>
              <a:t>الجسد</a:t>
            </a:r>
            <a:endParaRPr kumimoji="0" lang="en-GB" sz="2800" u="none" strike="noStrike" kern="1200" cap="none" spc="0" normalizeH="0" baseline="0" noProof="0" dirty="0">
              <a:ln>
                <a:noFill/>
              </a:ln>
              <a:solidFill>
                <a:srgbClr val="F8A500"/>
              </a:solidFill>
              <a:effectDag name="">
                <a:cont type="tree" name="">
                  <a:effect ref="fillLine"/>
                  <a:outerShdw dist="38100" dir="13500000" algn="br">
                    <a:srgbClr val="FFC655"/>
                  </a:outerShdw>
                </a:cont>
                <a:cont type="tree" name="">
                  <a:effect ref="fillLine"/>
                  <a:outerShdw dist="38100" dir="2700000" algn="tl">
                    <a:srgbClr val="946200"/>
                  </a:outerShdw>
                </a:cont>
                <a:effect ref="fillLine"/>
              </a:effectDag>
              <a:uLnTx/>
              <a:uFillTx/>
              <a:latin typeface="Arial" panose="020B0604020202020204" pitchFamily="34" charset="0"/>
              <a:ea typeface="ＭＳ Ｐゴシック" charset="0"/>
              <a:cs typeface="Arial" panose="020B0604020202020204" pitchFamily="34" charset="0"/>
            </a:endParaRPr>
          </a:p>
        </p:txBody>
      </p:sp>
      <p:sp>
        <p:nvSpPr>
          <p:cNvPr id="59398" name="Rectangle 6">
            <a:extLst>
              <a:ext uri="{FF2B5EF4-FFF2-40B4-BE49-F238E27FC236}">
                <a16:creationId xmlns:a16="http://schemas.microsoft.com/office/drawing/2014/main" id="{007CA12B-8D88-2543-A764-AF9429DAAD5D}"/>
              </a:ext>
            </a:extLst>
          </p:cNvPr>
          <p:cNvSpPr>
            <a:spLocks noChangeArrowheads="1"/>
          </p:cNvSpPr>
          <p:nvPr/>
        </p:nvSpPr>
        <p:spPr bwMode="auto">
          <a:xfrm rot="16200000">
            <a:off x="-1165799" y="5135651"/>
            <a:ext cx="2918974" cy="525721"/>
          </a:xfrm>
          <a:prstGeom prst="rect">
            <a:avLst/>
          </a:prstGeom>
          <a:solidFill>
            <a:schemeClr val="accent1"/>
          </a:solidFill>
          <a:ln w="25400">
            <a:solidFill>
              <a:schemeClr val="tx1"/>
            </a:solidFill>
            <a:miter lim="800000"/>
            <a:headEnd/>
            <a:tailEnd/>
          </a:ln>
          <a:effectLst/>
        </p:spPr>
        <p:txBody>
          <a:bodyPr wrap="square">
            <a:spAutoFit/>
          </a:bodyPr>
          <a:lstStyle/>
          <a:p>
            <a:pPr marL="0" marR="0" lvl="0" indent="0" algn="ctr" defTabSz="914400" rtl="0" eaLnBrk="1" fontAlgn="base" latinLnBrk="0" hangingPunct="1">
              <a:lnSpc>
                <a:spcPct val="110000"/>
              </a:lnSpc>
              <a:spcBef>
                <a:spcPct val="20000"/>
              </a:spcBef>
              <a:spcAft>
                <a:spcPct val="0"/>
              </a:spcAft>
              <a:buClrTx/>
              <a:buSzTx/>
              <a:buFontTx/>
              <a:buNone/>
              <a:tabLst/>
              <a:defRPr/>
            </a:pPr>
            <a:r>
              <a:rPr kumimoji="0" lang="ar-JO" sz="28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خلاصة</a:t>
            </a:r>
            <a:endParaRPr kumimoji="0" lang="en-GB" sz="28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59399" name="Rectangle 7">
            <a:extLst>
              <a:ext uri="{FF2B5EF4-FFF2-40B4-BE49-F238E27FC236}">
                <a16:creationId xmlns:a16="http://schemas.microsoft.com/office/drawing/2014/main" id="{BA6D8C26-936F-0D41-BFDF-14F919628E02}"/>
              </a:ext>
            </a:extLst>
          </p:cNvPr>
          <p:cNvSpPr>
            <a:spLocks noGrp="1" noChangeArrowheads="1"/>
          </p:cNvSpPr>
          <p:nvPr>
            <p:ph type="ctrTitle"/>
          </p:nvPr>
        </p:nvSpPr>
        <p:spPr>
          <a:xfrm>
            <a:off x="1066800" y="152400"/>
            <a:ext cx="7772400" cy="838200"/>
          </a:xfrm>
        </p:spPr>
        <p:txBody>
          <a:bodyPr/>
          <a:lstStyle/>
          <a:p>
            <a:pPr eaLnBrk="1" hangingPunct="1"/>
            <a:r>
              <a:rPr lang="ar-JO" altLang="en-US" dirty="0"/>
              <a:t>خلاصة</a:t>
            </a:r>
            <a:endParaRPr lang="en-US" altLang="en-US" dirty="0"/>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D5E0B486-DA55-4C42-8C52-556544B033A4}"/>
              </a:ext>
            </a:extLst>
          </p:cNvPr>
          <p:cNvSpPr>
            <a:spLocks noGrp="1" noChangeArrowheads="1"/>
          </p:cNvSpPr>
          <p:nvPr>
            <p:ph type="subTitle" idx="1"/>
          </p:nvPr>
        </p:nvSpPr>
        <p:spPr>
          <a:xfrm>
            <a:off x="755650" y="152400"/>
            <a:ext cx="8388350" cy="6858000"/>
          </a:xfrm>
        </p:spPr>
        <p:txBody>
          <a:bodyPr/>
          <a:lstStyle/>
          <a:p>
            <a:pPr marL="660400" indent="-660400" algn="l" eaLnBrk="1" hangingPunct="1">
              <a:lnSpc>
                <a:spcPct val="110000"/>
              </a:lnSpc>
              <a:defRPr/>
            </a:pPr>
            <a:endParaRPr lang="en-GB" sz="3600" dirty="0">
              <a:latin typeface="Arial" panose="020B0604020202020204" pitchFamily="34" charset="0"/>
            </a:endParaRPr>
          </a:p>
          <a:p>
            <a:pPr algn="r" eaLnBrk="1" hangingPunct="1">
              <a:lnSpc>
                <a:spcPct val="110000"/>
              </a:lnSpc>
              <a:buClr>
                <a:schemeClr val="tx1"/>
              </a:buClr>
              <a:defRPr/>
            </a:pPr>
            <a:r>
              <a:rPr lang="ar-JO" altLang="zh-CN" sz="3600" dirty="0">
                <a:latin typeface="Arial" panose="020B0604020202020204" pitchFamily="34" charset="0"/>
                <a:ea typeface="宋体" charset="0"/>
              </a:rPr>
              <a:t>2. نقطتين مهمتين يجب حفظهما في البال:</a:t>
            </a:r>
            <a:r>
              <a:rPr lang="en-US" altLang="zh-CN" sz="3600" dirty="0">
                <a:latin typeface="Arial" panose="020B0604020202020204" pitchFamily="34" charset="0"/>
                <a:ea typeface="宋体" charset="0"/>
              </a:rPr>
              <a:t> </a:t>
            </a:r>
          </a:p>
          <a:p>
            <a:pPr marL="990600" lvl="1" indent="0" algn="r" eaLnBrk="1" hangingPunct="1">
              <a:lnSpc>
                <a:spcPct val="110000"/>
              </a:lnSpc>
              <a:buClr>
                <a:schemeClr val="tx1"/>
              </a:buClr>
              <a:buNone/>
              <a:defRPr/>
            </a:pPr>
            <a:r>
              <a:rPr lang="en-US" altLang="zh-CN" sz="3600" dirty="0">
                <a:latin typeface="Arial" panose="020B0604020202020204" pitchFamily="34" charset="0"/>
                <a:ea typeface="宋体" charset="0"/>
              </a:rPr>
              <a:t>  </a:t>
            </a:r>
            <a:r>
              <a:rPr lang="ar-JO" altLang="zh-CN" sz="3600" dirty="0">
                <a:latin typeface="Arial" panose="020B0604020202020204" pitchFamily="34" charset="0"/>
                <a:ea typeface="宋体" charset="0"/>
              </a:rPr>
              <a:t>    أ. يجب ألا ننسى أنه لا توجد مؤسسة أو </a:t>
            </a:r>
          </a:p>
          <a:p>
            <a:pPr marL="990600" lvl="1" indent="0" algn="r" eaLnBrk="1" hangingPunct="1">
              <a:lnSpc>
                <a:spcPct val="110000"/>
              </a:lnSpc>
              <a:buClr>
                <a:schemeClr val="tx1"/>
              </a:buClr>
              <a:buNone/>
              <a:defRPr/>
            </a:pPr>
            <a:r>
              <a:rPr lang="ar-JO" altLang="zh-CN" sz="3600" dirty="0">
                <a:latin typeface="Arial" panose="020B0604020202020204" pitchFamily="34" charset="0"/>
                <a:ea typeface="宋体" charset="0"/>
              </a:rPr>
              <a:t>   هيكل كامل لأن الإنسان غير معصوم من   </a:t>
            </a:r>
            <a:r>
              <a:rPr lang="en-US" altLang="zh-CN" sz="3600" dirty="0">
                <a:latin typeface="Arial" panose="020B0604020202020204" pitchFamily="34" charset="0"/>
                <a:ea typeface="宋体" charset="0"/>
              </a:rPr>
              <a:t> </a:t>
            </a:r>
            <a:r>
              <a:rPr lang="ar-JO" altLang="zh-CN" sz="3600" dirty="0">
                <a:latin typeface="Arial" panose="020B0604020202020204" pitchFamily="34" charset="0"/>
                <a:ea typeface="宋体" charset="0"/>
              </a:rPr>
              <a:t>   </a:t>
            </a:r>
          </a:p>
          <a:p>
            <a:pPr marL="990600" lvl="1" indent="0" algn="r" eaLnBrk="1" hangingPunct="1">
              <a:lnSpc>
                <a:spcPct val="110000"/>
              </a:lnSpc>
              <a:buClr>
                <a:schemeClr val="tx1"/>
              </a:buClr>
              <a:buNone/>
              <a:defRPr/>
            </a:pPr>
            <a:r>
              <a:rPr lang="ar-JO" altLang="zh-CN" sz="3600" dirty="0">
                <a:latin typeface="Arial" panose="020B0604020202020204" pitchFamily="34" charset="0"/>
                <a:ea typeface="宋体" charset="0"/>
              </a:rPr>
              <a:t>       الخطأ.</a:t>
            </a:r>
            <a:endParaRPr lang="en-US" altLang="zh-CN" sz="3600" dirty="0">
              <a:latin typeface="Arial" panose="020B0604020202020204" pitchFamily="34" charset="0"/>
              <a:ea typeface="宋体" charset="0"/>
            </a:endParaRPr>
          </a:p>
          <a:p>
            <a:pPr marL="990600" lvl="1" indent="0" algn="r" eaLnBrk="1" hangingPunct="1">
              <a:lnSpc>
                <a:spcPct val="110000"/>
              </a:lnSpc>
              <a:buClr>
                <a:schemeClr val="tx1"/>
              </a:buClr>
              <a:buNone/>
              <a:defRPr/>
            </a:pPr>
            <a:r>
              <a:rPr lang="en-US" altLang="zh-CN" sz="3600" dirty="0">
                <a:latin typeface="Arial" panose="020B0604020202020204" pitchFamily="34" charset="0"/>
                <a:ea typeface="宋体" charset="0"/>
              </a:rPr>
              <a:t>  </a:t>
            </a:r>
          </a:p>
          <a:p>
            <a:pPr marL="990600" lvl="1" indent="0" algn="r" eaLnBrk="1" hangingPunct="1">
              <a:lnSpc>
                <a:spcPct val="110000"/>
              </a:lnSpc>
              <a:buClr>
                <a:schemeClr val="tx1"/>
              </a:buClr>
              <a:buNone/>
              <a:defRPr/>
            </a:pPr>
            <a:r>
              <a:rPr lang="ar-JO" sz="3600" dirty="0">
                <a:latin typeface="Arial" panose="020B0604020202020204" pitchFamily="34" charset="0"/>
                <a:ea typeface="宋体" charset="0"/>
              </a:rPr>
              <a:t>    ب. إن هدف القادة والجماعة ليس إدارة </a:t>
            </a:r>
          </a:p>
          <a:p>
            <a:pPr marL="990600" lvl="1" indent="0" algn="r" eaLnBrk="1" hangingPunct="1">
              <a:lnSpc>
                <a:spcPct val="110000"/>
              </a:lnSpc>
              <a:buClr>
                <a:schemeClr val="tx1"/>
              </a:buClr>
              <a:buNone/>
              <a:defRPr/>
            </a:pPr>
            <a:r>
              <a:rPr lang="ar-JO" sz="3600" dirty="0">
                <a:latin typeface="Arial" panose="020B0604020202020204" pitchFamily="34" charset="0"/>
                <a:ea typeface="宋体" charset="0"/>
              </a:rPr>
              <a:t>         الكنيسة بنجاح، بل تمجيد الله وهو ما </a:t>
            </a:r>
          </a:p>
          <a:p>
            <a:pPr marL="990600" lvl="1" indent="0" algn="r" eaLnBrk="1" hangingPunct="1">
              <a:lnSpc>
                <a:spcPct val="110000"/>
              </a:lnSpc>
              <a:buClr>
                <a:schemeClr val="tx1"/>
              </a:buClr>
              <a:buNone/>
              <a:defRPr/>
            </a:pPr>
            <a:r>
              <a:rPr lang="ar-JO" sz="3600" dirty="0">
                <a:latin typeface="Arial" panose="020B0604020202020204" pitchFamily="34" charset="0"/>
                <a:ea typeface="宋体" charset="0"/>
              </a:rPr>
              <a:t>         يحدث أحياناً من خلال الفشل.</a:t>
            </a:r>
          </a:p>
          <a:p>
            <a:pPr marL="990600" lvl="1" indent="0" algn="r" eaLnBrk="1" hangingPunct="1">
              <a:lnSpc>
                <a:spcPct val="110000"/>
              </a:lnSpc>
              <a:buClr>
                <a:schemeClr val="tx1"/>
              </a:buClr>
              <a:buNone/>
              <a:defRPr/>
            </a:pPr>
            <a:endParaRPr lang="en-GB" sz="3600" dirty="0">
              <a:latin typeface="Arial" panose="020B0604020202020204" pitchFamily="34" charset="0"/>
              <a:ea typeface="宋体" charset="0"/>
            </a:endParaRPr>
          </a:p>
        </p:txBody>
      </p:sp>
      <p:sp>
        <p:nvSpPr>
          <p:cNvPr id="60419" name="Rectangle 3">
            <a:extLst>
              <a:ext uri="{FF2B5EF4-FFF2-40B4-BE49-F238E27FC236}">
                <a16:creationId xmlns:a16="http://schemas.microsoft.com/office/drawing/2014/main" id="{127BF94D-B092-6D4D-B098-5A7F275F58DA}"/>
              </a:ext>
            </a:extLst>
          </p:cNvPr>
          <p:cNvSpPr>
            <a:spLocks noChangeArrowheads="1"/>
          </p:cNvSpPr>
          <p:nvPr/>
        </p:nvSpPr>
        <p:spPr bwMode="auto">
          <a:xfrm rot="16200000">
            <a:off x="-1152266" y="1181171"/>
            <a:ext cx="2891914" cy="529569"/>
          </a:xfrm>
          <a:prstGeom prst="rect">
            <a:avLst/>
          </a:prstGeom>
          <a:solidFill>
            <a:schemeClr val="accent1"/>
          </a:solidFill>
          <a:ln w="25400">
            <a:solidFill>
              <a:schemeClr val="tx1"/>
            </a:solidFill>
            <a:miter lim="800000"/>
            <a:headEnd/>
            <a:tailEnd/>
          </a:ln>
          <a:effectLst/>
        </p:spPr>
        <p:txBody>
          <a:bodyPr wrap="square">
            <a:spAutoFit/>
          </a:bodyPr>
          <a:lstStyle/>
          <a:p>
            <a:pPr marL="0" marR="0" lvl="0" indent="0" algn="ctr" defTabSz="914400" rtl="0" eaLnBrk="1" fontAlgn="base" latinLnBrk="0" hangingPunct="1">
              <a:lnSpc>
                <a:spcPct val="110000"/>
              </a:lnSpc>
              <a:spcBef>
                <a:spcPct val="20000"/>
              </a:spcBef>
              <a:spcAft>
                <a:spcPct val="0"/>
              </a:spcAft>
              <a:buClrTx/>
              <a:buSzTx/>
              <a:buFontTx/>
              <a:buNone/>
              <a:tabLst/>
              <a:defRPr/>
            </a:pPr>
            <a:r>
              <a:rPr kumimoji="0" lang="ar-JO" sz="2800" u="none" strike="noStrike" kern="1200" cap="none" spc="0" normalizeH="0" baseline="0" noProof="0" dirty="0">
                <a:ln>
                  <a:noFill/>
                </a:ln>
                <a:solidFill>
                  <a:srgbClr val="FF3300"/>
                </a:solidFill>
                <a:effectDag name="">
                  <a:cont type="tree" name="">
                    <a:effect ref="fillLine"/>
                    <a:outerShdw dist="38100" dir="13500000" algn="br">
                      <a:srgbClr val="FF7755"/>
                    </a:outerShdw>
                  </a:cont>
                  <a:cont type="tree" name="">
                    <a:effect ref="fillLine"/>
                    <a:outerShdw dist="38100" dir="2700000" algn="tl">
                      <a:srgbClr val="991E00"/>
                    </a:outerShdw>
                  </a:cont>
                  <a:effect ref="fillLine"/>
                </a:effectDag>
                <a:uLnTx/>
                <a:uFillTx/>
                <a:latin typeface="Arial" panose="020B0604020202020204" pitchFamily="34" charset="0"/>
                <a:ea typeface="ＭＳ Ｐゴシック" charset="0"/>
                <a:cs typeface="Arial" panose="020B0604020202020204" pitchFamily="34" charset="0"/>
              </a:rPr>
              <a:t>مقدمة</a:t>
            </a:r>
            <a:endParaRPr kumimoji="0" lang="en-GB" sz="2800" u="none" strike="noStrike" kern="1200" cap="none" spc="0" normalizeH="0" baseline="0" noProof="0" dirty="0">
              <a:ln>
                <a:noFill/>
              </a:ln>
              <a:solidFill>
                <a:srgbClr val="FF3300"/>
              </a:solidFill>
              <a:effectDag name="">
                <a:cont type="tree" name="">
                  <a:effect ref="fillLine"/>
                  <a:outerShdw dist="38100" dir="13500000" algn="br">
                    <a:srgbClr val="FF7755"/>
                  </a:outerShdw>
                </a:cont>
                <a:cont type="tree" name="">
                  <a:effect ref="fillLine"/>
                  <a:outerShdw dist="38100" dir="2700000" algn="tl">
                    <a:srgbClr val="991E00"/>
                  </a:outerShdw>
                </a:cont>
                <a:effect ref="fillLine"/>
              </a:effectDag>
              <a:uLnTx/>
              <a:uFillTx/>
              <a:latin typeface="Arial" panose="020B0604020202020204" pitchFamily="34" charset="0"/>
              <a:ea typeface="ＭＳ Ｐゴシック" charset="0"/>
              <a:cs typeface="Arial" panose="020B0604020202020204" pitchFamily="34" charset="0"/>
            </a:endParaRPr>
          </a:p>
        </p:txBody>
      </p:sp>
      <p:sp>
        <p:nvSpPr>
          <p:cNvPr id="60421" name="Rectangle 5">
            <a:extLst>
              <a:ext uri="{FF2B5EF4-FFF2-40B4-BE49-F238E27FC236}">
                <a16:creationId xmlns:a16="http://schemas.microsoft.com/office/drawing/2014/main" id="{2F0CD697-65C3-BE4F-B166-DA885DE3D8A1}"/>
              </a:ext>
            </a:extLst>
          </p:cNvPr>
          <p:cNvSpPr>
            <a:spLocks noChangeArrowheads="1"/>
          </p:cNvSpPr>
          <p:nvPr/>
        </p:nvSpPr>
        <p:spPr bwMode="auto">
          <a:xfrm rot="16200000">
            <a:off x="-280040" y="3200856"/>
            <a:ext cx="1147457" cy="529569"/>
          </a:xfrm>
          <a:prstGeom prst="rect">
            <a:avLst/>
          </a:prstGeom>
          <a:solidFill>
            <a:schemeClr val="accent1"/>
          </a:solidFill>
          <a:ln w="25400">
            <a:solidFill>
              <a:schemeClr val="tx1"/>
            </a:solidFill>
            <a:miter lim="800000"/>
            <a:headEnd/>
            <a:tailEnd/>
          </a:ln>
          <a:effectLst/>
        </p:spPr>
        <p:txBody>
          <a:bodyPr wrap="square">
            <a:spAutoFit/>
          </a:bodyPr>
          <a:lstStyle/>
          <a:p>
            <a:pPr marL="0" marR="0" lvl="0" indent="0" algn="ctr" defTabSz="914400" rtl="0" eaLnBrk="1" fontAlgn="base" latinLnBrk="0" hangingPunct="1">
              <a:lnSpc>
                <a:spcPct val="110000"/>
              </a:lnSpc>
              <a:spcBef>
                <a:spcPct val="20000"/>
              </a:spcBef>
              <a:spcAft>
                <a:spcPct val="0"/>
              </a:spcAft>
              <a:buClrTx/>
              <a:buSzTx/>
              <a:buFontTx/>
              <a:buNone/>
              <a:tabLst/>
              <a:defRPr/>
            </a:pPr>
            <a:r>
              <a:rPr kumimoji="0" lang="ar-JO" sz="2800" u="none" strike="noStrike" kern="1200" cap="none" spc="0" normalizeH="0" baseline="0" noProof="0" dirty="0">
                <a:ln>
                  <a:noFill/>
                </a:ln>
                <a:solidFill>
                  <a:srgbClr val="FF3300"/>
                </a:solidFill>
                <a:effectDag name="">
                  <a:cont type="tree" name="">
                    <a:effect ref="fillLine"/>
                    <a:outerShdw dist="38100" dir="13500000" algn="br">
                      <a:srgbClr val="FF7755"/>
                    </a:outerShdw>
                  </a:cont>
                  <a:cont type="tree" name="">
                    <a:effect ref="fillLine"/>
                    <a:outerShdw dist="38100" dir="2700000" algn="tl">
                      <a:srgbClr val="991E00"/>
                    </a:outerShdw>
                  </a:cont>
                  <a:effect ref="fillLine"/>
                </a:effectDag>
                <a:uLnTx/>
                <a:uFillTx/>
                <a:latin typeface="Arial" panose="020B0604020202020204" pitchFamily="34" charset="0"/>
                <a:ea typeface="ＭＳ Ｐゴシック" charset="0"/>
                <a:cs typeface="Arial" panose="020B0604020202020204" pitchFamily="34" charset="0"/>
              </a:rPr>
              <a:t>جسد</a:t>
            </a:r>
            <a:endParaRPr kumimoji="0" lang="en-GB" sz="2800" u="none" strike="noStrike" kern="1200" cap="none" spc="0" normalizeH="0" baseline="0" noProof="0" dirty="0">
              <a:ln>
                <a:noFill/>
              </a:ln>
              <a:solidFill>
                <a:srgbClr val="FF3300"/>
              </a:solidFill>
              <a:effectDag name="">
                <a:cont type="tree" name="">
                  <a:effect ref="fillLine"/>
                  <a:outerShdw dist="38100" dir="13500000" algn="br">
                    <a:srgbClr val="FF7755"/>
                  </a:outerShdw>
                </a:cont>
                <a:cont type="tree" name="">
                  <a:effect ref="fillLine"/>
                  <a:outerShdw dist="38100" dir="2700000" algn="tl">
                    <a:srgbClr val="991E00"/>
                  </a:outerShdw>
                </a:cont>
                <a:effect ref="fillLine"/>
              </a:effectDag>
              <a:uLnTx/>
              <a:uFillTx/>
              <a:latin typeface="Arial" panose="020B0604020202020204" pitchFamily="34" charset="0"/>
              <a:ea typeface="ＭＳ Ｐゴシック" charset="0"/>
              <a:cs typeface="Arial" panose="020B0604020202020204" pitchFamily="34" charset="0"/>
            </a:endParaRPr>
          </a:p>
        </p:txBody>
      </p:sp>
      <p:sp>
        <p:nvSpPr>
          <p:cNvPr id="60422" name="Rectangle 6">
            <a:extLst>
              <a:ext uri="{FF2B5EF4-FFF2-40B4-BE49-F238E27FC236}">
                <a16:creationId xmlns:a16="http://schemas.microsoft.com/office/drawing/2014/main" id="{D0E4ED8B-1E31-DB48-A730-2B9451AC2DC7}"/>
              </a:ext>
            </a:extLst>
          </p:cNvPr>
          <p:cNvSpPr>
            <a:spLocks noChangeArrowheads="1"/>
          </p:cNvSpPr>
          <p:nvPr/>
        </p:nvSpPr>
        <p:spPr bwMode="auto">
          <a:xfrm rot="16200000">
            <a:off x="-1115628" y="5183898"/>
            <a:ext cx="2818632" cy="529569"/>
          </a:xfrm>
          <a:prstGeom prst="rect">
            <a:avLst/>
          </a:prstGeom>
          <a:solidFill>
            <a:schemeClr val="accent1"/>
          </a:solidFill>
          <a:ln w="25400">
            <a:solidFill>
              <a:schemeClr val="tx1"/>
            </a:solidFill>
            <a:miter lim="800000"/>
            <a:headEnd/>
            <a:tailEnd/>
          </a:ln>
          <a:effectLst/>
        </p:spPr>
        <p:txBody>
          <a:bodyPr wrap="square">
            <a:spAutoFit/>
          </a:bodyPr>
          <a:lstStyle/>
          <a:p>
            <a:pPr marL="0" marR="0" lvl="0" indent="0" algn="ctr" defTabSz="914400" rtl="0" eaLnBrk="1" fontAlgn="base" latinLnBrk="0" hangingPunct="1">
              <a:lnSpc>
                <a:spcPct val="110000"/>
              </a:lnSpc>
              <a:spcBef>
                <a:spcPct val="20000"/>
              </a:spcBef>
              <a:spcAft>
                <a:spcPct val="0"/>
              </a:spcAft>
              <a:buClrTx/>
              <a:buSzTx/>
              <a:buFontTx/>
              <a:buNone/>
              <a:tabLst/>
              <a:defRPr/>
            </a:pPr>
            <a:r>
              <a:rPr kumimoji="0" lang="ar-JO" sz="28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خلاصة</a:t>
            </a:r>
            <a:endParaRPr kumimoji="0" lang="en-GB" sz="28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0423" name="Rectangle 7">
            <a:extLst>
              <a:ext uri="{FF2B5EF4-FFF2-40B4-BE49-F238E27FC236}">
                <a16:creationId xmlns:a16="http://schemas.microsoft.com/office/drawing/2014/main" id="{3829D182-585C-754C-BF51-B228A2AE4B15}"/>
              </a:ext>
            </a:extLst>
          </p:cNvPr>
          <p:cNvSpPr>
            <a:spLocks noGrp="1" noChangeArrowheads="1"/>
          </p:cNvSpPr>
          <p:nvPr>
            <p:ph type="ctrTitle"/>
          </p:nvPr>
        </p:nvSpPr>
        <p:spPr>
          <a:xfrm>
            <a:off x="838200" y="0"/>
            <a:ext cx="7772400" cy="914400"/>
          </a:xfrm>
        </p:spPr>
        <p:txBody>
          <a:bodyPr/>
          <a:lstStyle/>
          <a:p>
            <a:pPr eaLnBrk="1" hangingPunct="1"/>
            <a:r>
              <a:rPr lang="ar-JO" altLang="en-US" dirty="0">
                <a:latin typeface="Arial" panose="020B0604020202020204" pitchFamily="34" charset="0"/>
              </a:rPr>
              <a:t>خلاصة</a:t>
            </a:r>
            <a:endParaRPr lang="en-US" altLang="en-US" dirty="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0418">
                                            <p:txEl>
                                              <p:pRg st="2" end="2"/>
                                            </p:txEl>
                                          </p:spTgt>
                                        </p:tgtEl>
                                        <p:attrNameLst>
                                          <p:attrName>style.visibility</p:attrName>
                                        </p:attrNameLst>
                                      </p:cBhvr>
                                      <p:to>
                                        <p:strVal val="visible"/>
                                      </p:to>
                                    </p:set>
                                    <p:animEffect transition="in" filter="dissolve">
                                      <p:cBhvr>
                                        <p:cTn id="7" dur="1000"/>
                                        <p:tgtEl>
                                          <p:spTgt spid="6041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0418">
                                            <p:txEl>
                                              <p:pRg st="3" end="3"/>
                                            </p:txEl>
                                          </p:spTgt>
                                        </p:tgtEl>
                                        <p:attrNameLst>
                                          <p:attrName>style.visibility</p:attrName>
                                        </p:attrNameLst>
                                      </p:cBhvr>
                                      <p:to>
                                        <p:strVal val="visible"/>
                                      </p:to>
                                    </p:set>
                                    <p:animEffect transition="in" filter="dissolve">
                                      <p:cBhvr>
                                        <p:cTn id="12" dur="1000"/>
                                        <p:tgtEl>
                                          <p:spTgt spid="60418">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0418">
                                            <p:txEl>
                                              <p:pRg st="4" end="4"/>
                                            </p:txEl>
                                          </p:spTgt>
                                        </p:tgtEl>
                                        <p:attrNameLst>
                                          <p:attrName>style.visibility</p:attrName>
                                        </p:attrNameLst>
                                      </p:cBhvr>
                                      <p:to>
                                        <p:strVal val="visible"/>
                                      </p:to>
                                    </p:set>
                                    <p:animEffect transition="in" filter="dissolve">
                                      <p:cBhvr>
                                        <p:cTn id="17" dur="1000"/>
                                        <p:tgtEl>
                                          <p:spTgt spid="6041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60418">
                                            <p:txEl>
                                              <p:pRg st="5" end="5"/>
                                            </p:txEl>
                                          </p:spTgt>
                                        </p:tgtEl>
                                        <p:attrNameLst>
                                          <p:attrName>style.visibility</p:attrName>
                                        </p:attrNameLst>
                                      </p:cBhvr>
                                      <p:to>
                                        <p:strVal val="visible"/>
                                      </p:to>
                                    </p:set>
                                    <p:animEffect transition="in" filter="dissolve">
                                      <p:cBhvr>
                                        <p:cTn id="22" dur="1000"/>
                                        <p:tgtEl>
                                          <p:spTgt spid="60418">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60418">
                                            <p:txEl>
                                              <p:pRg st="6" end="6"/>
                                            </p:txEl>
                                          </p:spTgt>
                                        </p:tgtEl>
                                        <p:attrNameLst>
                                          <p:attrName>style.visibility</p:attrName>
                                        </p:attrNameLst>
                                      </p:cBhvr>
                                      <p:to>
                                        <p:strVal val="visible"/>
                                      </p:to>
                                    </p:set>
                                    <p:animEffect transition="in" filter="checkerboard(across)">
                                      <p:cBhvr>
                                        <p:cTn id="27" dur="1000"/>
                                        <p:tgtEl>
                                          <p:spTgt spid="60418">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60418">
                                            <p:txEl>
                                              <p:pRg st="7" end="7"/>
                                            </p:txEl>
                                          </p:spTgt>
                                        </p:tgtEl>
                                        <p:attrNameLst>
                                          <p:attrName>style.visibility</p:attrName>
                                        </p:attrNameLst>
                                      </p:cBhvr>
                                      <p:to>
                                        <p:strVal val="visible"/>
                                      </p:to>
                                    </p:set>
                                    <p:animEffect transition="in" filter="checkerboard(across)">
                                      <p:cBhvr>
                                        <p:cTn id="32" dur="1000"/>
                                        <p:tgtEl>
                                          <p:spTgt spid="60418">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60418">
                                            <p:txEl>
                                              <p:pRg st="8" end="8"/>
                                            </p:txEl>
                                          </p:spTgt>
                                        </p:tgtEl>
                                        <p:attrNameLst>
                                          <p:attrName>style.visibility</p:attrName>
                                        </p:attrNameLst>
                                      </p:cBhvr>
                                      <p:to>
                                        <p:strVal val="visible"/>
                                      </p:to>
                                    </p:set>
                                    <p:animEffect transition="in" filter="checkerboard(across)">
                                      <p:cBhvr>
                                        <p:cTn id="37" dur="1000"/>
                                        <p:tgtEl>
                                          <p:spTgt spid="6041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67618" name="Rectangle 2">
            <a:extLst>
              <a:ext uri="{FF2B5EF4-FFF2-40B4-BE49-F238E27FC236}">
                <a16:creationId xmlns:a16="http://schemas.microsoft.com/office/drawing/2014/main" id="{40C070EE-1E17-8F4F-8540-5504CC82FD0A}"/>
              </a:ext>
            </a:extLst>
          </p:cNvPr>
          <p:cNvSpPr>
            <a:spLocks noChangeArrowheads="1"/>
          </p:cNvSpPr>
          <p:nvPr/>
        </p:nvSpPr>
        <p:spPr bwMode="auto">
          <a:xfrm>
            <a:off x="2268538" y="5876925"/>
            <a:ext cx="5400675" cy="792163"/>
          </a:xfrm>
          <a:prstGeom prst="rect">
            <a:avLst/>
          </a:prstGeom>
          <a:solidFill>
            <a:srgbClr val="CC99FF"/>
          </a:solidFill>
          <a:ln w="38100">
            <a:solidFill>
              <a:schemeClr val="tx1"/>
            </a:solidFill>
            <a:miter lim="800000"/>
            <a:headEnd/>
            <a:tailEnd/>
          </a:ln>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367619" name="Rectangle 3">
            <a:extLst>
              <a:ext uri="{FF2B5EF4-FFF2-40B4-BE49-F238E27FC236}">
                <a16:creationId xmlns:a16="http://schemas.microsoft.com/office/drawing/2014/main" id="{2011E821-EC3A-BD49-8DA7-656B9BE50ED4}"/>
              </a:ext>
            </a:extLst>
          </p:cNvPr>
          <p:cNvSpPr>
            <a:spLocks noChangeArrowheads="1"/>
          </p:cNvSpPr>
          <p:nvPr/>
        </p:nvSpPr>
        <p:spPr bwMode="auto">
          <a:xfrm>
            <a:off x="2339975" y="3860800"/>
            <a:ext cx="5400675" cy="792163"/>
          </a:xfrm>
          <a:prstGeom prst="rect">
            <a:avLst/>
          </a:prstGeom>
          <a:solidFill>
            <a:srgbClr val="FFFF99"/>
          </a:solidFill>
          <a:ln w="38100">
            <a:solidFill>
              <a:schemeClr val="tx1"/>
            </a:solidFill>
            <a:miter lim="800000"/>
            <a:headEnd/>
            <a:tailEnd/>
          </a:ln>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367620" name="Rectangle 4">
            <a:extLst>
              <a:ext uri="{FF2B5EF4-FFF2-40B4-BE49-F238E27FC236}">
                <a16:creationId xmlns:a16="http://schemas.microsoft.com/office/drawing/2014/main" id="{B04A0976-23A8-7B4D-BAE8-5EDAC11527E6}"/>
              </a:ext>
            </a:extLst>
          </p:cNvPr>
          <p:cNvSpPr>
            <a:spLocks noChangeArrowheads="1"/>
          </p:cNvSpPr>
          <p:nvPr/>
        </p:nvSpPr>
        <p:spPr bwMode="auto">
          <a:xfrm>
            <a:off x="1403350" y="1989138"/>
            <a:ext cx="7200900" cy="792162"/>
          </a:xfrm>
          <a:prstGeom prst="rect">
            <a:avLst/>
          </a:prstGeom>
          <a:solidFill>
            <a:srgbClr val="FFCC99"/>
          </a:solidFill>
          <a:ln w="38100">
            <a:solidFill>
              <a:schemeClr val="tx1"/>
            </a:solidFill>
            <a:miter lim="800000"/>
            <a:headEnd/>
            <a:tailEnd/>
          </a:ln>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488453" name="Rectangle 5">
            <a:extLst>
              <a:ext uri="{FF2B5EF4-FFF2-40B4-BE49-F238E27FC236}">
                <a16:creationId xmlns:a16="http://schemas.microsoft.com/office/drawing/2014/main" id="{DCCA6CE4-89B1-5741-B12A-0AECCBAA9AA2}"/>
              </a:ext>
            </a:extLst>
          </p:cNvPr>
          <p:cNvSpPr>
            <a:spLocks noGrp="1" noChangeArrowheads="1"/>
          </p:cNvSpPr>
          <p:nvPr>
            <p:ph type="subTitle" idx="1"/>
          </p:nvPr>
        </p:nvSpPr>
        <p:spPr>
          <a:xfrm>
            <a:off x="827088" y="0"/>
            <a:ext cx="8316912" cy="6858000"/>
          </a:xfrm>
        </p:spPr>
        <p:txBody>
          <a:bodyPr/>
          <a:lstStyle/>
          <a:p>
            <a:pPr algn="l" eaLnBrk="1" hangingPunct="1">
              <a:lnSpc>
                <a:spcPct val="110000"/>
              </a:lnSpc>
              <a:tabLst>
                <a:tab pos="5656263" algn="l"/>
              </a:tabLst>
              <a:defRPr/>
            </a:pPr>
            <a:endParaRPr lang="en-GB" sz="3600" dirty="0"/>
          </a:p>
          <a:p>
            <a:pPr eaLnBrk="1" hangingPunct="1">
              <a:tabLst>
                <a:tab pos="5656263" algn="l"/>
              </a:tabLst>
              <a:defRPr/>
            </a:pPr>
            <a:endParaRPr lang="en-US" altLang="zh-CN" sz="3600" dirty="0">
              <a:effectLst>
                <a:outerShdw blurRad="38100" dist="38100" dir="2700000" algn="tl">
                  <a:srgbClr val="DDDDDD"/>
                </a:outerShdw>
              </a:effectLst>
              <a:ea typeface="宋体" charset="0"/>
            </a:endParaRPr>
          </a:p>
          <a:p>
            <a:pPr eaLnBrk="1" hangingPunct="1">
              <a:tabLst>
                <a:tab pos="5656263" algn="l"/>
              </a:tabLst>
              <a:defRPr/>
            </a:pPr>
            <a:endParaRPr lang="en-US" altLang="zh-CN" sz="3600" dirty="0">
              <a:effectLst>
                <a:outerShdw blurRad="38100" dist="38100" dir="2700000" algn="tl">
                  <a:srgbClr val="DDDDDD"/>
                </a:outerShdw>
              </a:effectLst>
              <a:ea typeface="宋体" charset="0"/>
            </a:endParaRPr>
          </a:p>
          <a:p>
            <a:pPr eaLnBrk="1" hangingPunct="1">
              <a:tabLst>
                <a:tab pos="5656263" algn="l"/>
              </a:tabLst>
              <a:defRPr/>
            </a:pPr>
            <a:r>
              <a:rPr lang="ar-JO" altLang="zh-CN" sz="3600" dirty="0">
                <a:effectLst>
                  <a:outerShdw blurRad="38100" dist="38100" dir="2700000" algn="tl">
                    <a:srgbClr val="DDDDDD"/>
                  </a:outerShdw>
                </a:effectLst>
                <a:ea typeface="宋体" charset="0"/>
              </a:rPr>
              <a:t>الشيوخ (الإدارة / صنع القرارات)</a:t>
            </a:r>
            <a:endParaRPr lang="en-US" altLang="zh-CN" sz="3600" u="sng" dirty="0">
              <a:effectLst>
                <a:outerShdw blurRad="38100" dist="38100" dir="2700000" algn="tl">
                  <a:srgbClr val="DDDDDD"/>
                </a:outerShdw>
              </a:effectLst>
              <a:ea typeface="宋体" charset="0"/>
            </a:endParaRPr>
          </a:p>
          <a:p>
            <a:pPr eaLnBrk="1" hangingPunct="1">
              <a:tabLst>
                <a:tab pos="5656263" algn="l"/>
              </a:tabLst>
              <a:defRPr/>
            </a:pPr>
            <a:endParaRPr lang="en-US" altLang="zh-CN" sz="3600" dirty="0">
              <a:ea typeface="宋体" charset="0"/>
            </a:endParaRPr>
          </a:p>
          <a:p>
            <a:pPr eaLnBrk="1" hangingPunct="1">
              <a:tabLst>
                <a:tab pos="5656263" algn="l"/>
              </a:tabLst>
              <a:defRPr/>
            </a:pPr>
            <a:endParaRPr lang="en-US" altLang="zh-CN" sz="3600" dirty="0">
              <a:ea typeface="宋体" charset="0"/>
            </a:endParaRPr>
          </a:p>
          <a:p>
            <a:pPr eaLnBrk="1" hangingPunct="1">
              <a:tabLst>
                <a:tab pos="5656263" algn="l"/>
              </a:tabLst>
              <a:defRPr/>
            </a:pPr>
            <a:r>
              <a:rPr lang="ar-JO" altLang="zh-CN" sz="3600" dirty="0">
                <a:effectLst>
                  <a:outerShdw blurRad="38100" dist="38100" dir="2700000" algn="tl">
                    <a:srgbClr val="DDDDDD"/>
                  </a:outerShdw>
                </a:effectLst>
                <a:ea typeface="宋体" charset="0"/>
              </a:rPr>
              <a:t>الشمامسة (الخدمة)</a:t>
            </a:r>
            <a:endParaRPr lang="en-US" altLang="zh-CN" sz="3600" u="sng" dirty="0">
              <a:effectLst>
                <a:outerShdw blurRad="38100" dist="38100" dir="2700000" algn="tl">
                  <a:srgbClr val="DDDDDD"/>
                </a:outerShdw>
              </a:effectLst>
              <a:ea typeface="宋体" charset="0"/>
            </a:endParaRPr>
          </a:p>
          <a:p>
            <a:pPr eaLnBrk="1" hangingPunct="1">
              <a:tabLst>
                <a:tab pos="5656263" algn="l"/>
              </a:tabLst>
              <a:defRPr/>
            </a:pPr>
            <a:endParaRPr lang="en-US" altLang="zh-CN" sz="3600" dirty="0">
              <a:effectLst>
                <a:outerShdw blurRad="38100" dist="38100" dir="2700000" algn="tl">
                  <a:srgbClr val="DDDDDD"/>
                </a:outerShdw>
              </a:effectLst>
              <a:ea typeface="宋体" charset="0"/>
            </a:endParaRPr>
          </a:p>
          <a:p>
            <a:pPr eaLnBrk="1" hangingPunct="1">
              <a:tabLst>
                <a:tab pos="5656263" algn="l"/>
              </a:tabLst>
              <a:defRPr/>
            </a:pPr>
            <a:endParaRPr lang="en-US" altLang="zh-CN" sz="3600" dirty="0">
              <a:ea typeface="宋体" charset="0"/>
            </a:endParaRPr>
          </a:p>
          <a:p>
            <a:pPr eaLnBrk="1" hangingPunct="1">
              <a:tabLst>
                <a:tab pos="5656263" algn="l"/>
              </a:tabLst>
              <a:defRPr/>
            </a:pPr>
            <a:r>
              <a:rPr lang="ar-JO" altLang="zh-CN" sz="3600" dirty="0">
                <a:effectLst>
                  <a:outerShdw blurRad="38100" dist="38100" dir="2700000" algn="tl">
                    <a:srgbClr val="DDDDDD"/>
                  </a:outerShdw>
                </a:effectLst>
                <a:ea typeface="宋体" charset="0"/>
              </a:rPr>
              <a:t>الشعب (التعيين)</a:t>
            </a:r>
            <a:endParaRPr lang="en-GB" sz="3600" dirty="0">
              <a:effectLst>
                <a:outerShdw blurRad="38100" dist="38100" dir="2700000" algn="tl">
                  <a:srgbClr val="DDDDDD"/>
                </a:outerShdw>
              </a:effectLst>
              <a:ea typeface="宋体" charset="0"/>
            </a:endParaRPr>
          </a:p>
        </p:txBody>
      </p:sp>
      <p:sp>
        <p:nvSpPr>
          <p:cNvPr id="488454" name="Rectangle 6">
            <a:extLst>
              <a:ext uri="{FF2B5EF4-FFF2-40B4-BE49-F238E27FC236}">
                <a16:creationId xmlns:a16="http://schemas.microsoft.com/office/drawing/2014/main" id="{698F7DC2-041C-9B44-9B5F-5536C34C35A3}"/>
              </a:ext>
            </a:extLst>
          </p:cNvPr>
          <p:cNvSpPr>
            <a:spLocks noChangeArrowheads="1"/>
          </p:cNvSpPr>
          <p:nvPr/>
        </p:nvSpPr>
        <p:spPr bwMode="auto">
          <a:xfrm rot="16200000">
            <a:off x="-1150680" y="1179583"/>
            <a:ext cx="2888740" cy="529569"/>
          </a:xfrm>
          <a:prstGeom prst="rect">
            <a:avLst/>
          </a:prstGeom>
          <a:solidFill>
            <a:schemeClr val="accent1"/>
          </a:solidFill>
          <a:ln w="25400">
            <a:solidFill>
              <a:schemeClr val="tx1"/>
            </a:solidFill>
            <a:miter lim="800000"/>
            <a:headEnd/>
            <a:tailEnd/>
          </a:ln>
          <a:effectLst/>
        </p:spPr>
        <p:txBody>
          <a:bodyPr wrap="square">
            <a:spAutoFit/>
          </a:bodyPr>
          <a:lstStyle/>
          <a:p>
            <a:pPr marL="0" marR="0" lvl="0" indent="0" algn="ctr" defTabSz="914400" rtl="0" eaLnBrk="1" fontAlgn="base" latinLnBrk="0" hangingPunct="1">
              <a:lnSpc>
                <a:spcPct val="110000"/>
              </a:lnSpc>
              <a:spcBef>
                <a:spcPct val="20000"/>
              </a:spcBef>
              <a:spcAft>
                <a:spcPct val="0"/>
              </a:spcAft>
              <a:buClrTx/>
              <a:buSzTx/>
              <a:buFontTx/>
              <a:buNone/>
              <a:tabLst/>
              <a:defRPr/>
            </a:pPr>
            <a:r>
              <a:rPr kumimoji="0" lang="ar-JO" sz="2800" u="none" strike="noStrike" kern="1200" cap="none" spc="0" normalizeH="0" baseline="0" noProof="0" dirty="0">
                <a:ln>
                  <a:noFill/>
                </a:ln>
                <a:solidFill>
                  <a:srgbClr val="BBE0E3"/>
                </a:solidFill>
                <a:effectDag name="">
                  <a:cont type="tree" name="">
                    <a:effect ref="fillLine"/>
                    <a:outerShdw dist="38100" dir="13500000" algn="br">
                      <a:srgbClr val="E1FDFF"/>
                    </a:outerShdw>
                  </a:cont>
                  <a:cont type="tree" name="">
                    <a:effect ref="fillLine"/>
                    <a:outerShdw dist="38100" dir="2700000" algn="tl">
                      <a:srgbClr val="708688"/>
                    </a:outerShdw>
                  </a:cont>
                  <a:effect ref="fillLine"/>
                </a:effectDag>
                <a:uLnTx/>
                <a:uFillTx/>
                <a:latin typeface="Arial" panose="020B0604020202020204" pitchFamily="34" charset="0"/>
                <a:ea typeface="ＭＳ Ｐゴシック" charset="0"/>
                <a:cs typeface="Arial" panose="020B0604020202020204" pitchFamily="34" charset="0"/>
              </a:rPr>
              <a:t>مقدمة</a:t>
            </a:r>
            <a:endParaRPr kumimoji="0" lang="en-GB" sz="2800" u="none" strike="noStrike" kern="1200" cap="none" spc="0" normalizeH="0" baseline="0" noProof="0" dirty="0">
              <a:ln>
                <a:noFill/>
              </a:ln>
              <a:solidFill>
                <a:srgbClr val="BBE0E3"/>
              </a:solidFill>
              <a:effectDag name="">
                <a:cont type="tree" name="">
                  <a:effect ref="fillLine"/>
                  <a:outerShdw dist="38100" dir="13500000" algn="br">
                    <a:srgbClr val="E1FDFF"/>
                  </a:outerShdw>
                </a:cont>
                <a:cont type="tree" name="">
                  <a:effect ref="fillLine"/>
                  <a:outerShdw dist="38100" dir="2700000" algn="tl">
                    <a:srgbClr val="708688"/>
                  </a:outerShdw>
                </a:cont>
                <a:effect ref="fillLine"/>
              </a:effectDag>
              <a:uLnTx/>
              <a:uFillTx/>
              <a:latin typeface="Arial" panose="020B0604020202020204" pitchFamily="34" charset="0"/>
              <a:ea typeface="ＭＳ Ｐゴシック" charset="0"/>
              <a:cs typeface="Arial" panose="020B0604020202020204" pitchFamily="34" charset="0"/>
            </a:endParaRPr>
          </a:p>
        </p:txBody>
      </p:sp>
      <p:sp>
        <p:nvSpPr>
          <p:cNvPr id="488455" name="Rectangle 7">
            <a:extLst>
              <a:ext uri="{FF2B5EF4-FFF2-40B4-BE49-F238E27FC236}">
                <a16:creationId xmlns:a16="http://schemas.microsoft.com/office/drawing/2014/main" id="{CDFDB56A-9BF1-D545-B97C-D67B7C027745}"/>
              </a:ext>
            </a:extLst>
          </p:cNvPr>
          <p:cNvSpPr>
            <a:spLocks noGrp="1" noChangeArrowheads="1"/>
          </p:cNvSpPr>
          <p:nvPr>
            <p:ph type="ctrTitle"/>
          </p:nvPr>
        </p:nvSpPr>
        <p:spPr>
          <a:xfrm>
            <a:off x="611188" y="0"/>
            <a:ext cx="8075612" cy="1341438"/>
          </a:xfrm>
        </p:spPr>
        <p:txBody>
          <a:bodyPr/>
          <a:lstStyle/>
          <a:p>
            <a:pPr eaLnBrk="1" hangingPunct="1"/>
            <a:r>
              <a:rPr lang="ar-JO" altLang="zh-CN" sz="4000" dirty="0">
                <a:effectLst>
                  <a:outerShdw blurRad="38100" dist="38100" dir="2700000" algn="tl">
                    <a:srgbClr val="C0C0C0"/>
                  </a:outerShdw>
                </a:effectLst>
                <a:ea typeface="宋体" panose="02010600030101010101" pitchFamily="2" charset="-122"/>
              </a:rPr>
              <a:t>شكل مقترح لإدارة الكنيسة</a:t>
            </a:r>
            <a:endParaRPr lang="en-US" altLang="zh-CN" sz="4000" dirty="0">
              <a:effectLst>
                <a:outerShdw blurRad="38100" dist="38100" dir="2700000" algn="tl">
                  <a:srgbClr val="C0C0C0"/>
                </a:outerShdw>
              </a:effectLst>
              <a:ea typeface="宋体" panose="02010600030101010101" pitchFamily="2" charset="-122"/>
            </a:endParaRPr>
          </a:p>
        </p:txBody>
      </p:sp>
      <p:sp>
        <p:nvSpPr>
          <p:cNvPr id="488456" name="Rectangle 8">
            <a:extLst>
              <a:ext uri="{FF2B5EF4-FFF2-40B4-BE49-F238E27FC236}">
                <a16:creationId xmlns:a16="http://schemas.microsoft.com/office/drawing/2014/main" id="{D8F7A165-10E8-7243-93F6-64D0D3698DB4}"/>
              </a:ext>
            </a:extLst>
          </p:cNvPr>
          <p:cNvSpPr>
            <a:spLocks noChangeArrowheads="1"/>
          </p:cNvSpPr>
          <p:nvPr/>
        </p:nvSpPr>
        <p:spPr bwMode="auto">
          <a:xfrm rot="16200000">
            <a:off x="-231056" y="3148696"/>
            <a:ext cx="1049487" cy="529569"/>
          </a:xfrm>
          <a:prstGeom prst="rect">
            <a:avLst/>
          </a:prstGeom>
          <a:solidFill>
            <a:schemeClr val="accent1"/>
          </a:solidFill>
          <a:ln w="25400">
            <a:solidFill>
              <a:schemeClr val="tx1"/>
            </a:solidFill>
            <a:miter lim="800000"/>
            <a:headEnd/>
            <a:tailEnd/>
          </a:ln>
          <a:effectLst/>
        </p:spPr>
        <p:txBody>
          <a:bodyPr wrap="squar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10000"/>
              </a:lnSpc>
              <a:spcBef>
                <a:spcPct val="20000"/>
              </a:spcBef>
              <a:spcAft>
                <a:spcPct val="0"/>
              </a:spcAft>
              <a:buClrTx/>
              <a:buSzTx/>
              <a:buFontTx/>
              <a:buNone/>
              <a:tabLst/>
              <a:defRPr/>
            </a:pPr>
            <a:r>
              <a:rPr kumimoji="0" lang="ar-JO" altLang="en-US" sz="2800" u="none" strike="noStrike" kern="1200" cap="none" spc="0" normalizeH="0" baseline="0" noProof="0" dirty="0">
                <a:ln>
                  <a:noFill/>
                </a:ln>
                <a:solidFill>
                  <a:srgbClr val="000000"/>
                </a:solidFill>
                <a:effectLst>
                  <a:outerShdw blurRad="38100" dist="38100" dir="2700000" algn="tl">
                    <a:srgbClr val="FFFFFF"/>
                  </a:outerShdw>
                </a:effectLst>
                <a:uLnTx/>
                <a:uFillTx/>
                <a:ea typeface="ＭＳ Ｐゴシック" panose="020B0600070205080204" pitchFamily="34" charset="-128"/>
                <a:cs typeface="Arial" panose="020B0604020202020204" pitchFamily="34" charset="0"/>
              </a:rPr>
              <a:t>الجسد</a:t>
            </a:r>
            <a:endParaRPr kumimoji="0" lang="en-GB" altLang="en-US" sz="2800" u="none" strike="noStrike" kern="1200" cap="none" spc="0" normalizeH="0" baseline="0" noProof="0" dirty="0">
              <a:ln>
                <a:noFill/>
              </a:ln>
              <a:solidFill>
                <a:srgbClr val="000000"/>
              </a:solidFill>
              <a:effectLst>
                <a:outerShdw blurRad="38100" dist="38100" dir="2700000" algn="tl">
                  <a:srgbClr val="FFFFFF"/>
                </a:outerShdw>
              </a:effectLst>
              <a:uLnTx/>
              <a:uFillTx/>
              <a:ea typeface="ＭＳ Ｐゴシック" panose="020B0600070205080204" pitchFamily="34" charset="-128"/>
              <a:cs typeface="Arial" panose="020B0604020202020204" pitchFamily="34" charset="0"/>
            </a:endParaRPr>
          </a:p>
        </p:txBody>
      </p:sp>
      <p:sp>
        <p:nvSpPr>
          <p:cNvPr id="367625" name="Line 9">
            <a:extLst>
              <a:ext uri="{FF2B5EF4-FFF2-40B4-BE49-F238E27FC236}">
                <a16:creationId xmlns:a16="http://schemas.microsoft.com/office/drawing/2014/main" id="{02B26924-26E3-7443-ADC5-6D458F945103}"/>
              </a:ext>
            </a:extLst>
          </p:cNvPr>
          <p:cNvSpPr>
            <a:spLocks noChangeShapeType="1"/>
          </p:cNvSpPr>
          <p:nvPr/>
        </p:nvSpPr>
        <p:spPr bwMode="auto">
          <a:xfrm>
            <a:off x="4932363" y="2781300"/>
            <a:ext cx="0" cy="10795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367626" name="Line 10">
            <a:extLst>
              <a:ext uri="{FF2B5EF4-FFF2-40B4-BE49-F238E27FC236}">
                <a16:creationId xmlns:a16="http://schemas.microsoft.com/office/drawing/2014/main" id="{B40DC188-B78F-A44B-BF99-8334EEC5B82B}"/>
              </a:ext>
            </a:extLst>
          </p:cNvPr>
          <p:cNvSpPr>
            <a:spLocks noChangeShapeType="1"/>
          </p:cNvSpPr>
          <p:nvPr/>
        </p:nvSpPr>
        <p:spPr bwMode="auto">
          <a:xfrm>
            <a:off x="4932363" y="4652963"/>
            <a:ext cx="0" cy="122396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88459" name="Text Box 11">
            <a:extLst>
              <a:ext uri="{FF2B5EF4-FFF2-40B4-BE49-F238E27FC236}">
                <a16:creationId xmlns:a16="http://schemas.microsoft.com/office/drawing/2014/main" id="{17B8D555-747C-8648-88A5-64558004F746}"/>
              </a:ext>
            </a:extLst>
          </p:cNvPr>
          <p:cNvSpPr txBox="1">
            <a:spLocks noChangeArrowheads="1"/>
          </p:cNvSpPr>
          <p:nvPr/>
        </p:nvSpPr>
        <p:spPr bwMode="auto">
          <a:xfrm>
            <a:off x="8458200" y="0"/>
            <a:ext cx="685800" cy="457200"/>
          </a:xfrm>
          <a:prstGeom prst="rect">
            <a:avLst/>
          </a:prstGeom>
          <a:solidFill>
            <a:schemeClr val="accent1"/>
          </a:solidFill>
          <a:ln>
            <a:noFill/>
          </a:ln>
          <a:effectLst>
            <a:outerShdw dist="35921" dir="2700000" algn="ctr" rotWithShape="0">
              <a:srgbClr val="80808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60</a:t>
            </a: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CC"/>
            </a:gs>
            <a:gs pos="100000">
              <a:srgbClr val="61614E"/>
            </a:gs>
          </a:gsLst>
          <a:lin ang="2700000" scaled="1"/>
        </a:gradFill>
        <a:effectLst/>
      </p:bgPr>
    </p:bg>
    <p:spTree>
      <p:nvGrpSpPr>
        <p:cNvPr id="1" name=""/>
        <p:cNvGrpSpPr/>
        <p:nvPr/>
      </p:nvGrpSpPr>
      <p:grpSpPr>
        <a:xfrm>
          <a:off x="0" y="0"/>
          <a:ext cx="0" cy="0"/>
          <a:chOff x="0" y="0"/>
          <a:chExt cx="0" cy="0"/>
        </a:xfrm>
      </p:grpSpPr>
      <p:sp>
        <p:nvSpPr>
          <p:cNvPr id="369666" name="Rectangle 2">
            <a:extLst>
              <a:ext uri="{FF2B5EF4-FFF2-40B4-BE49-F238E27FC236}">
                <a16:creationId xmlns:a16="http://schemas.microsoft.com/office/drawing/2014/main" id="{4A8FBE9B-E642-9649-9FBF-FC26D583C6DF}"/>
              </a:ext>
            </a:extLst>
          </p:cNvPr>
          <p:cNvSpPr>
            <a:spLocks noChangeArrowheads="1"/>
          </p:cNvSpPr>
          <p:nvPr/>
        </p:nvSpPr>
        <p:spPr bwMode="auto">
          <a:xfrm>
            <a:off x="1187450" y="5589588"/>
            <a:ext cx="6769100" cy="719137"/>
          </a:xfrm>
          <a:prstGeom prst="rect">
            <a:avLst/>
          </a:prstGeom>
          <a:solidFill>
            <a:srgbClr val="FFFF99"/>
          </a:solidFill>
          <a:ln w="38100">
            <a:solidFill>
              <a:schemeClr val="tx1"/>
            </a:solidFill>
            <a:miter lim="800000"/>
            <a:headEnd/>
            <a:tailEnd/>
          </a:ln>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369667" name="Oval 3">
            <a:extLst>
              <a:ext uri="{FF2B5EF4-FFF2-40B4-BE49-F238E27FC236}">
                <a16:creationId xmlns:a16="http://schemas.microsoft.com/office/drawing/2014/main" id="{DA420022-8282-8C4A-9F7C-99A0DD36793A}"/>
              </a:ext>
            </a:extLst>
          </p:cNvPr>
          <p:cNvSpPr>
            <a:spLocks noChangeArrowheads="1"/>
          </p:cNvSpPr>
          <p:nvPr/>
        </p:nvSpPr>
        <p:spPr bwMode="auto">
          <a:xfrm>
            <a:off x="2411413" y="1268413"/>
            <a:ext cx="4175125" cy="792162"/>
          </a:xfrm>
          <a:prstGeom prst="ellipse">
            <a:avLst/>
          </a:prstGeom>
          <a:solidFill>
            <a:srgbClr val="FFCC00"/>
          </a:solidFill>
          <a:ln w="38100">
            <a:solidFill>
              <a:schemeClr val="tx1"/>
            </a:solidFill>
            <a:round/>
            <a:headEnd/>
            <a:tailEnd/>
          </a:ln>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490500" name="Rectangle 4">
            <a:extLst>
              <a:ext uri="{FF2B5EF4-FFF2-40B4-BE49-F238E27FC236}">
                <a16:creationId xmlns:a16="http://schemas.microsoft.com/office/drawing/2014/main" id="{FBE2E503-24D2-6C4C-AAED-98E6D9F02CA4}"/>
              </a:ext>
            </a:extLst>
          </p:cNvPr>
          <p:cNvSpPr>
            <a:spLocks noGrp="1" noChangeArrowheads="1"/>
          </p:cNvSpPr>
          <p:nvPr>
            <p:ph type="ctrTitle"/>
          </p:nvPr>
        </p:nvSpPr>
        <p:spPr>
          <a:xfrm>
            <a:off x="611188" y="0"/>
            <a:ext cx="8532812" cy="1196975"/>
          </a:xfrm>
        </p:spPr>
        <p:txBody>
          <a:bodyPr/>
          <a:lstStyle/>
          <a:p>
            <a:pPr eaLnBrk="1" hangingPunct="1">
              <a:lnSpc>
                <a:spcPct val="90000"/>
              </a:lnSpc>
            </a:pPr>
            <a:r>
              <a:rPr lang="ar-JO" altLang="zh-CN" dirty="0">
                <a:effectLst>
                  <a:outerShdw blurRad="38100" dist="38100" dir="2700000" algn="tl">
                    <a:srgbClr val="FFFFFF"/>
                  </a:outerShdw>
                </a:effectLst>
                <a:ea typeface="宋体" panose="02010600030101010101" pitchFamily="2" charset="-122"/>
              </a:rPr>
              <a:t>ديناميكيات الشيخ / الجماعة</a:t>
            </a:r>
            <a:endParaRPr lang="en-US" altLang="zh-CN" dirty="0">
              <a:effectLst>
                <a:outerShdw blurRad="38100" dist="38100" dir="2700000" algn="tl">
                  <a:srgbClr val="FFFFFF"/>
                </a:outerShdw>
              </a:effectLst>
              <a:ea typeface="宋体" panose="02010600030101010101" pitchFamily="2" charset="-122"/>
            </a:endParaRPr>
          </a:p>
        </p:txBody>
      </p:sp>
      <p:sp>
        <p:nvSpPr>
          <p:cNvPr id="490501" name="Rectangle 5">
            <a:extLst>
              <a:ext uri="{FF2B5EF4-FFF2-40B4-BE49-F238E27FC236}">
                <a16:creationId xmlns:a16="http://schemas.microsoft.com/office/drawing/2014/main" id="{2843643C-915D-5E42-9815-BE7E89574E3B}"/>
              </a:ext>
            </a:extLst>
          </p:cNvPr>
          <p:cNvSpPr>
            <a:spLocks noGrp="1" noChangeArrowheads="1"/>
          </p:cNvSpPr>
          <p:nvPr>
            <p:ph type="subTitle" idx="1"/>
          </p:nvPr>
        </p:nvSpPr>
        <p:spPr>
          <a:xfrm>
            <a:off x="0" y="1268413"/>
            <a:ext cx="9144000" cy="5589587"/>
          </a:xfrm>
        </p:spPr>
        <p:txBody>
          <a:bodyPr/>
          <a:lstStyle/>
          <a:p>
            <a:pPr eaLnBrk="1" hangingPunct="1">
              <a:defRPr/>
            </a:pPr>
            <a:r>
              <a:rPr lang="ar-JO" altLang="zh-CN" sz="4000" dirty="0">
                <a:effectLst>
                  <a:outerShdw blurRad="38100" dist="38100" dir="2700000" algn="tl">
                    <a:srgbClr val="FFFFFF"/>
                  </a:outerShdw>
                </a:effectLst>
                <a:ea typeface="宋体" charset="0"/>
              </a:rPr>
              <a:t>الشيوخ</a:t>
            </a:r>
            <a:endParaRPr lang="en-US" altLang="zh-CN" sz="4000" dirty="0">
              <a:effectLst>
                <a:outerShdw blurRad="38100" dist="38100" dir="2700000" algn="tl">
                  <a:srgbClr val="FFFFFF"/>
                </a:outerShdw>
              </a:effectLst>
              <a:ea typeface="宋体" charset="0"/>
            </a:endParaRPr>
          </a:p>
          <a:p>
            <a:pPr eaLnBrk="1" hangingPunct="1">
              <a:defRPr/>
            </a:pPr>
            <a:endParaRPr lang="en-US" altLang="zh-CN" sz="4000" u="sng" dirty="0">
              <a:ea typeface="宋体" charset="0"/>
            </a:endParaRPr>
          </a:p>
          <a:p>
            <a:pPr eaLnBrk="1" hangingPunct="1">
              <a:defRPr/>
            </a:pPr>
            <a:endParaRPr lang="en-US" altLang="zh-CN" u="sng" dirty="0">
              <a:ea typeface="宋体" charset="0"/>
            </a:endParaRPr>
          </a:p>
          <a:p>
            <a:pPr eaLnBrk="1" hangingPunct="1">
              <a:defRPr/>
            </a:pPr>
            <a:endParaRPr lang="en-US" altLang="zh-CN" sz="4000" dirty="0">
              <a:ea typeface="宋体" charset="0"/>
            </a:endParaRPr>
          </a:p>
          <a:p>
            <a:pPr eaLnBrk="1" hangingPunct="1">
              <a:defRPr/>
            </a:pPr>
            <a:endParaRPr lang="en-US" altLang="zh-CN" sz="4000" dirty="0">
              <a:ea typeface="宋体" charset="0"/>
            </a:endParaRPr>
          </a:p>
          <a:p>
            <a:pPr eaLnBrk="1" hangingPunct="1">
              <a:defRPr/>
            </a:pPr>
            <a:endParaRPr lang="en-US" altLang="zh-CN" sz="4000" dirty="0">
              <a:ea typeface="宋体" charset="0"/>
            </a:endParaRPr>
          </a:p>
          <a:p>
            <a:pPr eaLnBrk="1" hangingPunct="1">
              <a:defRPr/>
            </a:pPr>
            <a:r>
              <a:rPr lang="ar-JO" altLang="zh-CN" sz="4000" dirty="0">
                <a:effectLst>
                  <a:outerShdw blurRad="38100" dist="38100" dir="2700000" algn="tl">
                    <a:srgbClr val="FFFFFF"/>
                  </a:outerShdw>
                </a:effectLst>
                <a:ea typeface="宋体" charset="0"/>
              </a:rPr>
              <a:t>الجماعة</a:t>
            </a:r>
            <a:endParaRPr lang="en-GB" sz="4000" dirty="0">
              <a:effectLst>
                <a:outerShdw blurRad="38100" dist="38100" dir="2700000" algn="tl">
                  <a:srgbClr val="FFFFFF"/>
                </a:outerShdw>
              </a:effectLst>
            </a:endParaRPr>
          </a:p>
        </p:txBody>
      </p:sp>
      <p:sp>
        <p:nvSpPr>
          <p:cNvPr id="369670" name="AutoShape 6">
            <a:extLst>
              <a:ext uri="{FF2B5EF4-FFF2-40B4-BE49-F238E27FC236}">
                <a16:creationId xmlns:a16="http://schemas.microsoft.com/office/drawing/2014/main" id="{561EA515-C0E6-F647-B335-2D36E3EA6D3F}"/>
              </a:ext>
            </a:extLst>
          </p:cNvPr>
          <p:cNvSpPr>
            <a:spLocks noChangeArrowheads="1"/>
          </p:cNvSpPr>
          <p:nvPr/>
        </p:nvSpPr>
        <p:spPr bwMode="auto">
          <a:xfrm>
            <a:off x="684213" y="2492375"/>
            <a:ext cx="3454400" cy="2520950"/>
          </a:xfrm>
          <a:prstGeom prst="downArrowCallout">
            <a:avLst>
              <a:gd name="adj1" fmla="val 34257"/>
              <a:gd name="adj2" fmla="val 34257"/>
              <a:gd name="adj3" fmla="val 16667"/>
              <a:gd name="adj4" fmla="val 66667"/>
            </a:avLst>
          </a:prstGeom>
          <a:solidFill>
            <a:srgbClr val="CCFFCC"/>
          </a:solidFill>
          <a:ln w="25400">
            <a:solidFill>
              <a:schemeClr val="tx1"/>
            </a:solidFill>
            <a:miter lim="800000"/>
            <a:headEnd/>
            <a:tailEnd/>
          </a:ln>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490503" name="Text Box 7">
            <a:extLst>
              <a:ext uri="{FF2B5EF4-FFF2-40B4-BE49-F238E27FC236}">
                <a16:creationId xmlns:a16="http://schemas.microsoft.com/office/drawing/2014/main" id="{C2FD9EF5-6283-5C46-891C-203BE29C2362}"/>
              </a:ext>
            </a:extLst>
          </p:cNvPr>
          <p:cNvSpPr txBox="1">
            <a:spLocks noChangeArrowheads="1"/>
          </p:cNvSpPr>
          <p:nvPr/>
        </p:nvSpPr>
        <p:spPr bwMode="auto">
          <a:xfrm>
            <a:off x="684213" y="2565400"/>
            <a:ext cx="3454400" cy="1490729"/>
          </a:xfrm>
          <a:prstGeom prst="rect">
            <a:avLst/>
          </a:prstGeom>
          <a:noFill/>
          <a:ln>
            <a:noFill/>
          </a:ln>
          <a:effectLst/>
        </p:spPr>
        <p:txBody>
          <a:bodyPr>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ar-JO" altLang="en-US" sz="3200" u="none" strike="noStrike" kern="1200" cap="none" spc="0" normalizeH="0" baseline="0" noProof="0" dirty="0">
                <a:ln>
                  <a:noFill/>
                </a:ln>
                <a:solidFill>
                  <a:srgbClr val="000000"/>
                </a:solidFill>
                <a:effectLst>
                  <a:outerShdw blurRad="38100" dist="38100" dir="2700000" algn="tl">
                    <a:srgbClr val="FFFFFF"/>
                  </a:outerShdw>
                </a:effectLst>
                <a:uLnTx/>
                <a:uFillTx/>
                <a:ea typeface="ＭＳ Ｐゴシック" panose="020B0600070205080204" pitchFamily="34" charset="-128"/>
                <a:cs typeface="Arial" panose="020B0604020202020204" pitchFamily="34" charset="0"/>
              </a:rPr>
              <a:t>اعتبار </a:t>
            </a:r>
          </a:p>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ar-JO" altLang="en-US" sz="3200" u="none" strike="noStrike" kern="1200" cap="none" spc="0" normalizeH="0" baseline="0" noProof="0" dirty="0">
                <a:ln>
                  <a:noFill/>
                </a:ln>
                <a:solidFill>
                  <a:srgbClr val="000000"/>
                </a:solidFill>
                <a:effectLst>
                  <a:outerShdw blurRad="38100" dist="38100" dir="2700000" algn="tl">
                    <a:srgbClr val="FFFFFF"/>
                  </a:outerShdw>
                </a:effectLst>
                <a:uLnTx/>
                <a:uFillTx/>
                <a:ea typeface="ＭＳ Ｐゴシック" panose="020B0600070205080204" pitchFamily="34" charset="-128"/>
                <a:cs typeface="Arial" panose="020B0604020202020204" pitchFamily="34" charset="0"/>
              </a:rPr>
              <a:t>أنفسهم </a:t>
            </a:r>
          </a:p>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ar-JO" altLang="en-US" sz="3200" u="none" strike="noStrike" kern="1200" cap="none" spc="0" normalizeH="0" baseline="0" noProof="0" dirty="0">
                <a:ln>
                  <a:noFill/>
                </a:ln>
                <a:solidFill>
                  <a:srgbClr val="000000"/>
                </a:solidFill>
                <a:effectLst>
                  <a:outerShdw blurRad="38100" dist="38100" dir="2700000" algn="tl">
                    <a:srgbClr val="FFFFFF"/>
                  </a:outerShdw>
                </a:effectLst>
                <a:uLnTx/>
                <a:uFillTx/>
                <a:ea typeface="ＭＳ Ｐゴシック" panose="020B0600070205080204" pitchFamily="34" charset="-128"/>
                <a:cs typeface="Arial" panose="020B0604020202020204" pitchFamily="34" charset="0"/>
              </a:rPr>
              <a:t>كخدام</a:t>
            </a:r>
            <a:endParaRPr kumimoji="0" lang="en-GB" altLang="en-US" sz="3200" u="none" strike="noStrike" kern="1200" cap="none" spc="0" normalizeH="0" baseline="0" noProof="0" dirty="0">
              <a:ln>
                <a:noFill/>
              </a:ln>
              <a:solidFill>
                <a:srgbClr val="000000"/>
              </a:solidFill>
              <a:effectLst>
                <a:outerShdw blurRad="38100" dist="38100" dir="2700000" algn="tl">
                  <a:srgbClr val="FFFFFF"/>
                </a:outerShdw>
              </a:effectLst>
              <a:uLnTx/>
              <a:uFillTx/>
              <a:ea typeface="ＭＳ Ｐゴシック" panose="020B0600070205080204" pitchFamily="34" charset="-128"/>
              <a:cs typeface="Arial" panose="020B0604020202020204" pitchFamily="34" charset="0"/>
            </a:endParaRPr>
          </a:p>
        </p:txBody>
      </p:sp>
      <p:sp>
        <p:nvSpPr>
          <p:cNvPr id="369672" name="AutoShape 8">
            <a:extLst>
              <a:ext uri="{FF2B5EF4-FFF2-40B4-BE49-F238E27FC236}">
                <a16:creationId xmlns:a16="http://schemas.microsoft.com/office/drawing/2014/main" id="{A9556CF7-AFA7-E548-BB41-893A9DF1FD8C}"/>
              </a:ext>
            </a:extLst>
          </p:cNvPr>
          <p:cNvSpPr>
            <a:spLocks noChangeArrowheads="1"/>
          </p:cNvSpPr>
          <p:nvPr/>
        </p:nvSpPr>
        <p:spPr bwMode="auto">
          <a:xfrm>
            <a:off x="4140200" y="2060575"/>
            <a:ext cx="1368425" cy="3529013"/>
          </a:xfrm>
          <a:prstGeom prst="upDownArrow">
            <a:avLst>
              <a:gd name="adj1" fmla="val 50000"/>
              <a:gd name="adj2" fmla="val 51578"/>
            </a:avLst>
          </a:prstGeom>
          <a:solidFill>
            <a:srgbClr val="FF0000"/>
          </a:solidFill>
          <a:ln w="25400">
            <a:solidFill>
              <a:schemeClr val="tx1"/>
            </a:solidFill>
            <a:miter lim="800000"/>
            <a:headEnd/>
            <a:tailEnd/>
          </a:ln>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490505" name="Text Box 9">
            <a:extLst>
              <a:ext uri="{FF2B5EF4-FFF2-40B4-BE49-F238E27FC236}">
                <a16:creationId xmlns:a16="http://schemas.microsoft.com/office/drawing/2014/main" id="{E670FBB2-EA41-2F4D-9879-D0DB082A483E}"/>
              </a:ext>
            </a:extLst>
          </p:cNvPr>
          <p:cNvSpPr txBox="1">
            <a:spLocks noChangeArrowheads="1"/>
          </p:cNvSpPr>
          <p:nvPr/>
        </p:nvSpPr>
        <p:spPr bwMode="auto">
          <a:xfrm>
            <a:off x="4356100" y="2349500"/>
            <a:ext cx="1008063" cy="2308324"/>
          </a:xfrm>
          <a:prstGeom prst="rect">
            <a:avLst/>
          </a:prstGeom>
          <a:noFill/>
          <a:ln>
            <a:noFill/>
          </a:ln>
          <a:effectLst/>
        </p:spPr>
        <p:txBody>
          <a:bodyPr>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3600" u="none" strike="noStrike" kern="1200" cap="none" spc="0" normalizeH="0" baseline="0" noProof="0" dirty="0">
                <a:ln>
                  <a:noFill/>
                </a:ln>
                <a:solidFill>
                  <a:srgbClr val="FFFFFF"/>
                </a:solidFill>
                <a:effectLst>
                  <a:outerShdw blurRad="38100" dist="38100" dir="2700000" algn="tl">
                    <a:srgbClr val="000000"/>
                  </a:outerShdw>
                </a:effectLst>
                <a:uLnTx/>
                <a:uFillTx/>
                <a:ea typeface="ＭＳ Ｐゴシック" panose="020B0600070205080204" pitchFamily="34" charset="-128"/>
                <a:cs typeface="Arial" panose="020B0604020202020204" pitchFamily="34" charset="0"/>
              </a:rPr>
              <a:t>م    ح   ب   ة</a:t>
            </a:r>
          </a:p>
        </p:txBody>
      </p:sp>
      <p:sp>
        <p:nvSpPr>
          <p:cNvPr id="490506" name="Rectangle 10">
            <a:extLst>
              <a:ext uri="{FF2B5EF4-FFF2-40B4-BE49-F238E27FC236}">
                <a16:creationId xmlns:a16="http://schemas.microsoft.com/office/drawing/2014/main" id="{9370CF64-D20B-2D4A-98CD-48E47D87B727}"/>
              </a:ext>
            </a:extLst>
          </p:cNvPr>
          <p:cNvSpPr>
            <a:spLocks noChangeArrowheads="1"/>
          </p:cNvSpPr>
          <p:nvPr/>
        </p:nvSpPr>
        <p:spPr bwMode="auto">
          <a:xfrm rot="16200000">
            <a:off x="-1150680" y="1179583"/>
            <a:ext cx="2888740" cy="529569"/>
          </a:xfrm>
          <a:prstGeom prst="rect">
            <a:avLst/>
          </a:prstGeom>
          <a:solidFill>
            <a:schemeClr val="accent1"/>
          </a:solidFill>
          <a:ln w="25400">
            <a:solidFill>
              <a:schemeClr val="tx1"/>
            </a:solidFill>
            <a:miter lim="800000"/>
            <a:headEnd/>
            <a:tailEnd/>
          </a:ln>
          <a:effectLst/>
        </p:spPr>
        <p:txBody>
          <a:bodyPr wrap="square">
            <a:spAutoFit/>
          </a:bodyPr>
          <a:lstStyle/>
          <a:p>
            <a:pPr marL="0" marR="0" lvl="0" indent="0" algn="ctr" defTabSz="914400" rtl="0" eaLnBrk="1" fontAlgn="base" latinLnBrk="0" hangingPunct="1">
              <a:lnSpc>
                <a:spcPct val="110000"/>
              </a:lnSpc>
              <a:spcBef>
                <a:spcPct val="20000"/>
              </a:spcBef>
              <a:spcAft>
                <a:spcPct val="0"/>
              </a:spcAft>
              <a:buClrTx/>
              <a:buSzTx/>
              <a:buFontTx/>
              <a:buNone/>
              <a:tabLst/>
              <a:defRPr/>
            </a:pPr>
            <a:r>
              <a:rPr kumimoji="0" lang="ar-JO" sz="2800" u="none" strike="noStrike" kern="1200" cap="none" spc="0" normalizeH="0" baseline="0" noProof="0" dirty="0">
                <a:ln>
                  <a:noFill/>
                </a:ln>
                <a:solidFill>
                  <a:srgbClr val="BBE0E3"/>
                </a:solidFill>
                <a:effectDag name="">
                  <a:cont type="tree" name="">
                    <a:effect ref="fillLine"/>
                    <a:outerShdw dist="38100" dir="13500000" algn="br">
                      <a:srgbClr val="E1FDFF"/>
                    </a:outerShdw>
                  </a:cont>
                  <a:cont type="tree" name="">
                    <a:effect ref="fillLine"/>
                    <a:outerShdw dist="38100" dir="2700000" algn="tl">
                      <a:srgbClr val="708688"/>
                    </a:outerShdw>
                  </a:cont>
                  <a:effect ref="fillLine"/>
                </a:effectDag>
                <a:uLnTx/>
                <a:uFillTx/>
                <a:latin typeface="Arial" panose="020B0604020202020204" pitchFamily="34" charset="0"/>
                <a:ea typeface="ＭＳ Ｐゴシック" charset="0"/>
                <a:cs typeface="Arial" panose="020B0604020202020204" pitchFamily="34" charset="0"/>
              </a:rPr>
              <a:t>مقدمة</a:t>
            </a:r>
            <a:endParaRPr kumimoji="0" lang="en-GB" sz="2800" u="none" strike="noStrike" kern="1200" cap="none" spc="0" normalizeH="0" baseline="0" noProof="0" dirty="0">
              <a:ln>
                <a:noFill/>
              </a:ln>
              <a:solidFill>
                <a:srgbClr val="BBE0E3"/>
              </a:solidFill>
              <a:effectDag name="">
                <a:cont type="tree" name="">
                  <a:effect ref="fillLine"/>
                  <a:outerShdw dist="38100" dir="13500000" algn="br">
                    <a:srgbClr val="E1FDFF"/>
                  </a:outerShdw>
                </a:cont>
                <a:cont type="tree" name="">
                  <a:effect ref="fillLine"/>
                  <a:outerShdw dist="38100" dir="2700000" algn="tl">
                    <a:srgbClr val="708688"/>
                  </a:outerShdw>
                </a:cont>
                <a:effect ref="fillLine"/>
              </a:effectDag>
              <a:uLnTx/>
              <a:uFillTx/>
              <a:latin typeface="Arial" panose="020B0604020202020204" pitchFamily="34" charset="0"/>
              <a:ea typeface="ＭＳ Ｐゴシック" charset="0"/>
              <a:cs typeface="Arial" panose="020B0604020202020204" pitchFamily="34" charset="0"/>
            </a:endParaRPr>
          </a:p>
        </p:txBody>
      </p:sp>
      <p:sp>
        <p:nvSpPr>
          <p:cNvPr id="490507" name="Rectangle 11">
            <a:extLst>
              <a:ext uri="{FF2B5EF4-FFF2-40B4-BE49-F238E27FC236}">
                <a16:creationId xmlns:a16="http://schemas.microsoft.com/office/drawing/2014/main" id="{357B5A33-4586-DB4B-8305-F587721FDAFD}"/>
              </a:ext>
            </a:extLst>
          </p:cNvPr>
          <p:cNvSpPr>
            <a:spLocks noChangeArrowheads="1"/>
          </p:cNvSpPr>
          <p:nvPr/>
        </p:nvSpPr>
        <p:spPr bwMode="auto">
          <a:xfrm rot="16200000">
            <a:off x="-231055" y="3148696"/>
            <a:ext cx="1049487" cy="529569"/>
          </a:xfrm>
          <a:prstGeom prst="rect">
            <a:avLst/>
          </a:prstGeom>
          <a:solidFill>
            <a:schemeClr val="accent1"/>
          </a:solidFill>
          <a:ln w="25400">
            <a:solidFill>
              <a:schemeClr val="tx1"/>
            </a:solidFill>
            <a:miter lim="800000"/>
            <a:headEnd/>
            <a:tailEnd/>
          </a:ln>
          <a:effectLst/>
        </p:spPr>
        <p:txBody>
          <a:bodyPr wrap="squar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10000"/>
              </a:lnSpc>
              <a:spcBef>
                <a:spcPct val="20000"/>
              </a:spcBef>
              <a:spcAft>
                <a:spcPct val="0"/>
              </a:spcAft>
              <a:buClrTx/>
              <a:buSzTx/>
              <a:buFontTx/>
              <a:buNone/>
              <a:tabLst/>
              <a:defRPr/>
            </a:pPr>
            <a:r>
              <a:rPr kumimoji="0" lang="ar-JO" altLang="en-US" sz="2800" u="none" strike="noStrike" kern="1200" cap="none" spc="0" normalizeH="0" baseline="0" noProof="0" dirty="0">
                <a:ln>
                  <a:noFill/>
                </a:ln>
                <a:solidFill>
                  <a:srgbClr val="000000"/>
                </a:solidFill>
                <a:effectLst>
                  <a:outerShdw blurRad="38100" dist="38100" dir="2700000" algn="tl">
                    <a:srgbClr val="FFFFFF"/>
                  </a:outerShdw>
                </a:effectLst>
                <a:uLnTx/>
                <a:uFillTx/>
                <a:ea typeface="ＭＳ Ｐゴシック" panose="020B0600070205080204" pitchFamily="34" charset="-128"/>
                <a:cs typeface="Arial" panose="020B0604020202020204" pitchFamily="34" charset="0"/>
              </a:rPr>
              <a:t>الجسد</a:t>
            </a:r>
            <a:endParaRPr kumimoji="0" lang="en-GB" altLang="en-US" sz="2800" u="none" strike="noStrike" kern="1200" cap="none" spc="0" normalizeH="0" baseline="0" noProof="0" dirty="0">
              <a:ln>
                <a:noFill/>
              </a:ln>
              <a:solidFill>
                <a:srgbClr val="000000"/>
              </a:solidFill>
              <a:effectLst>
                <a:outerShdw blurRad="38100" dist="38100" dir="2700000" algn="tl">
                  <a:srgbClr val="FFFFFF"/>
                </a:outerShdw>
              </a:effectLst>
              <a:uLnTx/>
              <a:uFillTx/>
              <a:ea typeface="ＭＳ Ｐゴシック" panose="020B0600070205080204" pitchFamily="34" charset="-128"/>
              <a:cs typeface="Arial" panose="020B0604020202020204" pitchFamily="34" charset="0"/>
            </a:endParaRPr>
          </a:p>
        </p:txBody>
      </p:sp>
      <p:sp>
        <p:nvSpPr>
          <p:cNvPr id="369676" name="AutoShape 12">
            <a:extLst>
              <a:ext uri="{FF2B5EF4-FFF2-40B4-BE49-F238E27FC236}">
                <a16:creationId xmlns:a16="http://schemas.microsoft.com/office/drawing/2014/main" id="{37D8564A-EAFE-234F-9587-E06E111A67F0}"/>
              </a:ext>
            </a:extLst>
          </p:cNvPr>
          <p:cNvSpPr>
            <a:spLocks noChangeArrowheads="1"/>
          </p:cNvSpPr>
          <p:nvPr/>
        </p:nvSpPr>
        <p:spPr bwMode="auto">
          <a:xfrm rot="10800000">
            <a:off x="5508625" y="2492375"/>
            <a:ext cx="3454400" cy="2520950"/>
          </a:xfrm>
          <a:prstGeom prst="downArrowCallout">
            <a:avLst>
              <a:gd name="adj1" fmla="val 34257"/>
              <a:gd name="adj2" fmla="val 34257"/>
              <a:gd name="adj3" fmla="val 16667"/>
              <a:gd name="adj4" fmla="val 66667"/>
            </a:avLst>
          </a:prstGeom>
          <a:solidFill>
            <a:srgbClr val="C0C0C0"/>
          </a:solidFill>
          <a:ln w="25400">
            <a:solidFill>
              <a:schemeClr val="tx1"/>
            </a:solidFill>
            <a:miter lim="800000"/>
            <a:headEnd/>
            <a:tailEnd/>
          </a:ln>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490509" name="Text Box 13">
            <a:extLst>
              <a:ext uri="{FF2B5EF4-FFF2-40B4-BE49-F238E27FC236}">
                <a16:creationId xmlns:a16="http://schemas.microsoft.com/office/drawing/2014/main" id="{6C8BD91B-F630-D949-B541-EE1411A7EF80}"/>
              </a:ext>
            </a:extLst>
          </p:cNvPr>
          <p:cNvSpPr txBox="1">
            <a:spLocks noChangeArrowheads="1"/>
          </p:cNvSpPr>
          <p:nvPr/>
        </p:nvSpPr>
        <p:spPr bwMode="auto">
          <a:xfrm>
            <a:off x="5508625" y="3429000"/>
            <a:ext cx="3454400" cy="1490729"/>
          </a:xfrm>
          <a:prstGeom prst="rect">
            <a:avLst/>
          </a:prstGeom>
          <a:noFill/>
          <a:ln>
            <a:noFill/>
          </a:ln>
          <a:effectLst/>
        </p:spPr>
        <p:txBody>
          <a:bodyPr>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ar-JO" altLang="en-US" sz="3200" u="none" strike="noStrike" kern="1200" cap="none" spc="0" normalizeH="0" baseline="0" noProof="0" dirty="0">
                <a:ln>
                  <a:noFill/>
                </a:ln>
                <a:solidFill>
                  <a:srgbClr val="000000"/>
                </a:solidFill>
                <a:effectLst>
                  <a:outerShdw blurRad="38100" dist="38100" dir="2700000" algn="tl">
                    <a:srgbClr val="FFFFFF"/>
                  </a:outerShdw>
                </a:effectLst>
                <a:uLnTx/>
                <a:uFillTx/>
                <a:ea typeface="ＭＳ Ｐゴシック" panose="020B0600070205080204" pitchFamily="34" charset="-128"/>
                <a:cs typeface="Arial" panose="020B0604020202020204" pitchFamily="34" charset="0"/>
              </a:rPr>
              <a:t>اعتبار</a:t>
            </a:r>
          </a:p>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ar-JO" altLang="en-US" sz="3200" u="none" strike="noStrike" kern="1200" cap="none" spc="0" normalizeH="0" baseline="0" noProof="0" dirty="0">
                <a:ln>
                  <a:noFill/>
                </a:ln>
                <a:solidFill>
                  <a:srgbClr val="000000"/>
                </a:solidFill>
                <a:effectLst>
                  <a:outerShdw blurRad="38100" dist="38100" dir="2700000" algn="tl">
                    <a:srgbClr val="FFFFFF"/>
                  </a:outerShdw>
                </a:effectLst>
                <a:uLnTx/>
                <a:uFillTx/>
                <a:ea typeface="ＭＳ Ｐゴシック" panose="020B0600070205080204" pitchFamily="34" charset="-128"/>
                <a:cs typeface="Arial" panose="020B0604020202020204" pitchFamily="34" charset="0"/>
              </a:rPr>
              <a:t>أنفسهم</a:t>
            </a:r>
          </a:p>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ar-JO" altLang="en-US" sz="3200" u="none" strike="noStrike" kern="1200" cap="none" spc="0" normalizeH="0" baseline="0" noProof="0" dirty="0">
                <a:ln>
                  <a:noFill/>
                </a:ln>
                <a:solidFill>
                  <a:srgbClr val="000000"/>
                </a:solidFill>
                <a:effectLst>
                  <a:outerShdw blurRad="38100" dist="38100" dir="2700000" algn="tl">
                    <a:srgbClr val="FFFFFF"/>
                  </a:outerShdw>
                </a:effectLst>
                <a:uLnTx/>
                <a:uFillTx/>
                <a:ea typeface="ＭＳ Ｐゴシック" panose="020B0600070205080204" pitchFamily="34" charset="-128"/>
                <a:cs typeface="Arial" panose="020B0604020202020204" pitchFamily="34" charset="0"/>
              </a:rPr>
              <a:t>كقادة</a:t>
            </a:r>
            <a:endParaRPr kumimoji="0" lang="en-GB" altLang="en-US" sz="3200" u="none" strike="noStrike" kern="1200" cap="none" spc="0" normalizeH="0" baseline="0" noProof="0" dirty="0">
              <a:ln>
                <a:noFill/>
              </a:ln>
              <a:solidFill>
                <a:srgbClr val="000000"/>
              </a:solidFill>
              <a:effectLst>
                <a:outerShdw blurRad="38100" dist="38100" dir="2700000" algn="tl">
                  <a:srgbClr val="FFFFFF"/>
                </a:outerShdw>
              </a:effectLst>
              <a:uLnTx/>
              <a:uFillTx/>
              <a:ea typeface="ＭＳ Ｐゴシック" panose="020B0600070205080204" pitchFamily="34" charset="-128"/>
              <a:cs typeface="Arial" panose="020B0604020202020204" pitchFamily="34" charset="0"/>
            </a:endParaRP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3457" name="Rectangle 2"/>
          <p:cNvSpPr>
            <a:spLocks noGrp="1" noChangeArrowheads="1"/>
          </p:cNvSpPr>
          <p:nvPr>
            <p:ph type="title"/>
          </p:nvPr>
        </p:nvSpPr>
        <p:spPr>
          <a:xfrm>
            <a:off x="1331640" y="404664"/>
            <a:ext cx="7772400" cy="1224136"/>
          </a:xfrm>
        </p:spPr>
        <p:txBody>
          <a:bodyPr/>
          <a:lstStyle/>
          <a:p>
            <a:pPr eaLnBrk="1" hangingPunct="1"/>
            <a:r>
              <a:rPr lang="ar-JO" sz="4000" b="1" dirty="0">
                <a:latin typeface="Arial" panose="020B0604020202020204" pitchFamily="34" charset="0"/>
                <a:ea typeface="ＭＳ Ｐゴシック" charset="0"/>
                <a:cs typeface="Arial" panose="020B0604020202020204" pitchFamily="34" charset="0"/>
              </a:rPr>
              <a:t>المعلمون الكذبة والتعاليم الكاذبة</a:t>
            </a:r>
            <a:br>
              <a:rPr lang="en-US" b="1" dirty="0">
                <a:latin typeface="Arial" panose="020B0604020202020204" pitchFamily="34" charset="0"/>
                <a:ea typeface="ＭＳ Ｐゴシック" charset="0"/>
                <a:cs typeface="Arial" panose="020B0604020202020204" pitchFamily="34" charset="0"/>
              </a:rPr>
            </a:br>
            <a:r>
              <a:rPr lang="ar-JO" sz="3200" b="1" dirty="0">
                <a:latin typeface="Arial" panose="020B0604020202020204" pitchFamily="34" charset="0"/>
                <a:ea typeface="ＭＳ Ｐゴシック" charset="0"/>
                <a:cs typeface="Arial" panose="020B0604020202020204" pitchFamily="34" charset="0"/>
              </a:rPr>
              <a:t>1 تي 1: 3-20، 4: 1-16، 6: 3-5، 20، 21</a:t>
            </a:r>
            <a:endParaRPr lang="en-US" sz="3200" b="1" dirty="0">
              <a:latin typeface="Arial" panose="020B0604020202020204" pitchFamily="34" charset="0"/>
              <a:ea typeface="ＭＳ Ｐゴシック" charset="0"/>
              <a:cs typeface="Arial" panose="020B0604020202020204" pitchFamily="34" charset="0"/>
            </a:endParaRPr>
          </a:p>
        </p:txBody>
      </p:sp>
      <p:sp>
        <p:nvSpPr>
          <p:cNvPr id="403458" name="Rectangle 3"/>
          <p:cNvSpPr>
            <a:spLocks noGrp="1" noChangeArrowheads="1"/>
          </p:cNvSpPr>
          <p:nvPr>
            <p:ph type="body" idx="1"/>
          </p:nvPr>
        </p:nvSpPr>
        <p:spPr>
          <a:xfrm>
            <a:off x="609600" y="2514600"/>
            <a:ext cx="7772400" cy="4114800"/>
          </a:xfrm>
        </p:spPr>
        <p:txBody>
          <a:bodyPr/>
          <a:lstStyle/>
          <a:p>
            <a:pPr algn="r" rtl="1" eaLnBrk="1" hangingPunct="1"/>
            <a:r>
              <a:rPr lang="ar-JO" dirty="0">
                <a:ea typeface="ＭＳ Ｐゴシック" charset="0"/>
                <a:cs typeface="Arial" panose="020B0604020202020204" pitchFamily="34" charset="0"/>
              </a:rPr>
              <a:t>أحد الأسباب الرئيسية لبقاء تيموثاوس في كنيسة أفسس هو لتصحيح المعلمين الكذبة (1: 3)</a:t>
            </a:r>
            <a:endParaRPr lang="en-GB" dirty="0">
              <a:ea typeface="ＭＳ Ｐゴシック" charset="0"/>
              <a:cs typeface="Arial" panose="020B0604020202020204" pitchFamily="34" charset="0"/>
            </a:endParaRPr>
          </a:p>
          <a:p>
            <a:pPr algn="r" rtl="1" eaLnBrk="1" hangingPunct="1"/>
            <a:r>
              <a:rPr lang="ar-JO" dirty="0">
                <a:ea typeface="ＭＳ Ｐゴシック" charset="0"/>
                <a:cs typeface="Arial" panose="020B0604020202020204" pitchFamily="34" charset="0"/>
              </a:rPr>
              <a:t>مصدر الهرطقة الرئيسي: الأرواح والشياطين المخادعة (4: 1)</a:t>
            </a:r>
            <a:endParaRPr lang="en-GB" dirty="0">
              <a:ea typeface="ＭＳ Ｐゴシック" charset="0"/>
              <a:cs typeface="Arial" panose="020B0604020202020204" pitchFamily="34" charset="0"/>
            </a:endParaRPr>
          </a:p>
        </p:txBody>
      </p:sp>
      <p:pic>
        <p:nvPicPr>
          <p:cNvPr id="403459" name="Picture 6" descr="AG00164_"/>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3352800" y="4845050"/>
            <a:ext cx="2895600" cy="2012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3460" name="Text Box 7"/>
          <p:cNvSpPr txBox="1">
            <a:spLocks noChangeArrowheads="1"/>
          </p:cNvSpPr>
          <p:nvPr/>
        </p:nvSpPr>
        <p:spPr bwMode="auto">
          <a:xfrm>
            <a:off x="8371294" y="50155"/>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221</a:t>
            </a:r>
            <a:endParaRPr kumimoji="0" lang="en-US" sz="2800"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23499832"/>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4481" name="Rectangle 2"/>
          <p:cNvSpPr>
            <a:spLocks noGrp="1" noChangeArrowheads="1"/>
          </p:cNvSpPr>
          <p:nvPr>
            <p:ph type="title"/>
          </p:nvPr>
        </p:nvSpPr>
        <p:spPr>
          <a:xfrm>
            <a:off x="1403648" y="457200"/>
            <a:ext cx="7772400" cy="1143000"/>
          </a:xfrm>
        </p:spPr>
        <p:txBody>
          <a:bodyPr/>
          <a:lstStyle/>
          <a:p>
            <a:pPr eaLnBrk="1" hangingPunct="1"/>
            <a:r>
              <a:rPr lang="ar-JO" sz="4000" b="1" dirty="0">
                <a:latin typeface="Arial" panose="020B0604020202020204" pitchFamily="34" charset="0"/>
                <a:ea typeface="ＭＳ Ｐゴシック" charset="0"/>
                <a:cs typeface="Arial" panose="020B0604020202020204" pitchFamily="34" charset="0"/>
              </a:rPr>
              <a:t>صفات المعلمين الكذبة</a:t>
            </a:r>
            <a:endParaRPr lang="en-US" sz="4000" b="1" dirty="0">
              <a:latin typeface="Arial" panose="020B0604020202020204" pitchFamily="34" charset="0"/>
              <a:ea typeface="ＭＳ Ｐゴシック" charset="0"/>
              <a:cs typeface="Arial" panose="020B0604020202020204" pitchFamily="34" charset="0"/>
            </a:endParaRPr>
          </a:p>
        </p:txBody>
      </p:sp>
      <p:sp>
        <p:nvSpPr>
          <p:cNvPr id="404482" name="Rectangle 3"/>
          <p:cNvSpPr>
            <a:spLocks noGrp="1" noChangeArrowheads="1"/>
          </p:cNvSpPr>
          <p:nvPr>
            <p:ph type="body" idx="1"/>
          </p:nvPr>
        </p:nvSpPr>
        <p:spPr/>
        <p:txBody>
          <a:bodyPr/>
          <a:lstStyle/>
          <a:p>
            <a:pPr algn="r" rtl="1" eaLnBrk="1" hangingPunct="1">
              <a:buFont typeface="Wingdings 2" charset="0"/>
              <a:buChar char="Ò"/>
            </a:pPr>
            <a:r>
              <a:rPr lang="ar-JO" sz="2800" dirty="0">
                <a:solidFill>
                  <a:srgbClr val="FF0000"/>
                </a:solidFill>
                <a:ea typeface="ＭＳ Ｐゴシック" charset="0"/>
                <a:cs typeface="Arial" panose="020B0604020202020204" pitchFamily="34" charset="0"/>
              </a:rPr>
              <a:t>كاذبون مراؤون </a:t>
            </a:r>
            <a:r>
              <a:rPr lang="ar-JO" sz="2800" dirty="0">
                <a:ea typeface="ＭＳ Ｐゴシック" charset="0"/>
                <a:cs typeface="Arial" panose="020B0604020202020204" pitchFamily="34" charset="0"/>
              </a:rPr>
              <a:t>(1: 7)</a:t>
            </a:r>
            <a:endParaRPr lang="en-GB" sz="2800" dirty="0">
              <a:ea typeface="ＭＳ Ｐゴシック" charset="0"/>
              <a:cs typeface="Arial" panose="020B0604020202020204" pitchFamily="34" charset="0"/>
            </a:endParaRPr>
          </a:p>
          <a:p>
            <a:pPr algn="r" rtl="1" eaLnBrk="1" hangingPunct="1">
              <a:buFont typeface="Wingdings 2" charset="0"/>
              <a:buChar char="Ò"/>
            </a:pPr>
            <a:r>
              <a:rPr lang="ar-JO" sz="2800" dirty="0">
                <a:solidFill>
                  <a:srgbClr val="FF0000"/>
                </a:solidFill>
                <a:ea typeface="ＭＳ Ｐゴシック" charset="0"/>
                <a:cs typeface="Arial" panose="020B0604020202020204" pitchFamily="34" charset="0"/>
              </a:rPr>
              <a:t>غير أكفاء: </a:t>
            </a:r>
            <a:r>
              <a:rPr lang="ar-JO" sz="2800" dirty="0">
                <a:ea typeface="ＭＳ Ｐゴシック" charset="0"/>
                <a:cs typeface="Arial" panose="020B0604020202020204" pitchFamily="34" charset="0"/>
              </a:rPr>
              <a:t>لا يفهمون ما يقولون ولا الأمور التي يثقون بها    (6: 4).</a:t>
            </a:r>
            <a:endParaRPr lang="en-US" sz="2800" dirty="0">
              <a:ea typeface="ＭＳ Ｐゴシック" charset="0"/>
              <a:cs typeface="Arial" panose="020B0604020202020204" pitchFamily="34" charset="0"/>
            </a:endParaRPr>
          </a:p>
          <a:p>
            <a:pPr algn="r" rtl="1" eaLnBrk="1" hangingPunct="1">
              <a:buFont typeface="Wingdings 2" charset="0"/>
              <a:buChar char="Ò"/>
            </a:pPr>
            <a:r>
              <a:rPr lang="ar-JO" sz="2800" dirty="0">
                <a:solidFill>
                  <a:srgbClr val="FF0000"/>
                </a:solidFill>
                <a:ea typeface="ＭＳ Ｐゴシック" charset="0"/>
                <a:cs typeface="Arial" panose="020B0604020202020204" pitchFamily="34" charset="0"/>
              </a:rPr>
              <a:t>متكبرون</a:t>
            </a:r>
            <a:r>
              <a:rPr lang="ar-JO" sz="2800" dirty="0">
                <a:ea typeface="ＭＳ Ｐゴシック" charset="0"/>
                <a:cs typeface="Arial" panose="020B0604020202020204" pitchFamily="34" charset="0"/>
              </a:rPr>
              <a:t> (6: 4)</a:t>
            </a:r>
            <a:endParaRPr lang="en-GB" sz="2800" dirty="0">
              <a:ea typeface="ＭＳ Ｐゴシック" charset="0"/>
              <a:cs typeface="Arial" panose="020B0604020202020204" pitchFamily="34" charset="0"/>
            </a:endParaRPr>
          </a:p>
          <a:p>
            <a:pPr algn="r" rtl="1" eaLnBrk="1" hangingPunct="1">
              <a:buFont typeface="Wingdings 2" charset="0"/>
              <a:buChar char="Ò"/>
            </a:pPr>
            <a:r>
              <a:rPr lang="ar-JO" sz="2800" dirty="0">
                <a:solidFill>
                  <a:srgbClr val="FF0000"/>
                </a:solidFill>
                <a:ea typeface="ＭＳ Ｐゴシック" charset="0"/>
                <a:cs typeface="Arial" panose="020B0604020202020204" pitchFamily="34" charset="0"/>
              </a:rPr>
              <a:t>عميان روحياً: </a:t>
            </a:r>
            <a:r>
              <a:rPr lang="ar-JO" sz="2800" dirty="0">
                <a:ea typeface="ＭＳ Ｐゴシック" charset="0"/>
                <a:cs typeface="Arial" panose="020B0604020202020204" pitchFamily="34" charset="0"/>
              </a:rPr>
              <a:t>فاسدي الذهن وعادمي الحق (6: 5)</a:t>
            </a:r>
            <a:endParaRPr lang="en-US" sz="2800" dirty="0">
              <a:ea typeface="ＭＳ Ｐゴシック" charset="0"/>
              <a:cs typeface="Arial" panose="020B0604020202020204" pitchFamily="34" charset="0"/>
            </a:endParaRPr>
          </a:p>
          <a:p>
            <a:pPr algn="r" rtl="1" eaLnBrk="1" hangingPunct="1">
              <a:buFont typeface="Wingdings 2" charset="0"/>
              <a:buChar char="Ò"/>
            </a:pPr>
            <a:r>
              <a:rPr lang="ar-JO" sz="2800" dirty="0">
                <a:ea typeface="ＭＳ Ｐゴシック" charset="0"/>
                <a:cs typeface="Arial" panose="020B0604020202020204" pitchFamily="34" charset="0"/>
              </a:rPr>
              <a:t>يستخدمون تقواهم </a:t>
            </a:r>
            <a:r>
              <a:rPr lang="ar-JO" sz="2800" dirty="0">
                <a:solidFill>
                  <a:srgbClr val="FF0000"/>
                </a:solidFill>
                <a:ea typeface="ＭＳ Ｐゴシック" charset="0"/>
                <a:cs typeface="Arial" panose="020B0604020202020204" pitchFamily="34" charset="0"/>
              </a:rPr>
              <a:t>للربح المادي </a:t>
            </a:r>
            <a:r>
              <a:rPr lang="ar-JO" sz="2800" dirty="0">
                <a:ea typeface="ＭＳ Ｐゴシック" charset="0"/>
                <a:cs typeface="Arial" panose="020B0604020202020204" pitchFamily="34" charset="0"/>
              </a:rPr>
              <a:t>(6: 5)</a:t>
            </a:r>
            <a:endParaRPr lang="en-US" sz="2800" dirty="0">
              <a:ea typeface="ＭＳ Ｐゴシック" charset="0"/>
              <a:cs typeface="Arial" panose="020B0604020202020204" pitchFamily="34" charset="0"/>
            </a:endParaRPr>
          </a:p>
        </p:txBody>
      </p:sp>
      <p:pic>
        <p:nvPicPr>
          <p:cNvPr id="404483" name="Picture 4" descr="BS02060_"/>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721600" y="5029200"/>
            <a:ext cx="1422400" cy="1604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4484" name="Text Box 7"/>
          <p:cNvSpPr txBox="1">
            <a:spLocks noChangeArrowheads="1"/>
          </p:cNvSpPr>
          <p:nvPr/>
        </p:nvSpPr>
        <p:spPr bwMode="auto">
          <a:xfrm>
            <a:off x="8371294" y="50155"/>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221</a:t>
            </a:r>
            <a:endParaRPr kumimoji="0" lang="en-US" sz="2800"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20626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2" descr="slvl-mustmo.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6306" name="Title 1"/>
          <p:cNvSpPr>
            <a:spLocks noGrp="1"/>
          </p:cNvSpPr>
          <p:nvPr>
            <p:ph type="title"/>
          </p:nvPr>
        </p:nvSpPr>
        <p:spPr>
          <a:xfrm>
            <a:off x="4953000" y="0"/>
            <a:ext cx="4191000" cy="717550"/>
          </a:xfrm>
          <a:solidFill>
            <a:srgbClr val="800000"/>
          </a:solidFill>
        </p:spPr>
        <p:txBody>
          <a:bodyPr/>
          <a:lstStyle/>
          <a:p>
            <a:r>
              <a:rPr lang="ar-JO" b="1" dirty="0">
                <a:effectLst/>
                <a:latin typeface="Arial" panose="020B0604020202020204" pitchFamily="34" charset="0"/>
                <a:ea typeface="ＭＳ Ｐゴシック" charset="0"/>
                <a:cs typeface="Arial" panose="020B0604020202020204" pitchFamily="34" charset="0"/>
              </a:rPr>
              <a:t>أولمبيا 222</a:t>
            </a:r>
            <a:endParaRPr lang="en-US" b="1" dirty="0">
              <a:effectLst/>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5505" name="Rectangle 2"/>
          <p:cNvSpPr>
            <a:spLocks noGrp="1" noChangeArrowheads="1"/>
          </p:cNvSpPr>
          <p:nvPr>
            <p:ph type="title"/>
          </p:nvPr>
        </p:nvSpPr>
        <p:spPr>
          <a:xfrm>
            <a:off x="1331640" y="457200"/>
            <a:ext cx="7772400" cy="1143000"/>
          </a:xfrm>
        </p:spPr>
        <p:txBody>
          <a:bodyPr/>
          <a:lstStyle/>
          <a:p>
            <a:pPr eaLnBrk="1" hangingPunct="1"/>
            <a:r>
              <a:rPr lang="ar-JO" sz="4000" b="1" dirty="0">
                <a:latin typeface="Arial" panose="020B0604020202020204" pitchFamily="34" charset="0"/>
                <a:ea typeface="ＭＳ Ｐゴシック" charset="0"/>
                <a:cs typeface="Arial" panose="020B0604020202020204" pitchFamily="34" charset="0"/>
              </a:rPr>
              <a:t>صفات التعليم الكاذب</a:t>
            </a:r>
            <a:endParaRPr lang="en-US" sz="4000" b="1" dirty="0">
              <a:latin typeface="Arial" panose="020B0604020202020204" pitchFamily="34" charset="0"/>
              <a:ea typeface="ＭＳ Ｐゴシック" charset="0"/>
              <a:cs typeface="Arial" panose="020B0604020202020204" pitchFamily="34" charset="0"/>
            </a:endParaRPr>
          </a:p>
        </p:txBody>
      </p:sp>
      <p:sp>
        <p:nvSpPr>
          <p:cNvPr id="405506" name="Rectangle 3"/>
          <p:cNvSpPr>
            <a:spLocks noGrp="1" noChangeArrowheads="1"/>
          </p:cNvSpPr>
          <p:nvPr>
            <p:ph type="body" idx="1"/>
          </p:nvPr>
        </p:nvSpPr>
        <p:spPr>
          <a:xfrm>
            <a:off x="685800" y="1981200"/>
            <a:ext cx="7924800" cy="4876800"/>
          </a:xfrm>
        </p:spPr>
        <p:txBody>
          <a:bodyPr/>
          <a:lstStyle/>
          <a:p>
            <a:pPr algn="r" rtl="1" eaLnBrk="1" hangingPunct="1">
              <a:lnSpc>
                <a:spcPct val="90000"/>
              </a:lnSpc>
              <a:buFont typeface="Wingdings 2" charset="0"/>
              <a:buChar char="Ò"/>
            </a:pPr>
            <a:r>
              <a:rPr lang="ar-JO" sz="2800" dirty="0">
                <a:ea typeface="ＭＳ Ｐゴシック" charset="0"/>
                <a:cs typeface="Arial" panose="020B0604020202020204" pitchFamily="34" charset="0"/>
              </a:rPr>
              <a:t>التعليم الذي </a:t>
            </a:r>
            <a:r>
              <a:rPr lang="ar-JO" sz="2800" dirty="0">
                <a:solidFill>
                  <a:srgbClr val="FF0000"/>
                </a:solidFill>
                <a:ea typeface="ＭＳ Ｐゴシック" charset="0"/>
                <a:cs typeface="Arial" panose="020B0604020202020204" pitchFamily="34" charset="0"/>
              </a:rPr>
              <a:t>لا يتوافق </a:t>
            </a:r>
            <a:r>
              <a:rPr lang="ar-JO" sz="2800" dirty="0">
                <a:ea typeface="ＭＳ Ｐゴシック" charset="0"/>
                <a:cs typeface="Arial" panose="020B0604020202020204" pitchFamily="34" charset="0"/>
              </a:rPr>
              <a:t>مع التعليم الصحيح لربنا يسوع المسيح والتعليم التقي (6: 3).</a:t>
            </a:r>
            <a:endParaRPr lang="en-GB" sz="2800" dirty="0">
              <a:ea typeface="ＭＳ Ｐゴシック" charset="0"/>
              <a:cs typeface="Arial" panose="020B0604020202020204" pitchFamily="34" charset="0"/>
            </a:endParaRPr>
          </a:p>
          <a:p>
            <a:pPr algn="r" rtl="1" eaLnBrk="1" hangingPunct="1">
              <a:lnSpc>
                <a:spcPct val="90000"/>
              </a:lnSpc>
              <a:buFont typeface="Wingdings 2" charset="0"/>
              <a:buChar char="Ò"/>
            </a:pPr>
            <a:r>
              <a:rPr lang="ar-JO" sz="2800" dirty="0">
                <a:ea typeface="ＭＳ Ｐゴシック" charset="0"/>
                <a:cs typeface="Arial" panose="020B0604020202020204" pitchFamily="34" charset="0"/>
              </a:rPr>
              <a:t>يبشر </a:t>
            </a:r>
            <a:r>
              <a:rPr lang="ar-JO" sz="2800" dirty="0">
                <a:solidFill>
                  <a:srgbClr val="FF0000"/>
                </a:solidFill>
                <a:ea typeface="ＭＳ Ｐゴシック" charset="0"/>
                <a:cs typeface="Arial" panose="020B0604020202020204" pitchFamily="34" charset="0"/>
              </a:rPr>
              <a:t>بالزهد الكاذب</a:t>
            </a:r>
            <a:r>
              <a:rPr lang="ar-JO" sz="2800" dirty="0">
                <a:ea typeface="ＭＳ Ｐゴシック" charset="0"/>
                <a:cs typeface="Arial" panose="020B0604020202020204" pitchFamily="34" charset="0"/>
              </a:rPr>
              <a:t>: "يمنعون الناس من الزواج ويأمرونهم أن يمتنعوا عن بعض الأطعمة" (4: 3).</a:t>
            </a:r>
            <a:endParaRPr lang="en-GB" sz="2800" dirty="0">
              <a:ea typeface="ＭＳ Ｐゴシック" charset="0"/>
              <a:cs typeface="Arial" panose="020B0604020202020204" pitchFamily="34" charset="0"/>
            </a:endParaRPr>
          </a:p>
          <a:p>
            <a:pPr algn="r" rtl="1" eaLnBrk="1" hangingPunct="1">
              <a:lnSpc>
                <a:spcPct val="90000"/>
              </a:lnSpc>
              <a:buFont typeface="Wingdings 2" charset="0"/>
              <a:buChar char="Ò"/>
            </a:pPr>
            <a:r>
              <a:rPr lang="ar-JO" sz="2800" dirty="0">
                <a:ea typeface="ＭＳ Ｐゴシック" charset="0"/>
                <a:cs typeface="Arial" panose="020B0604020202020204" pitchFamily="34" charset="0"/>
              </a:rPr>
              <a:t>ينتبهون إلى </a:t>
            </a:r>
            <a:r>
              <a:rPr lang="ar-JO" sz="2800" dirty="0">
                <a:solidFill>
                  <a:srgbClr val="FF0000"/>
                </a:solidFill>
                <a:ea typeface="ＭＳ Ｐゴシック" charset="0"/>
                <a:cs typeface="Arial" panose="020B0604020202020204" pitchFamily="34" charset="0"/>
              </a:rPr>
              <a:t>الأساطير</a:t>
            </a:r>
            <a:r>
              <a:rPr lang="ar-JO" sz="2800" dirty="0">
                <a:ea typeface="ＭＳ Ｐゴシック" charset="0"/>
                <a:cs typeface="Arial" panose="020B0604020202020204" pitchFamily="34" charset="0"/>
              </a:rPr>
              <a:t> الملحدة وحكايات العجائز </a:t>
            </a:r>
            <a:r>
              <a:rPr lang="ar-JO" sz="2800" dirty="0">
                <a:solidFill>
                  <a:srgbClr val="FF0000"/>
                </a:solidFill>
                <a:ea typeface="ＭＳ Ｐゴシック" charset="0"/>
                <a:cs typeface="Arial" panose="020B0604020202020204" pitchFamily="34" charset="0"/>
              </a:rPr>
              <a:t>والأنساب التي لا نهاية لها</a:t>
            </a:r>
            <a:endParaRPr lang="en-GB" sz="2800" dirty="0">
              <a:solidFill>
                <a:srgbClr val="FF0000"/>
              </a:solidFill>
              <a:ea typeface="ＭＳ Ｐゴシック" charset="0"/>
              <a:cs typeface="Arial" panose="020B0604020202020204" pitchFamily="34" charset="0"/>
            </a:endParaRPr>
          </a:p>
          <a:p>
            <a:pPr algn="r" rtl="1" eaLnBrk="1" hangingPunct="1">
              <a:lnSpc>
                <a:spcPct val="90000"/>
              </a:lnSpc>
              <a:buFont typeface="Wingdings 2" charset="0"/>
              <a:buChar char="Ò"/>
            </a:pPr>
            <a:r>
              <a:rPr lang="ar-JO" sz="2800" dirty="0">
                <a:solidFill>
                  <a:srgbClr val="FF0000"/>
                </a:solidFill>
                <a:ea typeface="ＭＳ Ｐゴシック" charset="0"/>
                <a:cs typeface="Arial" panose="020B0604020202020204" pitchFamily="34" charset="0"/>
              </a:rPr>
              <a:t>الإهتمام غير الصحي بالمجادلات والمشاحنات حول الكلمات    </a:t>
            </a:r>
            <a:r>
              <a:rPr lang="ar-JO" sz="2800" dirty="0">
                <a:ea typeface="ＭＳ Ｐゴシック" charset="0"/>
                <a:cs typeface="Arial" panose="020B0604020202020204" pitchFamily="34" charset="0"/>
              </a:rPr>
              <a:t>(6: 4)</a:t>
            </a:r>
            <a:endParaRPr lang="en-GB" sz="2800" dirty="0">
              <a:ea typeface="ＭＳ Ｐゴシック" charset="0"/>
              <a:cs typeface="Arial" panose="020B0604020202020204" pitchFamily="34" charset="0"/>
            </a:endParaRPr>
          </a:p>
        </p:txBody>
      </p:sp>
      <p:pic>
        <p:nvPicPr>
          <p:cNvPr id="405507" name="Picture 4" descr="BD06861_"/>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010400" y="5697538"/>
            <a:ext cx="1422400" cy="1160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5508" name="Text Box 7"/>
          <p:cNvSpPr txBox="1">
            <a:spLocks noChangeArrowheads="1"/>
          </p:cNvSpPr>
          <p:nvPr/>
        </p:nvSpPr>
        <p:spPr bwMode="auto">
          <a:xfrm>
            <a:off x="8374063" y="50800"/>
            <a:ext cx="6985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221</a:t>
            </a:r>
            <a:endParaRPr kumimoji="0" lang="en-US" sz="2800"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18799268"/>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E9B8B8-4A7E-6B06-92E5-95763201E9B0}"/>
            </a:ext>
          </a:extLst>
        </p:cNvPr>
        <p:cNvGrpSpPr/>
        <p:nvPr/>
      </p:nvGrpSpPr>
      <p:grpSpPr>
        <a:xfrm>
          <a:off x="0" y="0"/>
          <a:ext cx="0" cy="0"/>
          <a:chOff x="0" y="0"/>
          <a:chExt cx="0" cy="0"/>
        </a:xfrm>
      </p:grpSpPr>
      <p:pic>
        <p:nvPicPr>
          <p:cNvPr id="6" name="Picture 5" descr="A person wearing a costume&#10;&#10;Description automatically generated">
            <a:extLst>
              <a:ext uri="{FF2B5EF4-FFF2-40B4-BE49-F238E27FC236}">
                <a16:creationId xmlns:a16="http://schemas.microsoft.com/office/drawing/2014/main" id="{3EC1FAC3-0DDC-E5A3-7094-A0F9F7E082F5}"/>
              </a:ext>
            </a:extLst>
          </p:cNvPr>
          <p:cNvPicPr/>
          <p:nvPr/>
        </p:nvPicPr>
        <p:blipFill rotWithShape="1">
          <a:blip r:embed="rId2">
            <a:extLst>
              <a:ext uri="{28A0092B-C50C-407E-A947-70E740481C1C}">
                <a14:useLocalDpi xmlns:a14="http://schemas.microsoft.com/office/drawing/2010/main" val="0"/>
              </a:ext>
            </a:extLst>
          </a:blip>
          <a:srcRect l="10404" t="23096" r="10404" b="15928"/>
          <a:stretch/>
        </p:blipFill>
        <p:spPr>
          <a:xfrm>
            <a:off x="0" y="0"/>
            <a:ext cx="9144000" cy="6858000"/>
          </a:xfrm>
          <a:prstGeom prst="rect">
            <a:avLst/>
          </a:prstGeom>
        </p:spPr>
      </p:pic>
      <p:sp>
        <p:nvSpPr>
          <p:cNvPr id="3" name="Rectangle 2">
            <a:extLst>
              <a:ext uri="{FF2B5EF4-FFF2-40B4-BE49-F238E27FC236}">
                <a16:creationId xmlns:a16="http://schemas.microsoft.com/office/drawing/2014/main" id="{4FCA3A13-97FF-0B11-D1A3-F1019FCA19D6}"/>
              </a:ext>
            </a:extLst>
          </p:cNvPr>
          <p:cNvSpPr/>
          <p:nvPr/>
        </p:nvSpPr>
        <p:spPr>
          <a:xfrm>
            <a:off x="240691" y="730738"/>
            <a:ext cx="2623952" cy="1755289"/>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lang="ar-JO" sz="3000" dirty="0">
                <a:solidFill>
                  <a:srgbClr val="000000"/>
                </a:solidFill>
                <a:uFill>
                  <a:solidFill>
                    <a:srgbClr val="000000"/>
                  </a:solidFill>
                </a:uFill>
                <a:latin typeface="Arial" panose="020B0604020202020204" pitchFamily="34" charset="0"/>
                <a:ea typeface="Arial Unicode MS"/>
                <a:cs typeface="Arial" panose="020B0604020202020204" pitchFamily="34" charset="0"/>
              </a:rPr>
              <a:t>حياة</a:t>
            </a:r>
          </a:p>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30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rPr>
              <a:t>الكنيسة       السليمة</a:t>
            </a:r>
            <a:endParaRPr kumimoji="0" lang="en-US" sz="105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4" name="Rectangle 3">
            <a:extLst>
              <a:ext uri="{FF2B5EF4-FFF2-40B4-BE49-F238E27FC236}">
                <a16:creationId xmlns:a16="http://schemas.microsoft.com/office/drawing/2014/main" id="{A6D115E6-C384-29C1-7209-065C8EAFBDB8}"/>
              </a:ext>
            </a:extLst>
          </p:cNvPr>
          <p:cNvSpPr/>
          <p:nvPr/>
        </p:nvSpPr>
        <p:spPr>
          <a:xfrm>
            <a:off x="6702623" y="4726980"/>
            <a:ext cx="2225289" cy="432362"/>
          </a:xfrm>
          <a:prstGeom prst="rect">
            <a:avLst/>
          </a:prstGeom>
          <a:solidFill>
            <a:srgbClr val="FF0000"/>
          </a:solidFill>
        </p:spPr>
        <p:txBody>
          <a:bodyPr wrap="non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21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1 تيموثاوس 3: 8-16</a:t>
            </a:r>
            <a:endParaRPr kumimoji="0" lang="en-US" sz="105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5" name="Rectangle 4">
            <a:extLst>
              <a:ext uri="{FF2B5EF4-FFF2-40B4-BE49-F238E27FC236}">
                <a16:creationId xmlns:a16="http://schemas.microsoft.com/office/drawing/2014/main" id="{466E599C-A313-C272-5507-BAB6F15CDC54}"/>
              </a:ext>
            </a:extLst>
          </p:cNvPr>
          <p:cNvSpPr>
            <a:spLocks noChangeArrowheads="1"/>
          </p:cNvSpPr>
          <p:nvPr/>
        </p:nvSpPr>
        <p:spPr bwMode="auto">
          <a:xfrm>
            <a:off x="-23813" y="5607336"/>
            <a:ext cx="9252520" cy="125066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ar-JO"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وعظ د. جيم هارملينغ</a:t>
            </a:r>
            <a:b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كنيسة الطرق المتقاطعة الدولية سنغافورة</a:t>
            </a:r>
            <a: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cicfamily.com</a:t>
            </a:r>
            <a:b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تحميل د. ريك جريفيث</a:t>
            </a:r>
            <a: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a:t>
            </a:r>
            <a:r>
              <a:rPr kumimoji="0" lang="ar-JO"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b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آلاف الملفات في 49 لغة مجاناً</a:t>
            </a:r>
            <a: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BibleStudyDownloads.org</a:t>
            </a:r>
          </a:p>
        </p:txBody>
      </p:sp>
    </p:spTree>
    <p:extLst>
      <p:ext uri="{BB962C8B-B14F-4D97-AF65-F5344CB8AC3E}">
        <p14:creationId xmlns:p14="http://schemas.microsoft.com/office/powerpoint/2010/main" val="3894251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6327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google, google wait time, google waiting time, google restaurant, google feature, google new feature">
            <a:extLst>
              <a:ext uri="{FF2B5EF4-FFF2-40B4-BE49-F238E27FC236}">
                <a16:creationId xmlns:a16="http://schemas.microsoft.com/office/drawing/2014/main" id="{B098E79E-1A13-4F3B-93F3-0D4734C9C0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0525"/>
            <a:ext cx="9115425" cy="60769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6184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Commercial Cleaning | Pixie Maids Instant Quote">
            <a:extLst>
              <a:ext uri="{FF2B5EF4-FFF2-40B4-BE49-F238E27FC236}">
                <a16:creationId xmlns:a16="http://schemas.microsoft.com/office/drawing/2014/main" id="{9EC3E8C9-D755-4DEA-84BD-A2F23471B8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428625"/>
            <a:ext cx="4572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Kitchen Cleaning in Singapore | Restaurant Cleaning Services">
            <a:extLst>
              <a:ext uri="{FF2B5EF4-FFF2-40B4-BE49-F238E27FC236}">
                <a16:creationId xmlns:a16="http://schemas.microsoft.com/office/drawing/2014/main" id="{428892AB-6E6D-49F7-BDF1-D5FE803FF9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876550"/>
            <a:ext cx="5715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7426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F3C958CC-FB17-4FFC-881A-B9D266535492}"/>
              </a:ext>
            </a:extLst>
          </p:cNvPr>
          <p:cNvSpPr/>
          <p:nvPr/>
        </p:nvSpPr>
        <p:spPr>
          <a:xfrm>
            <a:off x="690562" y="802839"/>
            <a:ext cx="7762875" cy="3970318"/>
          </a:xfrm>
          <a:prstGeom prst="rect">
            <a:avLst/>
          </a:prstGeom>
        </p:spPr>
        <p:txBody>
          <a:bodyPr wrap="square">
            <a:spAutoFit/>
          </a:bodyPr>
          <a:lstStyle/>
          <a:p>
            <a:pPr algn="ctr" rtl="1"/>
            <a:r>
              <a:rPr lang="ar-JO" sz="3600" dirty="0">
                <a:latin typeface="Arial" panose="020B0604020202020204" pitchFamily="34" charset="0"/>
                <a:cs typeface="Arial" panose="020B0604020202020204" pitchFamily="34" charset="0"/>
              </a:rPr>
              <a:t>أ</a:t>
            </a:r>
            <a:r>
              <a:rPr lang="ar-SA" sz="3600" dirty="0">
                <a:latin typeface="Arial" panose="020B0604020202020204" pitchFamily="34" charset="0"/>
                <a:cs typeface="Arial" panose="020B0604020202020204" pitchFamily="34" charset="0"/>
              </a:rPr>
              <a:t>عمال ٦ : ١-٢</a:t>
            </a:r>
          </a:p>
          <a:p>
            <a:pPr algn="ctr" rtl="1"/>
            <a:endParaRPr lang="ar-SA" sz="3600" dirty="0">
              <a:latin typeface="Arial" panose="020B0604020202020204" pitchFamily="34" charset="0"/>
              <a:cs typeface="Arial" panose="020B0604020202020204" pitchFamily="34" charset="0"/>
            </a:endParaRPr>
          </a:p>
          <a:p>
            <a:pPr algn="ctr" rtl="1"/>
            <a:r>
              <a:rPr lang="ar-SA" sz="3600" dirty="0">
                <a:latin typeface="Arial" panose="020B0604020202020204" pitchFamily="34" charset="0"/>
                <a:cs typeface="Arial" panose="020B0604020202020204" pitchFamily="34" charset="0"/>
              </a:rPr>
              <a:t>1 وفي تلك الأيام إذ تكاثر التلاميذ، حدث تذمر من اليونانيين على العبرانيين أن أراملهم كن يغفل عنهن في الخدمة اليومية.</a:t>
            </a:r>
          </a:p>
          <a:p>
            <a:pPr algn="ctr" rtl="1"/>
            <a:r>
              <a:rPr lang="ar-SA" sz="3600" dirty="0">
                <a:latin typeface="Arial" panose="020B0604020202020204" pitchFamily="34" charset="0"/>
                <a:cs typeface="Arial" panose="020B0604020202020204" pitchFamily="34" charset="0"/>
              </a:rPr>
              <a:t>2 فدعا ال</a:t>
            </a:r>
            <a:r>
              <a:rPr lang="ar-JO" sz="3600" dirty="0">
                <a:latin typeface="Arial" panose="020B0604020202020204" pitchFamily="34" charset="0"/>
                <a:cs typeface="Arial" panose="020B0604020202020204" pitchFamily="34" charset="0"/>
              </a:rPr>
              <a:t>إ</a:t>
            </a:r>
            <a:r>
              <a:rPr lang="ar-SA" sz="3600" dirty="0">
                <a:latin typeface="Arial" panose="020B0604020202020204" pitchFamily="34" charset="0"/>
                <a:cs typeface="Arial" panose="020B0604020202020204" pitchFamily="34" charset="0"/>
              </a:rPr>
              <a:t>ثنا عشر جمهور التلاميذ وقالوا: لا يرضي أن نترك نحن كلمة الله ونخدم موائد.</a:t>
            </a:r>
          </a:p>
        </p:txBody>
      </p:sp>
    </p:spTree>
    <p:extLst>
      <p:ext uri="{BB962C8B-B14F-4D97-AF65-F5344CB8AC3E}">
        <p14:creationId xmlns:p14="http://schemas.microsoft.com/office/powerpoint/2010/main" val="286281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515E89-C8D4-B049-00AB-892FA2EA8816}"/>
            </a:ext>
          </a:extLst>
        </p:cNvPr>
        <p:cNvGrpSpPr/>
        <p:nvPr/>
      </p:nvGrpSpPr>
      <p:grpSpPr>
        <a:xfrm>
          <a:off x="0" y="0"/>
          <a:ext cx="0" cy="0"/>
          <a:chOff x="0" y="0"/>
          <a:chExt cx="0" cy="0"/>
        </a:xfrm>
      </p:grpSpPr>
      <p:pic>
        <p:nvPicPr>
          <p:cNvPr id="2" name="Picture 1" descr="A person wearing a costume&#10;&#10;Description automatically generated">
            <a:extLst>
              <a:ext uri="{FF2B5EF4-FFF2-40B4-BE49-F238E27FC236}">
                <a16:creationId xmlns:a16="http://schemas.microsoft.com/office/drawing/2014/main" id="{64FE4D3A-BE56-6EE3-49AE-275C4F279C56}"/>
              </a:ext>
            </a:extLst>
          </p:cNvPr>
          <p:cNvPicPr/>
          <p:nvPr/>
        </p:nvPicPr>
        <p:blipFill rotWithShape="1">
          <a:blip r:embed="rId2">
            <a:extLst>
              <a:ext uri="{28A0092B-C50C-407E-A947-70E740481C1C}">
                <a14:useLocalDpi xmlns:a14="http://schemas.microsoft.com/office/drawing/2010/main" val="0"/>
              </a:ext>
            </a:extLst>
          </a:blip>
          <a:srcRect l="4805" t="23096" r="19958" b="15928"/>
          <a:stretch/>
        </p:blipFill>
        <p:spPr>
          <a:xfrm>
            <a:off x="0" y="27384"/>
            <a:ext cx="9144000" cy="6858000"/>
          </a:xfrm>
          <a:prstGeom prst="rect">
            <a:avLst/>
          </a:prstGeom>
        </p:spPr>
      </p:pic>
      <p:sp>
        <p:nvSpPr>
          <p:cNvPr id="3" name="Rectangle 2">
            <a:extLst>
              <a:ext uri="{FF2B5EF4-FFF2-40B4-BE49-F238E27FC236}">
                <a16:creationId xmlns:a16="http://schemas.microsoft.com/office/drawing/2014/main" id="{FF2CF26B-EFF6-31CE-3D1F-552FCE1057D0}"/>
              </a:ext>
            </a:extLst>
          </p:cNvPr>
          <p:cNvSpPr/>
          <p:nvPr/>
        </p:nvSpPr>
        <p:spPr>
          <a:xfrm>
            <a:off x="240691" y="1152766"/>
            <a:ext cx="2797784" cy="1949444"/>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36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rPr>
              <a:t>حياة        الكنيسة     السليمة</a:t>
            </a:r>
            <a:endParaRPr kumimoji="0" lang="en-US" sz="14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4" name="Rectangle 3">
            <a:extLst>
              <a:ext uri="{FF2B5EF4-FFF2-40B4-BE49-F238E27FC236}">
                <a16:creationId xmlns:a16="http://schemas.microsoft.com/office/drawing/2014/main" id="{E94A72FD-9A7F-4522-772F-DE63A881C56F}"/>
              </a:ext>
            </a:extLst>
          </p:cNvPr>
          <p:cNvSpPr/>
          <p:nvPr/>
        </p:nvSpPr>
        <p:spPr>
          <a:xfrm>
            <a:off x="5938935" y="5587159"/>
            <a:ext cx="3066865" cy="547650"/>
          </a:xfrm>
          <a:prstGeom prst="rect">
            <a:avLst/>
          </a:prstGeom>
          <a:solidFill>
            <a:srgbClr val="FF0000"/>
          </a:solidFill>
        </p:spPr>
        <p:txBody>
          <a:bodyPr wrap="non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دراسات في 1 تيموثاوس</a:t>
            </a:r>
            <a:endParaRPr kumimoji="0" lang="en-US" sz="12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Tree>
    <p:extLst>
      <p:ext uri="{BB962C8B-B14F-4D97-AF65-F5344CB8AC3E}">
        <p14:creationId xmlns:p14="http://schemas.microsoft.com/office/powerpoint/2010/main" val="1239666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earing a costume&#10;&#10;Description automatically generated">
            <a:extLst>
              <a:ext uri="{FF2B5EF4-FFF2-40B4-BE49-F238E27FC236}">
                <a16:creationId xmlns:a16="http://schemas.microsoft.com/office/drawing/2014/main" id="{08F55975-F961-418E-89EF-6FF7269841C5}"/>
              </a:ext>
            </a:extLst>
          </p:cNvPr>
          <p:cNvPicPr/>
          <p:nvPr/>
        </p:nvPicPr>
        <p:blipFill rotWithShape="1">
          <a:blip r:embed="rId2">
            <a:extLst>
              <a:ext uri="{28A0092B-C50C-407E-A947-70E740481C1C}">
                <a14:useLocalDpi xmlns:a14="http://schemas.microsoft.com/office/drawing/2010/main" val="0"/>
              </a:ext>
            </a:extLst>
          </a:blip>
          <a:srcRect l="4805" t="23096" r="19958" b="15928"/>
          <a:stretch/>
        </p:blipFill>
        <p:spPr>
          <a:xfrm>
            <a:off x="0" y="0"/>
            <a:ext cx="9144000" cy="6858000"/>
          </a:xfrm>
          <a:prstGeom prst="rect">
            <a:avLst/>
          </a:prstGeom>
        </p:spPr>
      </p:pic>
      <p:sp>
        <p:nvSpPr>
          <p:cNvPr id="5" name="Rectangle 4">
            <a:extLst>
              <a:ext uri="{FF2B5EF4-FFF2-40B4-BE49-F238E27FC236}">
                <a16:creationId xmlns:a16="http://schemas.microsoft.com/office/drawing/2014/main" id="{DD21DCEF-FE90-4221-8B69-8F2786A674B7}"/>
              </a:ext>
            </a:extLst>
          </p:cNvPr>
          <p:cNvSpPr/>
          <p:nvPr/>
        </p:nvSpPr>
        <p:spPr>
          <a:xfrm>
            <a:off x="240690" y="1152767"/>
            <a:ext cx="3016860" cy="3223639"/>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lang="ar-JO" sz="3600" dirty="0">
                <a:solidFill>
                  <a:srgbClr val="000000"/>
                </a:solidFill>
                <a:uFill>
                  <a:solidFill>
                    <a:srgbClr val="000000"/>
                  </a:solidFill>
                </a:uFill>
                <a:latin typeface="Arial" panose="020B0604020202020204" pitchFamily="34" charset="0"/>
                <a:ea typeface="Arial Unicode MS"/>
                <a:cs typeface="Arial" panose="020B0604020202020204" pitchFamily="34" charset="0"/>
              </a:rPr>
              <a:t>تطور        الكنائس        السليمة           قادة             أتقياء</a:t>
            </a:r>
            <a:endParaRPr kumimoji="0" lang="en-US" sz="12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6" name="Rectangle 5">
            <a:extLst>
              <a:ext uri="{FF2B5EF4-FFF2-40B4-BE49-F238E27FC236}">
                <a16:creationId xmlns:a16="http://schemas.microsoft.com/office/drawing/2014/main" id="{88CD8F20-5897-4437-B467-115232566B4E}"/>
              </a:ext>
            </a:extLst>
          </p:cNvPr>
          <p:cNvSpPr/>
          <p:nvPr/>
        </p:nvSpPr>
        <p:spPr>
          <a:xfrm>
            <a:off x="6172200" y="5596684"/>
            <a:ext cx="2989441" cy="547650"/>
          </a:xfrm>
          <a:prstGeom prst="rect">
            <a:avLst/>
          </a:prstGeom>
          <a:solidFill>
            <a:srgbClr val="FF0000"/>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lang="ar-JO" sz="2800" dirty="0">
                <a:solidFill>
                  <a:prstClr val="white"/>
                </a:solidFill>
                <a:uFill>
                  <a:solidFill>
                    <a:srgbClr val="000000"/>
                  </a:solidFill>
                </a:uFill>
                <a:latin typeface="Arial" panose="020B0604020202020204" pitchFamily="34" charset="0"/>
                <a:ea typeface="Arial Unicode MS"/>
                <a:cs typeface="Arial" panose="020B0604020202020204" pitchFamily="34" charset="0"/>
              </a:rPr>
              <a:t>1 تيموثاوس 3: 1-16</a:t>
            </a:r>
            <a:endParaRPr kumimoji="0" lang="en-US" sz="12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Tree>
    <p:extLst>
      <p:ext uri="{BB962C8B-B14F-4D97-AF65-F5344CB8AC3E}">
        <p14:creationId xmlns:p14="http://schemas.microsoft.com/office/powerpoint/2010/main" val="2054174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2" descr="Are There Still Shepherds Today? | Wonderopolis">
            <a:extLst>
              <a:ext uri="{FF2B5EF4-FFF2-40B4-BE49-F238E27FC236}">
                <a16:creationId xmlns:a16="http://schemas.microsoft.com/office/drawing/2014/main" id="{028C2F00-DB42-4623-8F66-7C558ACA2A50}"/>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r="10668" b="2"/>
          <a:stretch/>
        </p:blipFill>
        <p:spPr bwMode="auto">
          <a:xfrm>
            <a:off x="20" y="1"/>
            <a:ext cx="9143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D1B9BDC-B695-4521-BCF5-2B545458DE52}"/>
              </a:ext>
            </a:extLst>
          </p:cNvPr>
          <p:cNvSpPr/>
          <p:nvPr/>
        </p:nvSpPr>
        <p:spPr>
          <a:xfrm>
            <a:off x="123824" y="428625"/>
            <a:ext cx="8905876" cy="2422680"/>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4800" u="none" strike="noStrike" kern="1200" cap="none" spc="0" normalizeH="0" baseline="0" noProof="0" dirty="0">
                <a:ln>
                  <a:noFill/>
                </a:ln>
                <a:solidFill>
                  <a:srgbClr val="FFFFFF"/>
                </a:solidFill>
                <a:effectLst/>
                <a:uLnTx/>
                <a:uFill>
                  <a:solidFill>
                    <a:srgbClr val="000000"/>
                  </a:solidFill>
                </a:uFill>
                <a:latin typeface="Arial" panose="020B0604020202020204" pitchFamily="34" charset="0"/>
                <a:cs typeface="Arial" panose="020B0604020202020204" pitchFamily="34" charset="0"/>
              </a:rPr>
              <a:t>يقيمون شيوخاً أتقياء (ع 1-7)</a:t>
            </a:r>
            <a:endParaRPr kumimoji="0" lang="en-US" sz="4800" u="none" strike="noStrike" kern="1200" cap="none" spc="0" normalizeH="0" baseline="0" noProof="0" dirty="0">
              <a:ln>
                <a:noFill/>
              </a:ln>
              <a:solidFill>
                <a:srgbClr val="FFFFFF"/>
              </a:solidFill>
              <a:effectLst/>
              <a:uLnTx/>
              <a:uFill>
                <a:solidFill>
                  <a:srgbClr val="000000"/>
                </a:solidFill>
              </a:u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4800" u="none" strike="noStrike" kern="1200" cap="none" spc="0" normalizeH="0" baseline="0" noProof="0" dirty="0">
              <a:ln>
                <a:noFill/>
              </a:ln>
              <a:solidFill>
                <a:srgbClr val="FFFFFF"/>
              </a:solidFill>
              <a:effectLst/>
              <a:uLnTx/>
              <a:uFill>
                <a:solidFill>
                  <a:srgbClr val="000000"/>
                </a:solidFill>
              </a:u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90000"/>
              </a:lnSpc>
              <a:spcBef>
                <a:spcPct val="0"/>
              </a:spcBef>
              <a:spcAft>
                <a:spcPts val="600"/>
              </a:spcAft>
              <a:buClrTx/>
              <a:buSzTx/>
              <a:buFontTx/>
              <a:buNone/>
              <a:tabLst/>
              <a:defRPr/>
            </a:pPr>
            <a:r>
              <a:rPr lang="ar-JO" sz="4800" dirty="0">
                <a:solidFill>
                  <a:srgbClr val="FFFFFF"/>
                </a:solidFill>
                <a:uFill>
                  <a:solidFill>
                    <a:srgbClr val="000000"/>
                  </a:solidFill>
                </a:uFill>
                <a:latin typeface="Arial" panose="020B0604020202020204" pitchFamily="34" charset="0"/>
                <a:cs typeface="Arial" panose="020B0604020202020204" pitchFamily="34" charset="0"/>
              </a:rPr>
              <a:t>يؤهلون شمامسة أتقياء (ع 8-16)</a:t>
            </a:r>
            <a:endParaRPr kumimoji="0" lang="en-US" sz="4800" u="none" strike="noStrike" kern="1200" cap="none" spc="0" normalizeH="0" baseline="0" noProof="0" dirty="0">
              <a:ln>
                <a:noFill/>
              </a:ln>
              <a:solidFill>
                <a:srgbClr val="FFFFFF"/>
              </a:solidFill>
              <a:effectLst/>
              <a:uLnTx/>
              <a:uFill>
                <a:solidFill>
                  <a:srgbClr val="000000"/>
                </a:solidFill>
              </a:u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B90A121F-595D-460B-9FF5-026CEED3269F}"/>
              </a:ext>
            </a:extLst>
          </p:cNvPr>
          <p:cNvSpPr/>
          <p:nvPr/>
        </p:nvSpPr>
        <p:spPr>
          <a:xfrm>
            <a:off x="1157287" y="3428999"/>
            <a:ext cx="6829425" cy="1815882"/>
          </a:xfrm>
          <a:prstGeom prst="rect">
            <a:avLst/>
          </a:prstGeom>
          <a:solidFill>
            <a:schemeClr val="accent6">
              <a:lumMod val="5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فيلبي 1: 1</a:t>
            </a:r>
            <a:endParaRPr kumimoji="0" lang="en-US" sz="28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lvl="0" algn="ctr" defTabSz="457200" fontAlgn="auto">
              <a:spcBef>
                <a:spcPts val="0"/>
              </a:spcBef>
              <a:spcAft>
                <a:spcPts val="0"/>
              </a:spcAft>
              <a:defRPr/>
            </a:pPr>
            <a:r>
              <a:rPr lang="ar-JO" sz="2800" dirty="0">
                <a:solidFill>
                  <a:prstClr val="white"/>
                </a:solidFill>
                <a:latin typeface="Arial" panose="020B0604020202020204" pitchFamily="34" charset="0"/>
                <a:cs typeface="Arial" panose="020B0604020202020204" pitchFamily="34" charset="0"/>
              </a:rPr>
              <a:t>بولس وتيموثاوس عبدا يسوع المسيح، إلى جميع القديسين في المسيح يسوع الذين في فيلبي، مع </a:t>
            </a:r>
            <a:r>
              <a:rPr lang="ar-JO" sz="2800" u="sng" dirty="0">
                <a:solidFill>
                  <a:prstClr val="white"/>
                </a:solidFill>
                <a:latin typeface="Arial" panose="020B0604020202020204" pitchFamily="34" charset="0"/>
                <a:cs typeface="Arial" panose="020B0604020202020204" pitchFamily="34" charset="0"/>
              </a:rPr>
              <a:t>أساقفة وشمامسة</a:t>
            </a:r>
            <a:r>
              <a:rPr lang="ar-JO" sz="2800" dirty="0">
                <a:solidFill>
                  <a:prstClr val="white"/>
                </a:solidFill>
                <a:latin typeface="Arial" panose="020B0604020202020204" pitchFamily="34" charset="0"/>
                <a:cs typeface="Arial" panose="020B0604020202020204" pitchFamily="34" charset="0"/>
              </a:rPr>
              <a:t>:</a:t>
            </a:r>
            <a:endParaRPr kumimoji="0" lang="en-US" sz="28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9443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6413378-E4E0-FB96-573A-2C688F123325}"/>
            </a:ext>
          </a:extLst>
        </p:cNvPr>
        <p:cNvGrpSpPr/>
        <p:nvPr/>
      </p:nvGrpSpPr>
      <p:grpSpPr>
        <a:xfrm>
          <a:off x="0" y="0"/>
          <a:ext cx="0" cy="0"/>
          <a:chOff x="0" y="0"/>
          <a:chExt cx="0" cy="0"/>
        </a:xfrm>
      </p:grpSpPr>
      <p:pic>
        <p:nvPicPr>
          <p:cNvPr id="3" name="Picture 2" descr="Psalm 23 | The Lord Shepherds Us and Welcomes Us — Things of the Sort">
            <a:extLst>
              <a:ext uri="{FF2B5EF4-FFF2-40B4-BE49-F238E27FC236}">
                <a16:creationId xmlns:a16="http://schemas.microsoft.com/office/drawing/2014/main" id="{16B79142-D468-D298-C3F0-C44DB045719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04"/>
          <a:stretch/>
        </p:blipFill>
        <p:spPr bwMode="auto">
          <a:xfrm>
            <a:off x="-8910" y="0"/>
            <a:ext cx="915291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C169C680-DF8B-16AF-FA9A-859B21847D72}"/>
              </a:ext>
            </a:extLst>
          </p:cNvPr>
          <p:cNvSpPr/>
          <p:nvPr/>
        </p:nvSpPr>
        <p:spPr>
          <a:xfrm>
            <a:off x="611560" y="401589"/>
            <a:ext cx="7704855" cy="954107"/>
          </a:xfrm>
          <a:prstGeom prst="rect">
            <a:avLst/>
          </a:prstGeom>
          <a:solidFill>
            <a:schemeClr val="tx1"/>
          </a:solidFill>
          <a:ln>
            <a:solidFill>
              <a:schemeClr val="bg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1 صادقة هي الكلمة: إن ابتغى أحد الأسقفية، فيشتهي عملاً صالحاً.</a:t>
            </a:r>
            <a:endParaRPr kumimoji="0" lang="en-US" sz="280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E741CBB5-3F6E-3427-B35E-B49B02ABD202}"/>
              </a:ext>
            </a:extLst>
          </p:cNvPr>
          <p:cNvSpPr/>
          <p:nvPr/>
        </p:nvSpPr>
        <p:spPr>
          <a:xfrm>
            <a:off x="2115532" y="1866900"/>
            <a:ext cx="4904019" cy="1846468"/>
          </a:xfrm>
          <a:prstGeom prst="rect">
            <a:avLst/>
          </a:prstGeom>
          <a:solidFill>
            <a:schemeClr val="tx1"/>
          </a:solidFill>
        </p:spPr>
        <p:txBody>
          <a:bodyPr wrap="square">
            <a:spAutoFit/>
          </a:bodyPr>
          <a:lstStyle/>
          <a:p>
            <a:pPr marL="0" marR="0" lvl="0" indent="0" algn="r" defTabSz="457200" rtl="0" eaLnBrk="1" fontAlgn="auto" latinLnBrk="0" hangingPunct="1">
              <a:lnSpc>
                <a:spcPct val="115000"/>
              </a:lnSpc>
              <a:spcBef>
                <a:spcPts val="120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الشيخ = من؟ رجل أكبر</a:t>
            </a:r>
            <a:endParaRPr kumimoji="0" lang="en-US"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a:p>
            <a:pPr marL="0" marR="0" lvl="0" indent="0" algn="r" defTabSz="457200" rtl="0" eaLnBrk="1" fontAlgn="auto" latinLnBrk="0" hangingPunct="1">
              <a:lnSpc>
                <a:spcPct val="115000"/>
              </a:lnSpc>
              <a:spcBef>
                <a:spcPts val="120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ناظر = ماذا؟ ينظر</a:t>
            </a:r>
            <a:endParaRPr kumimoji="0" lang="en-US"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a:p>
            <a:pPr marL="0" marR="0" lvl="0" indent="0" algn="r" defTabSz="457200" rtl="0" eaLnBrk="1" fontAlgn="auto" latinLnBrk="0" hangingPunct="1">
              <a:lnSpc>
                <a:spcPct val="115000"/>
              </a:lnSpc>
              <a:spcBef>
                <a:spcPts val="120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راعي = كيف؟ مثل راعي</a:t>
            </a:r>
            <a:endParaRPr kumimoji="0" lang="en-US"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Tree>
    <p:extLst>
      <p:ext uri="{BB962C8B-B14F-4D97-AF65-F5344CB8AC3E}">
        <p14:creationId xmlns:p14="http://schemas.microsoft.com/office/powerpoint/2010/main" val="3906537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3" name="Picture 2" descr="thick_glasse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6858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8354" name="Title 1"/>
          <p:cNvSpPr>
            <a:spLocks noGrp="1"/>
          </p:cNvSpPr>
          <p:nvPr>
            <p:ph type="title"/>
          </p:nvPr>
        </p:nvSpPr>
        <p:spPr>
          <a:xfrm>
            <a:off x="6019800" y="0"/>
            <a:ext cx="3124200" cy="869950"/>
          </a:xfrm>
          <a:solidFill>
            <a:srgbClr val="800000"/>
          </a:solidFill>
        </p:spPr>
        <p:txBody>
          <a:bodyPr/>
          <a:lstStyle/>
          <a:p>
            <a:r>
              <a:rPr lang="ar-JO" b="1" dirty="0">
                <a:effectLst/>
                <a:latin typeface="Arial" panose="020B0604020202020204" pitchFamily="34" charset="0"/>
                <a:ea typeface="ＭＳ Ｐゴシック" charset="0"/>
                <a:cs typeface="Arial" panose="020B0604020202020204" pitchFamily="34" charset="0"/>
              </a:rPr>
              <a:t>آي بي إم 400</a:t>
            </a:r>
            <a:endParaRPr lang="en-US" b="1" dirty="0">
              <a:effectLst/>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salm 23 | The Lord Shepherds Us and Welcomes Us — Things of the Sort">
            <a:extLst>
              <a:ext uri="{FF2B5EF4-FFF2-40B4-BE49-F238E27FC236}">
                <a16:creationId xmlns:a16="http://schemas.microsoft.com/office/drawing/2014/main" id="{79EBB25A-9ADA-4BE6-90AD-548892EE88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04"/>
          <a:stretch/>
        </p:blipFill>
        <p:spPr bwMode="auto">
          <a:xfrm>
            <a:off x="-8910" y="0"/>
            <a:ext cx="915291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50413F9-DCF8-4EEB-A365-1C533F1F512D}"/>
              </a:ext>
            </a:extLst>
          </p:cNvPr>
          <p:cNvSpPr/>
          <p:nvPr/>
        </p:nvSpPr>
        <p:spPr>
          <a:xfrm>
            <a:off x="602901" y="1087389"/>
            <a:ext cx="7807569" cy="2062103"/>
          </a:xfrm>
          <a:prstGeom prst="rect">
            <a:avLst/>
          </a:prstGeom>
          <a:solidFill>
            <a:schemeClr val="tx1"/>
          </a:solidFill>
          <a:ln>
            <a:solidFill>
              <a:schemeClr val="bg1"/>
            </a:solidFill>
          </a:ln>
        </p:spPr>
        <p:txBody>
          <a:bodyPr wrap="square">
            <a:spAutoFit/>
          </a:bodyPr>
          <a:lstStyle/>
          <a:p>
            <a:pPr algn="ctr" rtl="1"/>
            <a:r>
              <a:rPr lang="ar-SA" sz="3200" dirty="0">
                <a:latin typeface="Arial" panose="020B0604020202020204" pitchFamily="34" charset="0"/>
                <a:cs typeface="Arial" panose="020B0604020202020204" pitchFamily="34" charset="0"/>
              </a:rPr>
              <a:t>يعقوب ٥ : ١٤</a:t>
            </a:r>
          </a:p>
          <a:p>
            <a:pPr algn="ctr" rtl="1"/>
            <a:endParaRPr lang="ar-SA" sz="3200" dirty="0">
              <a:latin typeface="Arial" panose="020B0604020202020204" pitchFamily="34" charset="0"/>
              <a:cs typeface="Arial" panose="020B0604020202020204" pitchFamily="34" charset="0"/>
            </a:endParaRPr>
          </a:p>
          <a:p>
            <a:pPr algn="ctr" rtl="1"/>
            <a:r>
              <a:rPr lang="ar-JO" sz="3200" dirty="0">
                <a:latin typeface="Arial" panose="020B0604020202020204" pitchFamily="34" charset="0"/>
                <a:cs typeface="Arial" panose="020B0604020202020204" pitchFamily="34" charset="0"/>
              </a:rPr>
              <a:t>أمريض أحد بينكم؟ فليدع شيوخ الكنيسة فيصلوا عليه ويدهنوه بزيت باسم الرب</a:t>
            </a:r>
            <a:endParaRPr lang="ar-SA"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8310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salm 23 | The Lord Shepherds Us and Welcomes Us — Things of the Sort">
            <a:extLst>
              <a:ext uri="{FF2B5EF4-FFF2-40B4-BE49-F238E27FC236}">
                <a16:creationId xmlns:a16="http://schemas.microsoft.com/office/drawing/2014/main" id="{79EBB25A-9ADA-4BE6-90AD-548892EE88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04"/>
          <a:stretch/>
        </p:blipFill>
        <p:spPr bwMode="auto">
          <a:xfrm>
            <a:off x="-8910" y="0"/>
            <a:ext cx="915291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50413F9-DCF8-4EEB-A365-1C533F1F512D}"/>
              </a:ext>
            </a:extLst>
          </p:cNvPr>
          <p:cNvSpPr/>
          <p:nvPr/>
        </p:nvSpPr>
        <p:spPr>
          <a:xfrm>
            <a:off x="712148" y="487314"/>
            <a:ext cx="7710794" cy="4616648"/>
          </a:xfrm>
          <a:prstGeom prst="rect">
            <a:avLst/>
          </a:prstGeom>
          <a:solidFill>
            <a:schemeClr val="tx1"/>
          </a:solidFill>
          <a:ln>
            <a:solidFill>
              <a:schemeClr val="bg1"/>
            </a:solidFill>
          </a:ln>
        </p:spPr>
        <p:txBody>
          <a:bodyPr wrap="square">
            <a:spAutoFit/>
          </a:bodyPr>
          <a:lstStyle/>
          <a:p>
            <a:pPr algn="ctr" rtl="1"/>
            <a:r>
              <a:rPr lang="ar-JO" sz="2800" dirty="0">
                <a:latin typeface="Arial" panose="020B0604020202020204" pitchFamily="34" charset="0"/>
                <a:cs typeface="Arial" panose="020B0604020202020204" pitchFamily="34" charset="0"/>
              </a:rPr>
              <a:t>أ</a:t>
            </a:r>
            <a:r>
              <a:rPr lang="ar-SA" sz="2800" dirty="0">
                <a:latin typeface="Arial" panose="020B0604020202020204" pitchFamily="34" charset="0"/>
                <a:cs typeface="Arial" panose="020B0604020202020204" pitchFamily="34" charset="0"/>
              </a:rPr>
              <a:t>عمال ١٥ : ١-٢</a:t>
            </a:r>
          </a:p>
          <a:p>
            <a:pPr lvl="0" algn="ctr" rtl="1"/>
            <a:endParaRPr lang="en-US" sz="1400" dirty="0">
              <a:solidFill>
                <a:srgbClr val="E7E6E6"/>
              </a:solidFill>
              <a:latin typeface="Arial" panose="020B0604020202020204" pitchFamily="34" charset="0"/>
              <a:cs typeface="Arial" panose="020B0604020202020204" pitchFamily="34" charset="0"/>
            </a:endParaRPr>
          </a:p>
          <a:p>
            <a:pPr algn="ctr" rtl="1"/>
            <a:r>
              <a:rPr lang="ar-SA" sz="2800" dirty="0">
                <a:latin typeface="Arial" panose="020B0604020202020204" pitchFamily="34" charset="0"/>
                <a:cs typeface="Arial" panose="020B0604020202020204" pitchFamily="34" charset="0"/>
              </a:rPr>
              <a:t>1 وانحدر قوم من اليهودية، وجعلوا يعلمون الإخوة أنه إن لم تختتنوا حسب عادة موسى، لا يمكنكم أن تخلصوا</a:t>
            </a:r>
            <a:r>
              <a:rPr lang="ar-JO" sz="2800" dirty="0">
                <a:latin typeface="Arial" panose="020B0604020202020204" pitchFamily="34" charset="0"/>
                <a:cs typeface="Arial" panose="020B0604020202020204" pitchFamily="34" charset="0"/>
              </a:rPr>
              <a:t> 2 </a:t>
            </a:r>
            <a:r>
              <a:rPr lang="ar-SA" sz="2800" dirty="0">
                <a:latin typeface="Arial" panose="020B0604020202020204" pitchFamily="34" charset="0"/>
                <a:cs typeface="Arial" panose="020B0604020202020204" pitchFamily="34" charset="0"/>
              </a:rPr>
              <a:t>فلما حصل لبولس وبرنابا منازعة ومباحثة ليست بقليلة معهم، رتبوا أن يصعد بولس وبرنابا وأناس آخرون منهم إلى الرسل والمشايخ إلى أورشليم من أجل هذه المسألة.</a:t>
            </a:r>
            <a:endParaRPr lang="ar-JO" sz="2800" dirty="0">
              <a:latin typeface="Arial" panose="020B0604020202020204" pitchFamily="34" charset="0"/>
              <a:cs typeface="Arial" panose="020B0604020202020204" pitchFamily="34" charset="0"/>
            </a:endParaRPr>
          </a:p>
          <a:p>
            <a:pPr algn="ctr" rtl="1"/>
            <a:r>
              <a:rPr lang="ar-SA" sz="2800" dirty="0">
                <a:latin typeface="Arial" panose="020B0604020202020204" pitchFamily="34" charset="0"/>
                <a:cs typeface="Arial" panose="020B0604020202020204" pitchFamily="34" charset="0"/>
              </a:rPr>
              <a:t> </a:t>
            </a:r>
          </a:p>
          <a:p>
            <a:pPr algn="ctr" rtl="1"/>
            <a:r>
              <a:rPr lang="ar-JO" sz="2800" dirty="0">
                <a:latin typeface="Arial" panose="020B0604020202020204" pitchFamily="34" charset="0"/>
                <a:cs typeface="Arial" panose="020B0604020202020204" pitchFamily="34" charset="0"/>
              </a:rPr>
              <a:t>أ</a:t>
            </a:r>
            <a:r>
              <a:rPr lang="ar-SA" sz="2800" dirty="0">
                <a:latin typeface="Arial" panose="020B0604020202020204" pitchFamily="34" charset="0"/>
                <a:cs typeface="Arial" panose="020B0604020202020204" pitchFamily="34" charset="0"/>
              </a:rPr>
              <a:t>عمال ١٥ : ٦</a:t>
            </a:r>
          </a:p>
          <a:p>
            <a:pPr algn="ctr" rtl="1"/>
            <a:endParaRPr lang="ar-JO" sz="2800" dirty="0">
              <a:latin typeface="Arial" panose="020B0604020202020204" pitchFamily="34" charset="0"/>
              <a:cs typeface="Arial" panose="020B0604020202020204" pitchFamily="34" charset="0"/>
            </a:endParaRPr>
          </a:p>
          <a:p>
            <a:pPr algn="ctr" rtl="1"/>
            <a:r>
              <a:rPr lang="ar-JO" sz="2800" dirty="0">
                <a:latin typeface="Arial" panose="020B0604020202020204" pitchFamily="34" charset="0"/>
                <a:cs typeface="Arial" panose="020B0604020202020204" pitchFamily="34" charset="0"/>
              </a:rPr>
              <a:t>فاجتمع الرسل والمشايخ لينظروا في ها الأمر.</a:t>
            </a:r>
            <a:r>
              <a:rPr lang="ar-SA" sz="28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40038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salm 23 | The Lord Shepherds Us and Welcomes Us — Things of the Sort">
            <a:extLst>
              <a:ext uri="{FF2B5EF4-FFF2-40B4-BE49-F238E27FC236}">
                <a16:creationId xmlns:a16="http://schemas.microsoft.com/office/drawing/2014/main" id="{79EBB25A-9ADA-4BE6-90AD-548892EE88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04"/>
          <a:stretch/>
        </p:blipFill>
        <p:spPr bwMode="auto">
          <a:xfrm>
            <a:off x="-8910" y="0"/>
            <a:ext cx="915291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50413F9-DCF8-4EEB-A365-1C533F1F512D}"/>
              </a:ext>
            </a:extLst>
          </p:cNvPr>
          <p:cNvSpPr/>
          <p:nvPr/>
        </p:nvSpPr>
        <p:spPr>
          <a:xfrm>
            <a:off x="909945" y="287289"/>
            <a:ext cx="7315199" cy="523220"/>
          </a:xfrm>
          <a:prstGeom prst="rect">
            <a:avLst/>
          </a:prstGeom>
          <a:solidFill>
            <a:schemeClr val="accent6">
              <a:lumMod val="50000"/>
            </a:schemeClr>
          </a:solidFill>
          <a:ln>
            <a:solidFill>
              <a:schemeClr val="bg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ما هي الصفات المطلوبة في الشماس؟</a:t>
            </a:r>
            <a:endParaRPr kumimoji="0" lang="en-US" sz="2800" b="1" u="none" strike="noStrike" kern="1200" cap="none" spc="0" normalizeH="0" baseline="3000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84FABE6F-95D1-4B15-824B-A7288FF341C5}"/>
              </a:ext>
            </a:extLst>
          </p:cNvPr>
          <p:cNvSpPr/>
          <p:nvPr/>
        </p:nvSpPr>
        <p:spPr>
          <a:xfrm>
            <a:off x="243193" y="1000595"/>
            <a:ext cx="8605531" cy="954107"/>
          </a:xfrm>
          <a:prstGeom prst="rect">
            <a:avLst/>
          </a:prstGeom>
          <a:solidFill>
            <a:schemeClr val="tx1"/>
          </a:solidFill>
        </p:spPr>
        <p:txBody>
          <a:bodyPr wrap="square">
            <a:spAutoFit/>
          </a:bodyPr>
          <a:lstStyle/>
          <a:p>
            <a:pPr marR="0" lvl="0" algn="r" defTabSz="457200" rtl="0" eaLnBrk="1" fontAlgn="auto" latinLnBrk="0" hangingPunct="1">
              <a:lnSpc>
                <a:spcPct val="100000"/>
              </a:lnSpc>
              <a:spcBef>
                <a:spcPts val="0"/>
              </a:spcBef>
              <a:spcAft>
                <a:spcPts val="0"/>
              </a:spcAft>
              <a:buClrTx/>
              <a:buSzTx/>
              <a:tabLst/>
              <a:defRPr/>
            </a:pPr>
            <a:r>
              <a:rPr lang="ar-JO" sz="2800" b="0" dirty="0">
                <a:solidFill>
                  <a:prstClr val="white"/>
                </a:solidFill>
                <a:latin typeface="Times New Roman" panose="02020603050405020304" pitchFamily="18" charset="0"/>
                <a:cs typeface="Times New Roman" panose="02020603050405020304" pitchFamily="18" charset="0"/>
              </a:rPr>
              <a:t>1. إنهم محترمون (مكرمون)</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4" name="Rectangle 3">
            <a:extLst>
              <a:ext uri="{FF2B5EF4-FFF2-40B4-BE49-F238E27FC236}">
                <a16:creationId xmlns:a16="http://schemas.microsoft.com/office/drawing/2014/main" id="{189977C2-997F-4427-8249-55B82DA6E38F}"/>
              </a:ext>
            </a:extLst>
          </p:cNvPr>
          <p:cNvSpPr/>
          <p:nvPr/>
        </p:nvSpPr>
        <p:spPr>
          <a:xfrm>
            <a:off x="243191" y="1674441"/>
            <a:ext cx="8605532" cy="523220"/>
          </a:xfrm>
          <a:prstGeom prst="rect">
            <a:avLst/>
          </a:prstGeom>
          <a:solidFill>
            <a:schemeClr val="tx1"/>
          </a:solidFill>
        </p:spPr>
        <p:txBody>
          <a:bodyPr wrap="square">
            <a:spAutoFit/>
          </a:bodyPr>
          <a:lstStyle/>
          <a:p>
            <a:pPr marL="514350" lvl="0" indent="-514350" algn="r" defTabSz="457200" rtl="1" fontAlgn="auto">
              <a:spcBef>
                <a:spcPts val="0"/>
              </a:spcBef>
              <a:spcAft>
                <a:spcPts val="0"/>
              </a:spcAft>
              <a:buFontTx/>
              <a:buAutoNum type="arabicPeriod" startAt="2"/>
              <a:defRPr/>
            </a:pPr>
            <a:r>
              <a:rPr lang="ar-JO" sz="2800" b="0" dirty="0">
                <a:solidFill>
                  <a:prstClr val="white"/>
                </a:solidFill>
                <a:latin typeface="Times New Roman" panose="02020603050405020304" pitchFamily="18" charset="0"/>
                <a:cs typeface="Times New Roman" panose="02020603050405020304" pitchFamily="18" charset="0"/>
              </a:rPr>
              <a:t>لا يتكلمون من كلا الجانبين من أفواههم (ليسوا ذوي لسانين)</a:t>
            </a:r>
          </a:p>
        </p:txBody>
      </p:sp>
      <p:sp>
        <p:nvSpPr>
          <p:cNvPr id="5" name="Rectangle 4">
            <a:extLst>
              <a:ext uri="{FF2B5EF4-FFF2-40B4-BE49-F238E27FC236}">
                <a16:creationId xmlns:a16="http://schemas.microsoft.com/office/drawing/2014/main" id="{0594B4EF-313B-4D79-A58C-FE74679DDE3F}"/>
              </a:ext>
            </a:extLst>
          </p:cNvPr>
          <p:cNvSpPr/>
          <p:nvPr/>
        </p:nvSpPr>
        <p:spPr>
          <a:xfrm>
            <a:off x="243191" y="2197661"/>
            <a:ext cx="8605531" cy="523220"/>
          </a:xfrm>
          <a:prstGeom prst="rect">
            <a:avLst/>
          </a:prstGeom>
          <a:solidFill>
            <a:schemeClr val="tx1"/>
          </a:solidFill>
        </p:spPr>
        <p:txBody>
          <a:bodyPr wrap="square">
            <a:spAutoFit/>
          </a:bodyPr>
          <a:lstStyle/>
          <a:p>
            <a:pPr marL="514350" lvl="0" indent="-514350" algn="r" defTabSz="457200" rtl="1" fontAlgn="auto">
              <a:spcBef>
                <a:spcPts val="0"/>
              </a:spcBef>
              <a:spcAft>
                <a:spcPts val="0"/>
              </a:spcAft>
              <a:buFontTx/>
              <a:buAutoNum type="arabicPeriod" startAt="3"/>
              <a:defRPr/>
            </a:pPr>
            <a:r>
              <a:rPr lang="ar-JO" sz="2800" b="0" dirty="0">
                <a:solidFill>
                  <a:prstClr val="white"/>
                </a:solidFill>
                <a:latin typeface="Times New Roman" panose="02020603050405020304" pitchFamily="18" charset="0"/>
                <a:cs typeface="Times New Roman" panose="02020603050405020304" pitchFamily="18" charset="0"/>
              </a:rPr>
              <a:t>ليس لديهم إدمان (ليسوا مدمنين خمراً كثيرًاً</a:t>
            </a:r>
          </a:p>
        </p:txBody>
      </p:sp>
      <p:sp>
        <p:nvSpPr>
          <p:cNvPr id="6" name="Rectangle 5">
            <a:extLst>
              <a:ext uri="{FF2B5EF4-FFF2-40B4-BE49-F238E27FC236}">
                <a16:creationId xmlns:a16="http://schemas.microsoft.com/office/drawing/2014/main" id="{4E71A929-800D-4109-8540-6A5569BB5E94}"/>
              </a:ext>
            </a:extLst>
          </p:cNvPr>
          <p:cNvSpPr/>
          <p:nvPr/>
        </p:nvSpPr>
        <p:spPr>
          <a:xfrm>
            <a:off x="243190" y="2720884"/>
            <a:ext cx="8605533" cy="523220"/>
          </a:xfrm>
          <a:prstGeom prst="rect">
            <a:avLst/>
          </a:prstGeom>
          <a:solidFill>
            <a:schemeClr val="tx1"/>
          </a:solidFill>
        </p:spPr>
        <p:txBody>
          <a:bodyPr wrap="square">
            <a:spAutoFit/>
          </a:bodyPr>
          <a:lstStyle/>
          <a:p>
            <a:pPr lvl="0" algn="r" defTabSz="457200" rtl="1" fontAlgn="auto">
              <a:spcBef>
                <a:spcPts val="0"/>
              </a:spcBef>
              <a:spcAft>
                <a:spcPts val="0"/>
              </a:spcAft>
              <a:defRPr/>
            </a:pPr>
            <a:r>
              <a:rPr lang="ar-JO" sz="2800" b="0" kern="0" dirty="0">
                <a:solidFill>
                  <a:prstClr val="white"/>
                </a:solidFill>
                <a:uFill>
                  <a:solidFill>
                    <a:srgbClr val="000000"/>
                  </a:solidFill>
                </a:uFill>
                <a:latin typeface="Times New Roman" panose="02020603050405020304" pitchFamily="18" charset="0"/>
                <a:ea typeface="Arial Unicode MS"/>
                <a:cs typeface="Arial Unicode MS"/>
              </a:rPr>
              <a:t>4. ليسوا جشعين وماديين (ليسوا طامعين في مكاسب غير شريفة)</a:t>
            </a:r>
          </a:p>
        </p:txBody>
      </p:sp>
      <p:sp>
        <p:nvSpPr>
          <p:cNvPr id="8" name="Rectangle 7">
            <a:extLst>
              <a:ext uri="{FF2B5EF4-FFF2-40B4-BE49-F238E27FC236}">
                <a16:creationId xmlns:a16="http://schemas.microsoft.com/office/drawing/2014/main" id="{A44660E8-EEEC-4A53-A146-C47BDA072C2E}"/>
              </a:ext>
            </a:extLst>
          </p:cNvPr>
          <p:cNvSpPr/>
          <p:nvPr/>
        </p:nvSpPr>
        <p:spPr>
          <a:xfrm>
            <a:off x="243189" y="3244101"/>
            <a:ext cx="8605533" cy="954107"/>
          </a:xfrm>
          <a:prstGeom prst="rect">
            <a:avLst/>
          </a:prstGeom>
          <a:solidFill>
            <a:schemeClr val="tx1"/>
          </a:solidFill>
        </p:spPr>
        <p:txBody>
          <a:bodyPr wrap="square">
            <a:spAutoFit/>
          </a:bodyPr>
          <a:lstStyle/>
          <a:p>
            <a:pPr lvl="0" algn="r" defTabSz="457200" rtl="1" fontAlgn="auto">
              <a:spcBef>
                <a:spcPts val="0"/>
              </a:spcBef>
              <a:spcAft>
                <a:spcPts val="0"/>
              </a:spcAft>
              <a:defRPr/>
            </a:pPr>
            <a:r>
              <a:rPr lang="ar-JO" sz="2800" b="0" dirty="0">
                <a:solidFill>
                  <a:prstClr val="white"/>
                </a:solidFill>
                <a:latin typeface="Times New Roman" panose="02020603050405020304" pitchFamily="18" charset="0"/>
                <a:cs typeface="Times New Roman" panose="02020603050405020304" pitchFamily="18" charset="0"/>
              </a:rPr>
              <a:t>5. إنهم سليمون عقائدياً ويعيشون حياة النزاهة (وينبغي لهم أن يتمسكوا بسر </a:t>
            </a:r>
          </a:p>
          <a:p>
            <a:pPr lvl="0" algn="r" defTabSz="457200" rtl="1" fontAlgn="auto">
              <a:spcBef>
                <a:spcPts val="0"/>
              </a:spcBef>
              <a:spcAft>
                <a:spcPts val="0"/>
              </a:spcAft>
              <a:defRPr/>
            </a:pPr>
            <a:r>
              <a:rPr lang="ar-JO" sz="2800" b="0" dirty="0">
                <a:solidFill>
                  <a:prstClr val="white"/>
                </a:solidFill>
                <a:latin typeface="Times New Roman" panose="02020603050405020304" pitchFamily="18" charset="0"/>
                <a:cs typeface="Times New Roman" panose="02020603050405020304" pitchFamily="18" charset="0"/>
              </a:rPr>
              <a:t>    الإيمان بضمير نقي)</a:t>
            </a:r>
          </a:p>
        </p:txBody>
      </p:sp>
    </p:spTree>
    <p:extLst>
      <p:ext uri="{BB962C8B-B14F-4D97-AF65-F5344CB8AC3E}">
        <p14:creationId xmlns:p14="http://schemas.microsoft.com/office/powerpoint/2010/main" val="1362876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8" grpId="0" animBg="1"/>
    </p:bldLst>
  </p:timing>
</p:sld>
</file>

<file path=ppt/slides/slide2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salm 23 | The Lord Shepherds Us and Welcomes Us — Things of the Sort">
            <a:extLst>
              <a:ext uri="{FF2B5EF4-FFF2-40B4-BE49-F238E27FC236}">
                <a16:creationId xmlns:a16="http://schemas.microsoft.com/office/drawing/2014/main" id="{79EBB25A-9ADA-4BE6-90AD-548892EE88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04"/>
          <a:stretch/>
        </p:blipFill>
        <p:spPr bwMode="auto">
          <a:xfrm>
            <a:off x="-8910" y="0"/>
            <a:ext cx="915291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50413F9-DCF8-4EEB-A365-1C533F1F512D}"/>
              </a:ext>
            </a:extLst>
          </p:cNvPr>
          <p:cNvSpPr/>
          <p:nvPr/>
        </p:nvSpPr>
        <p:spPr>
          <a:xfrm>
            <a:off x="909945" y="287289"/>
            <a:ext cx="7315199" cy="523220"/>
          </a:xfrm>
          <a:prstGeom prst="rect">
            <a:avLst/>
          </a:prstGeom>
          <a:solidFill>
            <a:schemeClr val="accent6">
              <a:lumMod val="50000"/>
            </a:schemeClr>
          </a:solidFill>
          <a:ln>
            <a:solidFill>
              <a:schemeClr val="bg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ما هي الصفات المطلوبة في الشماس؟</a:t>
            </a:r>
          </a:p>
        </p:txBody>
      </p:sp>
      <p:sp>
        <p:nvSpPr>
          <p:cNvPr id="2" name="Rectangle 1">
            <a:extLst>
              <a:ext uri="{FF2B5EF4-FFF2-40B4-BE49-F238E27FC236}">
                <a16:creationId xmlns:a16="http://schemas.microsoft.com/office/drawing/2014/main" id="{84FABE6F-95D1-4B15-824B-A7288FF341C5}"/>
              </a:ext>
            </a:extLst>
          </p:cNvPr>
          <p:cNvSpPr/>
          <p:nvPr/>
        </p:nvSpPr>
        <p:spPr>
          <a:xfrm>
            <a:off x="243193" y="1000595"/>
            <a:ext cx="8605531" cy="954107"/>
          </a:xfrm>
          <a:prstGeom prst="rect">
            <a:avLst/>
          </a:prstGeom>
          <a:solidFill>
            <a:schemeClr val="tx1"/>
          </a:solidFill>
        </p:spPr>
        <p:txBody>
          <a:bodyPr wrap="square">
            <a:spAutoFit/>
          </a:bodyPr>
          <a:lstStyle/>
          <a:p>
            <a:pPr lvl="0" algn="r" defTabSz="457200" fontAlgn="auto">
              <a:spcBef>
                <a:spcPts val="0"/>
              </a:spcBef>
              <a:spcAft>
                <a:spcPts val="0"/>
              </a:spcAft>
              <a:defRPr/>
            </a:pPr>
            <a:r>
              <a:rPr lang="ar-JO" sz="2800" b="0" dirty="0">
                <a:solidFill>
                  <a:prstClr val="white"/>
                </a:solidFill>
                <a:latin typeface="Times New Roman" panose="02020603050405020304" pitchFamily="18" charset="0"/>
                <a:cs typeface="Times New Roman" panose="02020603050405020304" pitchFamily="18" charset="0"/>
              </a:rPr>
              <a:t>6. لقد تم اختبارهم في مسؤولية الخدمة (وليمتحنوا جميعا أولاً؛ ثم يتم  </a:t>
            </a:r>
          </a:p>
          <a:p>
            <a:pPr lvl="0" algn="r" defTabSz="457200" fontAlgn="auto">
              <a:spcBef>
                <a:spcPts val="0"/>
              </a:spcBef>
              <a:spcAft>
                <a:spcPts val="0"/>
              </a:spcAft>
              <a:defRPr/>
            </a:pPr>
            <a:r>
              <a:rPr lang="ar-JO" sz="2800" b="0" dirty="0">
                <a:solidFill>
                  <a:prstClr val="white"/>
                </a:solidFill>
                <a:latin typeface="Times New Roman" panose="02020603050405020304" pitchFamily="18" charset="0"/>
                <a:cs typeface="Times New Roman" panose="02020603050405020304" pitchFamily="18" charset="0"/>
              </a:rPr>
              <a:t>    السماح لهم بالخدمة بمثابة الشمامسة إذا أثبتوا أنهم بلا لوم)</a:t>
            </a:r>
          </a:p>
        </p:txBody>
      </p:sp>
      <p:sp>
        <p:nvSpPr>
          <p:cNvPr id="9" name="Rectangle 8">
            <a:extLst>
              <a:ext uri="{FF2B5EF4-FFF2-40B4-BE49-F238E27FC236}">
                <a16:creationId xmlns:a16="http://schemas.microsoft.com/office/drawing/2014/main" id="{EAF2B0F5-13E1-406A-ABE0-63D6973AEED3}"/>
              </a:ext>
            </a:extLst>
          </p:cNvPr>
          <p:cNvSpPr/>
          <p:nvPr/>
        </p:nvSpPr>
        <p:spPr>
          <a:xfrm>
            <a:off x="243193" y="2479621"/>
            <a:ext cx="8605531" cy="1046056"/>
          </a:xfrm>
          <a:prstGeom prst="rect">
            <a:avLst/>
          </a:prstGeom>
          <a:solidFill>
            <a:schemeClr val="tx1"/>
          </a:solidFill>
        </p:spPr>
        <p:txBody>
          <a:bodyPr wrap="square">
            <a:spAutoFit/>
          </a:bodyPr>
          <a:lstStyle/>
          <a:p>
            <a:pPr marL="357188" lvl="0" indent="-357188" algn="r" defTabSz="457200" rtl="1" fontAlgn="auto">
              <a:lnSpc>
                <a:spcPct val="115000"/>
              </a:lnSpc>
              <a:spcBef>
                <a:spcPts val="1200"/>
              </a:spcBef>
              <a:spcAft>
                <a:spcPts val="0"/>
              </a:spcAft>
              <a:defRPr/>
            </a:pPr>
            <a:r>
              <a:rPr lang="ar-JO" sz="2800" b="0" dirty="0">
                <a:solidFill>
                  <a:prstClr val="white"/>
                </a:solidFill>
                <a:uFill>
                  <a:solidFill>
                    <a:srgbClr val="000000"/>
                  </a:solidFill>
                </a:uFill>
                <a:latin typeface="Times New Roman" panose="02020603050405020304" pitchFamily="18" charset="0"/>
                <a:ea typeface="Arial Unicode MS"/>
                <a:cs typeface="Arial Unicode MS"/>
              </a:rPr>
              <a:t>7. إنهم يدبرون بيوتهم جيداً (ليكن الشمامسة كل واحد زوج امرأة واحدة، مدبرين أولادهم وبيوتهم حسناً)</a:t>
            </a:r>
            <a:endPar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88632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2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62542EEC-4F7C-4AE2-933E-EAC8EB3FA3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93C40670-CBEA-42A7-B2AC-3A736AC92A63}"/>
              </a:ext>
            </a:extLst>
          </p:cNvPr>
          <p:cNvSpPr/>
          <p:nvPr/>
        </p:nvSpPr>
        <p:spPr>
          <a:xfrm>
            <a:off x="5281392" y="3113415"/>
            <a:ext cx="3027250" cy="2387600"/>
          </a:xfrm>
          <a:prstGeom prst="rect">
            <a:avLst/>
          </a:prstGeom>
        </p:spPr>
        <p:txBody>
          <a:bodyPr vert="horz" lIns="91440" tIns="45720" rIns="91440" bIns="45720" rtlCol="0" anchor="t">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4700" u="sng" strike="noStrike" kern="1200" cap="none" spc="0" normalizeH="0" baseline="0" noProof="0" dirty="0">
                <a:ln>
                  <a:noFill/>
                </a:ln>
                <a:solidFill>
                  <a:prstClr val="black"/>
                </a:solidFill>
                <a:effectLst/>
                <a:uLnTx/>
                <a:uFill>
                  <a:solidFill>
                    <a:srgbClr val="000000"/>
                  </a:solidFill>
                </a:uFill>
                <a:latin typeface="Arial" panose="020B0604020202020204" pitchFamily="34" charset="0"/>
                <a:cs typeface="Arial" panose="020B0604020202020204" pitchFamily="34" charset="0"/>
              </a:rPr>
              <a:t>تحدي</a:t>
            </a:r>
          </a:p>
          <a:p>
            <a:pPr marL="0" marR="0" lvl="0" indent="0" algn="ctr" defTabSz="914400" rtl="0" eaLnBrk="1" fontAlgn="auto" latinLnBrk="0" hangingPunct="1">
              <a:lnSpc>
                <a:spcPct val="90000"/>
              </a:lnSpc>
              <a:spcBef>
                <a:spcPct val="0"/>
              </a:spcBef>
              <a:spcAft>
                <a:spcPts val="600"/>
              </a:spcAft>
              <a:buClrTx/>
              <a:buSzTx/>
              <a:buFontTx/>
              <a:buNone/>
              <a:tabLst/>
              <a:defRPr/>
            </a:pPr>
            <a:r>
              <a:rPr lang="ar-JO" sz="4700" u="sng" dirty="0">
                <a:solidFill>
                  <a:prstClr val="black"/>
                </a:solidFill>
                <a:uFill>
                  <a:solidFill>
                    <a:srgbClr val="000000"/>
                  </a:solidFill>
                </a:uFill>
                <a:latin typeface="Arial" panose="020B0604020202020204" pitchFamily="34" charset="0"/>
                <a:cs typeface="Arial" panose="020B0604020202020204" pitchFamily="34" charset="0"/>
              </a:rPr>
              <a:t>للمرأة</a:t>
            </a:r>
            <a:endParaRPr kumimoji="0" lang="en-US" sz="4700" u="none" strike="noStrike" kern="1200" cap="none" spc="0" normalizeH="0" baseline="0" noProof="0" dirty="0">
              <a:ln>
                <a:noFill/>
              </a:ln>
              <a:solidFill>
                <a:prstClr val="black"/>
              </a:solidFill>
              <a:effectLst/>
              <a:uLnTx/>
              <a:uFill>
                <a:solidFill>
                  <a:srgbClr val="000000"/>
                </a:solidFill>
              </a:uFill>
              <a:latin typeface="Arial" panose="020B0604020202020204" pitchFamily="34" charset="0"/>
              <a:cs typeface="Arial" panose="020B0604020202020204" pitchFamily="34" charset="0"/>
            </a:endParaRPr>
          </a:p>
        </p:txBody>
      </p:sp>
      <p:sp>
        <p:nvSpPr>
          <p:cNvPr id="77" name="Rectangle 76">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120747"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618" y="391886"/>
            <a:ext cx="4507024"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8" name="Picture 6" descr="Caring Hands Home Care Ltd - Photos | Facebook">
            <a:extLst>
              <a:ext uri="{FF2B5EF4-FFF2-40B4-BE49-F238E27FC236}">
                <a16:creationId xmlns:a16="http://schemas.microsoft.com/office/drawing/2014/main" id="{D471E701-53D7-463E-B645-958173ADD3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663" r="15374" b="1"/>
          <a:stretch/>
        </p:blipFill>
        <p:spPr bwMode="auto">
          <a:xfrm>
            <a:off x="550130" y="666728"/>
            <a:ext cx="4152001" cy="5465791"/>
          </a:xfrm>
          <a:prstGeom prst="rect">
            <a:avLst/>
          </a:prstGeom>
          <a:noFill/>
          <a:extLst>
            <a:ext uri="{909E8E84-426E-40DD-AFC4-6F175D3DCCD1}">
              <a14:hiddenFill xmlns:a14="http://schemas.microsoft.com/office/drawing/2010/main">
                <a:solidFill>
                  <a:srgbClr val="FFFFFF"/>
                </a:solidFill>
              </a14:hiddenFill>
            </a:ext>
          </a:extLst>
        </p:spPr>
      </p:pic>
      <p:grpSp>
        <p:nvGrpSpPr>
          <p:cNvPr id="81" name="Group 80">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95358" y="3154317"/>
            <a:ext cx="548639" cy="673460"/>
            <a:chOff x="3940602" y="308034"/>
            <a:chExt cx="2116791" cy="3428999"/>
          </a:xfrm>
          <a:solidFill>
            <a:schemeClr val="accent4"/>
          </a:solidFill>
        </p:grpSpPr>
        <p:sp>
          <p:nvSpPr>
            <p:cNvPr id="82" name="Rectangle 81">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Rectangle 8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Rectangle 8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884795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55863B-147B-4BB6-8E51-DF7F77058998}"/>
              </a:ext>
            </a:extLst>
          </p:cNvPr>
          <p:cNvSpPr/>
          <p:nvPr/>
        </p:nvSpPr>
        <p:spPr>
          <a:xfrm>
            <a:off x="257174" y="259140"/>
            <a:ext cx="8524876" cy="2677656"/>
          </a:xfrm>
          <a:prstGeom prst="rect">
            <a:avLst/>
          </a:prstGeom>
          <a:solidFill>
            <a:schemeClr val="accent4">
              <a:lumMod val="20000"/>
              <a:lumOff val="80000"/>
            </a:schemeClr>
          </a:solid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الشماسات؟</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0" indent="-4572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80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لماذا تستأنف سمات شخصية الشمامسة بعد ذلك مباشرة؟</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0" indent="-4572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sz="2800" dirty="0">
                <a:solidFill>
                  <a:prstClr val="black"/>
                </a:solidFill>
                <a:latin typeface="Arial" panose="020B0604020202020204" pitchFamily="34" charset="0"/>
                <a:ea typeface="Calibri" panose="020F0502020204030204" pitchFamily="34" charset="0"/>
                <a:cs typeface="Arial" panose="020B0604020202020204" pitchFamily="34" charset="0"/>
              </a:rPr>
              <a:t>لماذا يقول بعدها أن يكون الشمامسة متزوجين من امرأة واحدة؟</a:t>
            </a:r>
            <a:r>
              <a:rPr kumimoji="0" lang="en-US" sz="280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a:p>
            <a:pPr marL="457200" marR="0" lvl="0" indent="-4572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80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لماذا نستخدم نفس الكلمة للنساء في هذا الإصحاح والتي تشير إلى الزوجات؟</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0" indent="-4572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sz="2800" dirty="0">
                <a:solidFill>
                  <a:prstClr val="black"/>
                </a:solidFill>
                <a:latin typeface="Arial" panose="020B0604020202020204" pitchFamily="34" charset="0"/>
                <a:cs typeface="Arial" panose="020B0604020202020204" pitchFamily="34" charset="0"/>
              </a:rPr>
              <a:t>لماذا لم يتم اختيار سيدات في أعمال 6؟</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3E1EEECA-CCC7-4ED1-A637-FF0601BE761B}"/>
              </a:ext>
            </a:extLst>
          </p:cNvPr>
          <p:cNvSpPr/>
          <p:nvPr/>
        </p:nvSpPr>
        <p:spPr>
          <a:xfrm>
            <a:off x="257173" y="3571012"/>
            <a:ext cx="8524875" cy="2246769"/>
          </a:xfrm>
          <a:prstGeom prst="rect">
            <a:avLst/>
          </a:prstGeom>
          <a:solidFill>
            <a:schemeClr val="accent1">
              <a:lumMod val="20000"/>
              <a:lumOff val="80000"/>
            </a:schemeClr>
          </a:solid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زوجات الشمامسة؟</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0" indent="-4572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sz="2800" dirty="0">
                <a:solidFill>
                  <a:prstClr val="black"/>
                </a:solidFill>
                <a:latin typeface="Arial" panose="020B0604020202020204" pitchFamily="34" charset="0"/>
                <a:ea typeface="Calibri" panose="020F0502020204030204" pitchFamily="34" charset="0"/>
                <a:cs typeface="Arial" panose="020B0604020202020204" pitchFamily="34" charset="0"/>
              </a:rPr>
              <a:t>لماذا لم يتم ذكر زوجات الشيوخ؟</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lvl="0" indent="-457200" algn="r" defTabSz="457200" rtl="1" fontAlgn="auto">
              <a:spcBef>
                <a:spcPts val="0"/>
              </a:spcBef>
              <a:spcAft>
                <a:spcPts val="0"/>
              </a:spcAft>
              <a:buFont typeface="Arial" panose="020B0604020202020204" pitchFamily="34" charset="0"/>
              <a:buChar char="•"/>
              <a:defRPr/>
            </a:pPr>
            <a:r>
              <a:rPr lang="ar-JO" sz="2800" dirty="0">
                <a:solidFill>
                  <a:prstClr val="black"/>
                </a:solidFill>
                <a:latin typeface="Arial" panose="020B0604020202020204" pitchFamily="34" charset="0"/>
                <a:ea typeface="Calibri" panose="020F0502020204030204" pitchFamily="34" charset="0"/>
                <a:cs typeface="Arial" panose="020B0604020202020204" pitchFamily="34" charset="0"/>
              </a:rPr>
              <a:t>لماذا لا يتم توضيح أن هؤلاء زوجات الشمامسة من خلال تضمين الضمير الشخصي، زوجاتهم بدلاً من النساء؟</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0" indent="-4572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sz="2800" dirty="0">
                <a:solidFill>
                  <a:prstClr val="black"/>
                </a:solidFill>
                <a:latin typeface="Arial" panose="020B0604020202020204" pitchFamily="34" charset="0"/>
                <a:cs typeface="Arial" panose="020B0604020202020204" pitchFamily="34" charset="0"/>
              </a:rPr>
              <a:t>لماذا سميت فيبي خادمة أو شماسة في رومية 16: 1؟</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5827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62542EEC-4F7C-4AE2-933E-EAC8EB3FA3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120747"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618" y="391886"/>
            <a:ext cx="4507024"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8" name="Picture 6" descr="Caring Hands Home Care Ltd - Photos | Facebook">
            <a:extLst>
              <a:ext uri="{FF2B5EF4-FFF2-40B4-BE49-F238E27FC236}">
                <a16:creationId xmlns:a16="http://schemas.microsoft.com/office/drawing/2014/main" id="{D471E701-53D7-463E-B645-958173ADD3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663" r="15374" b="1"/>
          <a:stretch/>
        </p:blipFill>
        <p:spPr bwMode="auto">
          <a:xfrm>
            <a:off x="550130" y="666728"/>
            <a:ext cx="4152001" cy="5465791"/>
          </a:xfrm>
          <a:prstGeom prst="rect">
            <a:avLst/>
          </a:prstGeom>
          <a:noFill/>
          <a:extLst>
            <a:ext uri="{909E8E84-426E-40DD-AFC4-6F175D3DCCD1}">
              <a14:hiddenFill xmlns:a14="http://schemas.microsoft.com/office/drawing/2010/main">
                <a:solidFill>
                  <a:srgbClr val="FFFFFF"/>
                </a:solidFill>
              </a14:hiddenFill>
            </a:ext>
          </a:extLst>
        </p:spPr>
      </p:pic>
      <p:grpSp>
        <p:nvGrpSpPr>
          <p:cNvPr id="81" name="Group 80">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95358" y="3154317"/>
            <a:ext cx="548639" cy="673460"/>
            <a:chOff x="3940602" y="308034"/>
            <a:chExt cx="2116791" cy="3428999"/>
          </a:xfrm>
          <a:solidFill>
            <a:schemeClr val="accent4"/>
          </a:solidFill>
        </p:grpSpPr>
        <p:sp>
          <p:nvSpPr>
            <p:cNvPr id="82" name="Rectangle 81">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83" name="Rectangle 8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84" name="Rectangle 8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11" name="Rectangle 10">
            <a:extLst>
              <a:ext uri="{FF2B5EF4-FFF2-40B4-BE49-F238E27FC236}">
                <a16:creationId xmlns:a16="http://schemas.microsoft.com/office/drawing/2014/main" id="{8A737B37-0AC0-459B-9BD7-424FF59618A6}"/>
              </a:ext>
            </a:extLst>
          </p:cNvPr>
          <p:cNvSpPr/>
          <p:nvPr/>
        </p:nvSpPr>
        <p:spPr>
          <a:xfrm>
            <a:off x="3770473" y="792329"/>
            <a:ext cx="4823397" cy="523220"/>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إنهم محترمون (مكرمون)</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ACF6AC03-F2D6-42E9-8EA7-B21B9A71FADB}"/>
              </a:ext>
            </a:extLst>
          </p:cNvPr>
          <p:cNvSpPr/>
          <p:nvPr/>
        </p:nvSpPr>
        <p:spPr>
          <a:xfrm>
            <a:off x="3838575" y="1524685"/>
            <a:ext cx="4755295" cy="954107"/>
          </a:xfrm>
          <a:prstGeom prst="rect">
            <a:avLst/>
          </a:prstGeom>
          <a:solidFill>
            <a:srgbClr val="FFFFFF">
              <a:alpha val="69804"/>
            </a:srgbClr>
          </a:solidFill>
        </p:spPr>
        <p:txBody>
          <a:bodyPr wrap="square">
            <a:spAutoFit/>
          </a:bodyPr>
          <a:lstStyle/>
          <a:p>
            <a:pPr lvl="0" algn="r" defTabSz="457200" fontAlgn="auto">
              <a:spcBef>
                <a:spcPts val="0"/>
              </a:spcBef>
              <a:spcAft>
                <a:spcPts val="0"/>
              </a:spcAft>
              <a:defRPr/>
            </a:pPr>
            <a:r>
              <a:rPr lang="ar-JO" sz="2800" dirty="0">
                <a:solidFill>
                  <a:prstClr val="black"/>
                </a:solidFill>
                <a:latin typeface="Arial" panose="020B0604020202020204" pitchFamily="34" charset="0"/>
                <a:ea typeface="Calibri" panose="020F0502020204030204" pitchFamily="34" charset="0"/>
                <a:cs typeface="Arial" panose="020B0604020202020204" pitchFamily="34" charset="0"/>
              </a:rPr>
              <a:t>إنهم يضبطون أنفسهم من خلال لسانهم (ليسوا شاتمين)</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3F896101-7A06-4A3F-AB19-0CB1F8F8821C}"/>
              </a:ext>
            </a:extLst>
          </p:cNvPr>
          <p:cNvSpPr/>
          <p:nvPr/>
        </p:nvSpPr>
        <p:spPr>
          <a:xfrm>
            <a:off x="3838574" y="2737868"/>
            <a:ext cx="4755296" cy="954107"/>
          </a:xfrm>
          <a:prstGeom prst="rect">
            <a:avLst/>
          </a:prstGeom>
          <a:solidFill>
            <a:srgbClr val="FFFFFF">
              <a:alpha val="69804"/>
            </a:srgbClr>
          </a:solidFill>
        </p:spPr>
        <p:txBody>
          <a:bodyPr wrap="square">
            <a:spAutoFit/>
          </a:bodyPr>
          <a:lstStyle/>
          <a:p>
            <a:pPr lvl="0" algn="r" defTabSz="457200" fontAlgn="auto">
              <a:spcBef>
                <a:spcPts val="0"/>
              </a:spcBef>
              <a:spcAft>
                <a:spcPts val="0"/>
              </a:spcAft>
              <a:defRPr/>
            </a:pPr>
            <a:r>
              <a:rPr lang="ar-JO" sz="2800" dirty="0">
                <a:solidFill>
                  <a:prstClr val="black"/>
                </a:solidFill>
                <a:latin typeface="Arial" panose="020B0604020202020204" pitchFamily="34" charset="0"/>
                <a:ea typeface="Calibri" panose="020F0502020204030204" pitchFamily="34" charset="0"/>
                <a:cs typeface="Arial" panose="020B0604020202020204" pitchFamily="34" charset="0"/>
              </a:rPr>
              <a:t>لديهم سيطرة ذاتية على حياتهم (العقل الرصين).</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E3C1E860-C1F5-4577-8130-329DE3CABCD8}"/>
              </a:ext>
            </a:extLst>
          </p:cNvPr>
          <p:cNvSpPr/>
          <p:nvPr/>
        </p:nvSpPr>
        <p:spPr>
          <a:xfrm>
            <a:off x="3848099" y="3928493"/>
            <a:ext cx="4745771" cy="523220"/>
          </a:xfrm>
          <a:prstGeom prst="rect">
            <a:avLst/>
          </a:prstGeom>
          <a:solidFill>
            <a:srgbClr val="FFFFFF">
              <a:alpha val="69804"/>
            </a:srgbClr>
          </a:solidFill>
        </p:spPr>
        <p:txBody>
          <a:bodyPr wrap="square">
            <a:spAutoFit/>
          </a:bodyPr>
          <a:lstStyle/>
          <a:p>
            <a:pPr lvl="0" algn="r" defTabSz="457200" fontAlgn="auto">
              <a:spcBef>
                <a:spcPts val="0"/>
              </a:spcBef>
              <a:spcAft>
                <a:spcPts val="0"/>
              </a:spcAft>
              <a:defRPr/>
            </a:pPr>
            <a:r>
              <a:rPr lang="ar-JO" sz="2800" dirty="0">
                <a:solidFill>
                  <a:prstClr val="black"/>
                </a:solidFill>
                <a:latin typeface="Arial" panose="020B0604020202020204" pitchFamily="34" charset="0"/>
                <a:ea typeface="Calibri" panose="020F0502020204030204" pitchFamily="34" charset="0"/>
                <a:cs typeface="Arial" panose="020B0604020202020204" pitchFamily="34" charset="0"/>
              </a:rPr>
              <a:t>إنهم موثوقون (أمينون في كل شيء)</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6225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animBg="1"/>
      <p:bldP spid="4" grpId="0" animBg="1"/>
      <p:bldP spid="13" grpId="0" animBg="1"/>
    </p:bld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196" name="Picture 4" descr="Relationship With God | Philadelphia Church of God">
            <a:extLst>
              <a:ext uri="{FF2B5EF4-FFF2-40B4-BE49-F238E27FC236}">
                <a16:creationId xmlns:a16="http://schemas.microsoft.com/office/drawing/2014/main" id="{82E39827-4429-434B-9835-5A1E0C2E9E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1ADC71C-AB8C-469A-A779-7826B0F42301}"/>
              </a:ext>
            </a:extLst>
          </p:cNvPr>
          <p:cNvSpPr/>
          <p:nvPr/>
        </p:nvSpPr>
        <p:spPr>
          <a:xfrm>
            <a:off x="1014413" y="34409"/>
            <a:ext cx="7115174" cy="1077218"/>
          </a:xfrm>
          <a:prstGeom prst="rect">
            <a:avLst/>
          </a:prstGeom>
          <a:solidFill>
            <a:schemeClr val="accent4">
              <a:lumMod val="5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لماذا يعتبر قادة الكنيسة مهمون؟</a:t>
            </a:r>
            <a:endPar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a:t>
            </a:r>
            <a:r>
              <a:rPr lang="ar-JO" sz="3200" dirty="0">
                <a:solidFill>
                  <a:prstClr val="white"/>
                </a:solidFill>
                <a:latin typeface="Arial" panose="020B0604020202020204" pitchFamily="34" charset="0"/>
                <a:cs typeface="Arial" panose="020B0604020202020204" pitchFamily="34" charset="0"/>
              </a:rPr>
              <a:t>الأعداد 14-16</a:t>
            </a:r>
            <a:r>
              <a:rPr kumimoji="0" lang="en-US" sz="32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a:t>
            </a:r>
            <a:endParaRPr kumimoji="0" lang="en-US" sz="3200" b="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4669B96A-EA91-4CD0-ADA5-E8495B4B306B}"/>
              </a:ext>
            </a:extLst>
          </p:cNvPr>
          <p:cNvSpPr/>
          <p:nvPr/>
        </p:nvSpPr>
        <p:spPr>
          <a:xfrm>
            <a:off x="3131233" y="3380618"/>
            <a:ext cx="6012767" cy="548099"/>
          </a:xfrm>
          <a:prstGeom prst="rect">
            <a:avLst/>
          </a:prstGeom>
        </p:spPr>
        <p:txBody>
          <a:bodyPr wrap="square">
            <a:spAutoFit/>
          </a:bodyPr>
          <a:lstStyle/>
          <a:p>
            <a:pPr marL="342900" marR="0" lvl="0" indent="-342900" algn="r" defTabSz="457200" rtl="1" eaLnBrk="1" fontAlgn="auto" latinLnBrk="0" hangingPunct="1">
              <a:lnSpc>
                <a:spcPct val="115000"/>
              </a:lnSpc>
              <a:spcBef>
                <a:spcPts val="1200"/>
              </a:spcBef>
              <a:spcAft>
                <a:spcPts val="750"/>
              </a:spcAft>
              <a:buClrTx/>
              <a:buSzTx/>
              <a:buFont typeface="Symbol" panose="05050102010706020507" pitchFamily="18" charset="2"/>
              <a:buChar char=""/>
              <a:tabLst/>
              <a:defRPr/>
            </a:pPr>
            <a:r>
              <a:rPr kumimoji="0" lang="ar-JO"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الكنيسة لها صفة: أنها منظمة</a:t>
            </a:r>
            <a:endPar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
        <p:nvSpPr>
          <p:cNvPr id="5" name="Rectangle 4">
            <a:extLst>
              <a:ext uri="{FF2B5EF4-FFF2-40B4-BE49-F238E27FC236}">
                <a16:creationId xmlns:a16="http://schemas.microsoft.com/office/drawing/2014/main" id="{C9F2521A-6689-4281-8B9B-E327B9796318}"/>
              </a:ext>
            </a:extLst>
          </p:cNvPr>
          <p:cNvSpPr/>
          <p:nvPr/>
        </p:nvSpPr>
        <p:spPr>
          <a:xfrm>
            <a:off x="1143000" y="4056952"/>
            <a:ext cx="8001000" cy="548099"/>
          </a:xfrm>
          <a:prstGeom prst="rect">
            <a:avLst/>
          </a:prstGeom>
        </p:spPr>
        <p:txBody>
          <a:bodyPr wrap="square">
            <a:spAutoFit/>
          </a:bodyPr>
          <a:lstStyle/>
          <a:p>
            <a:pPr marL="342900" marR="0" lvl="0" indent="-342900" algn="r" defTabSz="457200" rtl="1" eaLnBrk="1" fontAlgn="auto" latinLnBrk="0" hangingPunct="1">
              <a:lnSpc>
                <a:spcPct val="115000"/>
              </a:lnSpc>
              <a:spcBef>
                <a:spcPts val="1200"/>
              </a:spcBef>
              <a:spcAft>
                <a:spcPts val="750"/>
              </a:spcAft>
              <a:buClrTx/>
              <a:buSzTx/>
              <a:buFont typeface="Symbol" panose="05050102010706020507" pitchFamily="18" charset="2"/>
              <a:buChar char=""/>
              <a:tabLst/>
              <a:defRPr/>
            </a:pPr>
            <a:r>
              <a:rPr lang="ar-JO" sz="2800" b="0" dirty="0">
                <a:solidFill>
                  <a:prstClr val="white"/>
                </a:solidFill>
                <a:uFill>
                  <a:solidFill>
                    <a:srgbClr val="000000"/>
                  </a:solidFill>
                </a:uFill>
                <a:latin typeface="Times New Roman" panose="02020603050405020304" pitchFamily="18" charset="0"/>
                <a:ea typeface="Arial Unicode MS"/>
                <a:cs typeface="Times New Roman" panose="02020603050405020304" pitchFamily="18" charset="0"/>
              </a:rPr>
              <a:t>الكنيسة لها شخصية: إنها عائلة من الناس</a:t>
            </a:r>
            <a:endPar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
        <p:nvSpPr>
          <p:cNvPr id="6" name="Rectangle 5">
            <a:extLst>
              <a:ext uri="{FF2B5EF4-FFF2-40B4-BE49-F238E27FC236}">
                <a16:creationId xmlns:a16="http://schemas.microsoft.com/office/drawing/2014/main" id="{5AD265A6-2D39-406D-B5C8-B2935327F669}"/>
              </a:ext>
            </a:extLst>
          </p:cNvPr>
          <p:cNvSpPr/>
          <p:nvPr/>
        </p:nvSpPr>
        <p:spPr>
          <a:xfrm>
            <a:off x="476250" y="4801070"/>
            <a:ext cx="8667750" cy="548099"/>
          </a:xfrm>
          <a:prstGeom prst="rect">
            <a:avLst/>
          </a:prstGeom>
        </p:spPr>
        <p:txBody>
          <a:bodyPr wrap="square">
            <a:spAutoFit/>
          </a:bodyPr>
          <a:lstStyle/>
          <a:p>
            <a:pPr marL="342900" marR="0" lvl="0" indent="-342900" algn="r" defTabSz="457200" rtl="1" eaLnBrk="1" fontAlgn="auto" latinLnBrk="0" hangingPunct="1">
              <a:lnSpc>
                <a:spcPct val="115000"/>
              </a:lnSpc>
              <a:spcBef>
                <a:spcPts val="1200"/>
              </a:spcBef>
              <a:spcAft>
                <a:spcPts val="750"/>
              </a:spcAft>
              <a:buClrTx/>
              <a:buSzTx/>
              <a:buFont typeface="Symbol" panose="05050102010706020507" pitchFamily="18" charset="2"/>
              <a:buChar char=""/>
              <a:tabLst/>
              <a:defRPr/>
            </a:pPr>
            <a:r>
              <a:rPr lang="ar-JO" sz="2800" b="0" dirty="0">
                <a:solidFill>
                  <a:prstClr val="white"/>
                </a:solidFill>
                <a:uFill>
                  <a:solidFill>
                    <a:srgbClr val="000000"/>
                  </a:solidFill>
                </a:uFill>
                <a:latin typeface="Times New Roman" panose="02020603050405020304" pitchFamily="18" charset="0"/>
                <a:ea typeface="Arial Unicode MS"/>
                <a:cs typeface="Times New Roman" panose="02020603050405020304" pitchFamily="18" charset="0"/>
              </a:rPr>
              <a:t>الكنيسة لها حضور الله: إنه يحيا فيها</a:t>
            </a:r>
            <a:endPar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
        <p:nvSpPr>
          <p:cNvPr id="7" name="Rectangle 6">
            <a:extLst>
              <a:ext uri="{FF2B5EF4-FFF2-40B4-BE49-F238E27FC236}">
                <a16:creationId xmlns:a16="http://schemas.microsoft.com/office/drawing/2014/main" id="{F2B4120C-3F82-4A19-9928-87FDE9F94DEE}"/>
              </a:ext>
            </a:extLst>
          </p:cNvPr>
          <p:cNvSpPr/>
          <p:nvPr/>
        </p:nvSpPr>
        <p:spPr>
          <a:xfrm>
            <a:off x="1" y="5544020"/>
            <a:ext cx="9143999" cy="548099"/>
          </a:xfrm>
          <a:prstGeom prst="rect">
            <a:avLst/>
          </a:prstGeom>
        </p:spPr>
        <p:txBody>
          <a:bodyPr wrap="square">
            <a:spAutoFit/>
          </a:bodyPr>
          <a:lstStyle/>
          <a:p>
            <a:pPr marL="342900" marR="0" lvl="0" indent="-342900" algn="r" defTabSz="457200" rtl="1" eaLnBrk="1" fontAlgn="auto" latinLnBrk="0" hangingPunct="1">
              <a:lnSpc>
                <a:spcPct val="115000"/>
              </a:lnSpc>
              <a:spcBef>
                <a:spcPts val="1200"/>
              </a:spcBef>
              <a:spcAft>
                <a:spcPts val="750"/>
              </a:spcAft>
              <a:buClrTx/>
              <a:buSzTx/>
              <a:buFont typeface="Symbol" panose="05050102010706020507" pitchFamily="18" charset="2"/>
              <a:buChar char=""/>
              <a:tabLst/>
              <a:defRPr/>
            </a:pPr>
            <a:r>
              <a:rPr lang="ar-JO" sz="2800" b="0" dirty="0">
                <a:solidFill>
                  <a:prstClr val="white"/>
                </a:solidFill>
                <a:uFill>
                  <a:solidFill>
                    <a:srgbClr val="000000"/>
                  </a:solidFill>
                </a:uFill>
                <a:latin typeface="Times New Roman" panose="02020603050405020304" pitchFamily="18" charset="0"/>
                <a:ea typeface="Arial Unicode MS"/>
                <a:cs typeface="Times New Roman" panose="02020603050405020304" pitchFamily="18" charset="0"/>
              </a:rPr>
              <a:t>الكنيسة لها مهمة: إنها تدعم وتحمي الحق</a:t>
            </a:r>
            <a:endPar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2305670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2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62542EEC-4F7C-4AE2-933E-EAC8EB3FA3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93C40670-CBEA-42A7-B2AC-3A736AC92A63}"/>
              </a:ext>
            </a:extLst>
          </p:cNvPr>
          <p:cNvSpPr/>
          <p:nvPr/>
        </p:nvSpPr>
        <p:spPr>
          <a:xfrm>
            <a:off x="5281392" y="3113415"/>
            <a:ext cx="3027250" cy="2387600"/>
          </a:xfrm>
          <a:prstGeom prst="rect">
            <a:avLst/>
          </a:prstGeom>
        </p:spPr>
        <p:txBody>
          <a:bodyPr vert="horz" lIns="91440" tIns="45720" rIns="91440" bIns="45720" rtlCol="0" anchor="t">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4700" u="sng" strike="noStrike" kern="1200" cap="none" spc="0" normalizeH="0" baseline="0" noProof="0" dirty="0">
                <a:ln>
                  <a:noFill/>
                </a:ln>
                <a:solidFill>
                  <a:prstClr val="black"/>
                </a:solidFill>
                <a:effectLst/>
                <a:uLnTx/>
                <a:uFill>
                  <a:solidFill>
                    <a:srgbClr val="000000"/>
                  </a:solidFill>
                </a:uFill>
                <a:latin typeface="Arial" panose="020B0604020202020204" pitchFamily="34" charset="0"/>
                <a:cs typeface="Arial" panose="020B0604020202020204" pitchFamily="34" charset="0"/>
              </a:rPr>
              <a:t>تحدي</a:t>
            </a:r>
          </a:p>
          <a:p>
            <a:pPr marL="0" marR="0" lvl="0" indent="0" algn="ctr" defTabSz="914400" rtl="0" eaLnBrk="1" fontAlgn="auto" latinLnBrk="0" hangingPunct="1">
              <a:lnSpc>
                <a:spcPct val="90000"/>
              </a:lnSpc>
              <a:spcBef>
                <a:spcPct val="0"/>
              </a:spcBef>
              <a:spcAft>
                <a:spcPts val="600"/>
              </a:spcAft>
              <a:buClrTx/>
              <a:buSzTx/>
              <a:buFontTx/>
              <a:buNone/>
              <a:tabLst/>
              <a:defRPr/>
            </a:pPr>
            <a:r>
              <a:rPr lang="ar-JO" sz="4700" u="sng" dirty="0">
                <a:solidFill>
                  <a:prstClr val="black"/>
                </a:solidFill>
                <a:uFill>
                  <a:solidFill>
                    <a:srgbClr val="000000"/>
                  </a:solidFill>
                </a:uFill>
                <a:latin typeface="Arial" panose="020B0604020202020204" pitchFamily="34" charset="0"/>
                <a:cs typeface="Arial" panose="020B0604020202020204" pitchFamily="34" charset="0"/>
              </a:rPr>
              <a:t>للمرأة </a:t>
            </a:r>
            <a:endParaRPr kumimoji="0" lang="en-US" sz="4700" u="none" strike="noStrike" kern="1200" cap="none" spc="0" normalizeH="0" baseline="0" noProof="0" dirty="0">
              <a:ln>
                <a:noFill/>
              </a:ln>
              <a:solidFill>
                <a:prstClr val="black"/>
              </a:solidFill>
              <a:effectLst/>
              <a:uLnTx/>
              <a:uFill>
                <a:solidFill>
                  <a:srgbClr val="000000"/>
                </a:solidFill>
              </a:uFill>
              <a:latin typeface="Arial" panose="020B0604020202020204" pitchFamily="34" charset="0"/>
              <a:cs typeface="Arial" panose="020B0604020202020204" pitchFamily="34" charset="0"/>
            </a:endParaRPr>
          </a:p>
        </p:txBody>
      </p:sp>
      <p:sp>
        <p:nvSpPr>
          <p:cNvPr id="77" name="Rectangle 76">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120747"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618" y="391886"/>
            <a:ext cx="4507024"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8" name="Picture 6" descr="Caring Hands Home Care Ltd - Photos | Facebook">
            <a:extLst>
              <a:ext uri="{FF2B5EF4-FFF2-40B4-BE49-F238E27FC236}">
                <a16:creationId xmlns:a16="http://schemas.microsoft.com/office/drawing/2014/main" id="{D471E701-53D7-463E-B645-958173ADD3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663" r="15374" b="1"/>
          <a:stretch/>
        </p:blipFill>
        <p:spPr bwMode="auto">
          <a:xfrm>
            <a:off x="550130" y="666728"/>
            <a:ext cx="4152001" cy="5465791"/>
          </a:xfrm>
          <a:prstGeom prst="rect">
            <a:avLst/>
          </a:prstGeom>
          <a:noFill/>
          <a:extLst>
            <a:ext uri="{909E8E84-426E-40DD-AFC4-6F175D3DCCD1}">
              <a14:hiddenFill xmlns:a14="http://schemas.microsoft.com/office/drawing/2010/main">
                <a:solidFill>
                  <a:srgbClr val="FFFFFF"/>
                </a:solidFill>
              </a14:hiddenFill>
            </a:ext>
          </a:extLst>
        </p:spPr>
      </p:pic>
      <p:grpSp>
        <p:nvGrpSpPr>
          <p:cNvPr id="81" name="Group 80">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95358" y="3154317"/>
            <a:ext cx="548639" cy="673460"/>
            <a:chOff x="3940602" y="308034"/>
            <a:chExt cx="2116791" cy="3428999"/>
          </a:xfrm>
          <a:solidFill>
            <a:schemeClr val="accent4"/>
          </a:solidFill>
        </p:grpSpPr>
        <p:sp>
          <p:nvSpPr>
            <p:cNvPr id="82" name="Rectangle 81">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83" name="Rectangle 8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84" name="Rectangle 8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217763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67941A-8317-EE14-913A-F84D6981FBB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9E8B696-CBB9-2C9F-B228-5E03EC76FCEF}"/>
              </a:ext>
            </a:extLst>
          </p:cNvPr>
          <p:cNvSpPr/>
          <p:nvPr/>
        </p:nvSpPr>
        <p:spPr>
          <a:xfrm>
            <a:off x="257174" y="259140"/>
            <a:ext cx="8524876" cy="2677656"/>
          </a:xfrm>
          <a:prstGeom prst="rect">
            <a:avLst/>
          </a:prstGeom>
          <a:solidFill>
            <a:schemeClr val="accent4">
              <a:lumMod val="20000"/>
              <a:lumOff val="80000"/>
            </a:schemeClr>
          </a:solid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الشماسات؟</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0" indent="-4572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80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لماذا تستأنف سمات شخصية الشمامسة بعد ذلك مباشرة؟</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0" indent="-4572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80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لماذا يقول بعدها أن يكون الشمامسة متزوجين من امرأة واحدة؟</a:t>
            </a:r>
            <a:r>
              <a:rPr kumimoji="0" lang="en-US" sz="280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a:p>
            <a:pPr marL="457200" marR="0" lvl="0" indent="-4572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80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لماذا نستخدم نفس الكلمة للنساء في هذا الإصحاح والتي تشير إلى الزوجات؟</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0" indent="-4572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8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لماذا لم يتم اختيار سيدات في أعمال 6؟</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B023A18D-2269-D396-22BB-3FADAFE33F8B}"/>
              </a:ext>
            </a:extLst>
          </p:cNvPr>
          <p:cNvSpPr/>
          <p:nvPr/>
        </p:nvSpPr>
        <p:spPr>
          <a:xfrm>
            <a:off x="257173" y="3571012"/>
            <a:ext cx="8524875" cy="2246769"/>
          </a:xfrm>
          <a:prstGeom prst="rect">
            <a:avLst/>
          </a:prstGeom>
          <a:solidFill>
            <a:schemeClr val="accent1">
              <a:lumMod val="20000"/>
              <a:lumOff val="80000"/>
            </a:schemeClr>
          </a:solid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زوجات الشمامسة؟</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0" indent="-4572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80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لماذا لم يتم ذكر زوجات الشيوخ؟</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0" indent="-4572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80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لماذا لا يتم توضيح أن هؤلاء زوجات الشمامسة من خلال تضمين الضمير الشخصي، زوجاتهم بدلاً من النساء؟</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0" indent="-4572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8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لماذا سميت فيبي خادمة أو شماسة في رومية 16: 1؟</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12579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1" name="Picture 2" descr="Beard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6477000" cy="6878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0402" name="Title 1"/>
          <p:cNvSpPr>
            <a:spLocks noGrp="1"/>
          </p:cNvSpPr>
          <p:nvPr>
            <p:ph type="title"/>
          </p:nvPr>
        </p:nvSpPr>
        <p:spPr>
          <a:xfrm>
            <a:off x="4419600" y="0"/>
            <a:ext cx="4724400" cy="869950"/>
          </a:xfrm>
          <a:solidFill>
            <a:srgbClr val="800000"/>
          </a:solidFill>
        </p:spPr>
        <p:txBody>
          <a:bodyPr/>
          <a:lstStyle/>
          <a:p>
            <a:r>
              <a:rPr lang="ar-JO" b="1" dirty="0">
                <a:effectLst/>
                <a:latin typeface="Arial" panose="020B0604020202020204" pitchFamily="34" charset="0"/>
                <a:ea typeface="ＭＳ Ｐゴシック" charset="0"/>
                <a:cs typeface="Arial" panose="020B0604020202020204" pitchFamily="34" charset="0"/>
              </a:rPr>
              <a:t>التعاطف 41ت</a:t>
            </a:r>
            <a:endParaRPr lang="en-US" b="1" dirty="0">
              <a:effectLst/>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27BDB45-22BC-5237-571F-2405D5AB3CDF}"/>
            </a:ext>
          </a:extLst>
        </p:cNvPr>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B7F0E63C-D810-8946-E2CC-CF4913219D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C3A7BA14-4A76-526D-484C-32C8AC9A51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120747"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023DFAD2-C5EE-077E-FB86-361C027DFA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618" y="391886"/>
            <a:ext cx="4507024"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8" name="Picture 6" descr="Caring Hands Home Care Ltd - Photos | Facebook">
            <a:extLst>
              <a:ext uri="{FF2B5EF4-FFF2-40B4-BE49-F238E27FC236}">
                <a16:creationId xmlns:a16="http://schemas.microsoft.com/office/drawing/2014/main" id="{C816DB12-7800-F124-6A58-FE7270F9E07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663" r="15374" b="1"/>
          <a:stretch/>
        </p:blipFill>
        <p:spPr bwMode="auto">
          <a:xfrm>
            <a:off x="550130" y="666728"/>
            <a:ext cx="4152001" cy="5465791"/>
          </a:xfrm>
          <a:prstGeom prst="rect">
            <a:avLst/>
          </a:prstGeom>
          <a:noFill/>
          <a:extLst>
            <a:ext uri="{909E8E84-426E-40DD-AFC4-6F175D3DCCD1}">
              <a14:hiddenFill xmlns:a14="http://schemas.microsoft.com/office/drawing/2010/main">
                <a:solidFill>
                  <a:srgbClr val="FFFFFF"/>
                </a:solidFill>
              </a14:hiddenFill>
            </a:ext>
          </a:extLst>
        </p:spPr>
      </p:pic>
      <p:grpSp>
        <p:nvGrpSpPr>
          <p:cNvPr id="81" name="Group 80">
            <a:extLst>
              <a:ext uri="{FF2B5EF4-FFF2-40B4-BE49-F238E27FC236}">
                <a16:creationId xmlns:a16="http://schemas.microsoft.com/office/drawing/2014/main" id="{54222E38-14C1-904F-F0F8-633101258A8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95358" y="3154317"/>
            <a:ext cx="548639" cy="673460"/>
            <a:chOff x="3940602" y="308034"/>
            <a:chExt cx="2116791" cy="3428999"/>
          </a:xfrm>
          <a:solidFill>
            <a:schemeClr val="accent4"/>
          </a:solidFill>
        </p:grpSpPr>
        <p:sp>
          <p:nvSpPr>
            <p:cNvPr id="82" name="Rectangle 81">
              <a:extLst>
                <a:ext uri="{FF2B5EF4-FFF2-40B4-BE49-F238E27FC236}">
                  <a16:creationId xmlns:a16="http://schemas.microsoft.com/office/drawing/2014/main" id="{5A3C4AAD-E428-8CA1-D295-B54754256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3" name="Rectangle 82">
              <a:extLst>
                <a:ext uri="{FF2B5EF4-FFF2-40B4-BE49-F238E27FC236}">
                  <a16:creationId xmlns:a16="http://schemas.microsoft.com/office/drawing/2014/main" id="{BC7CAA55-2859-0313-85DB-E04E04E5BC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4" name="Rectangle 83">
              <a:extLst>
                <a:ext uri="{FF2B5EF4-FFF2-40B4-BE49-F238E27FC236}">
                  <a16:creationId xmlns:a16="http://schemas.microsoft.com/office/drawing/2014/main" id="{4D55BC15-6843-3828-0344-3B1A3111F3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1" name="Rectangle 10">
            <a:extLst>
              <a:ext uri="{FF2B5EF4-FFF2-40B4-BE49-F238E27FC236}">
                <a16:creationId xmlns:a16="http://schemas.microsoft.com/office/drawing/2014/main" id="{38CFF227-F3F8-D0D9-07BB-5DFF8274A966}"/>
              </a:ext>
            </a:extLst>
          </p:cNvPr>
          <p:cNvSpPr/>
          <p:nvPr/>
        </p:nvSpPr>
        <p:spPr>
          <a:xfrm>
            <a:off x="3770473" y="792329"/>
            <a:ext cx="4823397" cy="523220"/>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إنهم محترمون (مكرمون)</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0D46F133-2330-6DA3-143D-C0128AB6ABFB}"/>
              </a:ext>
            </a:extLst>
          </p:cNvPr>
          <p:cNvSpPr/>
          <p:nvPr/>
        </p:nvSpPr>
        <p:spPr>
          <a:xfrm>
            <a:off x="3838575" y="1524685"/>
            <a:ext cx="4755295" cy="954107"/>
          </a:xfrm>
          <a:prstGeom prst="rect">
            <a:avLst/>
          </a:prstGeom>
          <a:solidFill>
            <a:srgbClr val="FFFFFF">
              <a:alpha val="69804"/>
            </a:srgbClr>
          </a:solid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إنهم يضبطون أنفسهم من خلال لسانهم (ليسوا شاتمين)</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832D9130-3197-152D-50C4-9CF3A25F4985}"/>
              </a:ext>
            </a:extLst>
          </p:cNvPr>
          <p:cNvSpPr/>
          <p:nvPr/>
        </p:nvSpPr>
        <p:spPr>
          <a:xfrm>
            <a:off x="3838574" y="2737868"/>
            <a:ext cx="4755296" cy="954107"/>
          </a:xfrm>
          <a:prstGeom prst="rect">
            <a:avLst/>
          </a:prstGeom>
          <a:solidFill>
            <a:srgbClr val="FFFFFF">
              <a:alpha val="69804"/>
            </a:srgbClr>
          </a:solid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لديهم سيطرة ذاتية على حياتهم (العقل الرصين).</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13" name="Rectangle 12">
            <a:extLst>
              <a:ext uri="{FF2B5EF4-FFF2-40B4-BE49-F238E27FC236}">
                <a16:creationId xmlns:a16="http://schemas.microsoft.com/office/drawing/2014/main" id="{A2B272E0-5256-FE35-E3E4-409D0FE5F1FB}"/>
              </a:ext>
            </a:extLst>
          </p:cNvPr>
          <p:cNvSpPr/>
          <p:nvPr/>
        </p:nvSpPr>
        <p:spPr>
          <a:xfrm>
            <a:off x="3848099" y="3928493"/>
            <a:ext cx="4745771" cy="523220"/>
          </a:xfrm>
          <a:prstGeom prst="rect">
            <a:avLst/>
          </a:prstGeom>
          <a:solidFill>
            <a:srgbClr val="FFFFFF">
              <a:alpha val="69804"/>
            </a:srgbClr>
          </a:solid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إنهم موثوقون (أمينون في كل شيء)</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43203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animBg="1"/>
      <p:bldP spid="4" grpId="0" animBg="1"/>
      <p:bldP spid="13" grpId="0" animBg="1"/>
    </p:bld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B7EC2E-C274-DFBE-8873-04B2F475AFD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1A07F31-C1C7-8C22-13C7-2AF7EE686EAE}"/>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196" name="Picture 4" descr="Relationship With God | Philadelphia Church of God">
            <a:extLst>
              <a:ext uri="{FF2B5EF4-FFF2-40B4-BE49-F238E27FC236}">
                <a16:creationId xmlns:a16="http://schemas.microsoft.com/office/drawing/2014/main" id="{728AF6CB-25A9-11C3-B889-CF5407B9F1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467C4D9-65B7-E147-5C97-BF12E98D3057}"/>
              </a:ext>
            </a:extLst>
          </p:cNvPr>
          <p:cNvSpPr/>
          <p:nvPr/>
        </p:nvSpPr>
        <p:spPr>
          <a:xfrm>
            <a:off x="1014413" y="34409"/>
            <a:ext cx="7115174" cy="1077218"/>
          </a:xfrm>
          <a:prstGeom prst="rect">
            <a:avLst/>
          </a:prstGeom>
          <a:solidFill>
            <a:schemeClr val="accent4">
              <a:lumMod val="5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لماذا يعتبر قادة الكنيسة مهمون؟</a:t>
            </a:r>
            <a:endParaRPr kumimoji="0" lang="en-US" sz="320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a:t>
            </a:r>
            <a:r>
              <a:rPr kumimoji="0" lang="ar-JO" sz="32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الأعداد 14-16</a:t>
            </a:r>
            <a:r>
              <a:rPr kumimoji="0" lang="en-US" sz="32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a:t>
            </a:r>
          </a:p>
        </p:txBody>
      </p:sp>
      <p:sp>
        <p:nvSpPr>
          <p:cNvPr id="4" name="Rectangle 3">
            <a:extLst>
              <a:ext uri="{FF2B5EF4-FFF2-40B4-BE49-F238E27FC236}">
                <a16:creationId xmlns:a16="http://schemas.microsoft.com/office/drawing/2014/main" id="{306555B0-5CD3-3EF1-5F92-367E57B314A3}"/>
              </a:ext>
            </a:extLst>
          </p:cNvPr>
          <p:cNvSpPr/>
          <p:nvPr/>
        </p:nvSpPr>
        <p:spPr>
          <a:xfrm>
            <a:off x="3131233" y="3380618"/>
            <a:ext cx="6012767" cy="548099"/>
          </a:xfrm>
          <a:prstGeom prst="rect">
            <a:avLst/>
          </a:prstGeom>
        </p:spPr>
        <p:txBody>
          <a:bodyPr wrap="square">
            <a:spAutoFit/>
          </a:bodyPr>
          <a:lstStyle/>
          <a:p>
            <a:pPr marL="342900" marR="0" lvl="0" indent="-342900" algn="r" defTabSz="457200" rtl="1" eaLnBrk="1" fontAlgn="auto" latinLnBrk="0" hangingPunct="1">
              <a:lnSpc>
                <a:spcPct val="115000"/>
              </a:lnSpc>
              <a:spcBef>
                <a:spcPts val="1200"/>
              </a:spcBef>
              <a:spcAft>
                <a:spcPts val="750"/>
              </a:spcAft>
              <a:buClrTx/>
              <a:buSzTx/>
              <a:buFont typeface="Symbol" panose="05050102010706020507" pitchFamily="18" charset="2"/>
              <a:buChar char=""/>
              <a:tabLst/>
              <a:defRPr/>
            </a:pPr>
            <a:r>
              <a:rPr kumimoji="0" lang="ar-JO" sz="280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الكنيسة لها صفة: أنها منظمة</a:t>
            </a:r>
            <a:endParaRPr kumimoji="0" lang="en-US" sz="280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
        <p:nvSpPr>
          <p:cNvPr id="5" name="Rectangle 4">
            <a:extLst>
              <a:ext uri="{FF2B5EF4-FFF2-40B4-BE49-F238E27FC236}">
                <a16:creationId xmlns:a16="http://schemas.microsoft.com/office/drawing/2014/main" id="{0AFD4E0E-2F66-2F24-495D-980F12F45F33}"/>
              </a:ext>
            </a:extLst>
          </p:cNvPr>
          <p:cNvSpPr/>
          <p:nvPr/>
        </p:nvSpPr>
        <p:spPr>
          <a:xfrm>
            <a:off x="1143000" y="4056952"/>
            <a:ext cx="8001000" cy="548099"/>
          </a:xfrm>
          <a:prstGeom prst="rect">
            <a:avLst/>
          </a:prstGeom>
        </p:spPr>
        <p:txBody>
          <a:bodyPr wrap="square">
            <a:spAutoFit/>
          </a:bodyPr>
          <a:lstStyle/>
          <a:p>
            <a:pPr marL="342900" marR="0" lvl="0" indent="-342900" algn="r" defTabSz="457200" rtl="1" eaLnBrk="1" fontAlgn="auto" latinLnBrk="0" hangingPunct="1">
              <a:lnSpc>
                <a:spcPct val="115000"/>
              </a:lnSpc>
              <a:spcBef>
                <a:spcPts val="1200"/>
              </a:spcBef>
              <a:spcAft>
                <a:spcPts val="750"/>
              </a:spcAft>
              <a:buClrTx/>
              <a:buSzTx/>
              <a:buFont typeface="Symbol" panose="05050102010706020507" pitchFamily="18" charset="2"/>
              <a:buChar char=""/>
              <a:tabLst/>
              <a:defRPr/>
            </a:pPr>
            <a:r>
              <a:rPr kumimoji="0" lang="ar-JO" sz="280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الكنيسة لها شخصية: إنها عائلة من الناس</a:t>
            </a:r>
            <a:endParaRPr kumimoji="0" lang="en-US" sz="280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
        <p:nvSpPr>
          <p:cNvPr id="6" name="Rectangle 5">
            <a:extLst>
              <a:ext uri="{FF2B5EF4-FFF2-40B4-BE49-F238E27FC236}">
                <a16:creationId xmlns:a16="http://schemas.microsoft.com/office/drawing/2014/main" id="{E786013D-4F57-2194-8628-DFE0719B83A4}"/>
              </a:ext>
            </a:extLst>
          </p:cNvPr>
          <p:cNvSpPr/>
          <p:nvPr/>
        </p:nvSpPr>
        <p:spPr>
          <a:xfrm>
            <a:off x="476250" y="4801070"/>
            <a:ext cx="8667750" cy="548099"/>
          </a:xfrm>
          <a:prstGeom prst="rect">
            <a:avLst/>
          </a:prstGeom>
        </p:spPr>
        <p:txBody>
          <a:bodyPr wrap="square">
            <a:spAutoFit/>
          </a:bodyPr>
          <a:lstStyle/>
          <a:p>
            <a:pPr marL="342900" marR="0" lvl="0" indent="-342900" algn="r" defTabSz="457200" rtl="1" eaLnBrk="1" fontAlgn="auto" latinLnBrk="0" hangingPunct="1">
              <a:lnSpc>
                <a:spcPct val="115000"/>
              </a:lnSpc>
              <a:spcBef>
                <a:spcPts val="1200"/>
              </a:spcBef>
              <a:spcAft>
                <a:spcPts val="750"/>
              </a:spcAft>
              <a:buClrTx/>
              <a:buSzTx/>
              <a:buFont typeface="Symbol" panose="05050102010706020507" pitchFamily="18" charset="2"/>
              <a:buChar char=""/>
              <a:tabLst/>
              <a:defRPr/>
            </a:pPr>
            <a:r>
              <a:rPr kumimoji="0" lang="ar-JO" sz="280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الكنيسة لها حضور الله: إنه يحيا فيها</a:t>
            </a:r>
            <a:endParaRPr kumimoji="0" lang="en-US" sz="280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
        <p:nvSpPr>
          <p:cNvPr id="7" name="Rectangle 6">
            <a:extLst>
              <a:ext uri="{FF2B5EF4-FFF2-40B4-BE49-F238E27FC236}">
                <a16:creationId xmlns:a16="http://schemas.microsoft.com/office/drawing/2014/main" id="{AA0F344E-D325-5EC1-CEE2-770F877673E5}"/>
              </a:ext>
            </a:extLst>
          </p:cNvPr>
          <p:cNvSpPr/>
          <p:nvPr/>
        </p:nvSpPr>
        <p:spPr>
          <a:xfrm>
            <a:off x="1" y="5544020"/>
            <a:ext cx="9143999" cy="548099"/>
          </a:xfrm>
          <a:prstGeom prst="rect">
            <a:avLst/>
          </a:prstGeom>
        </p:spPr>
        <p:txBody>
          <a:bodyPr wrap="square">
            <a:spAutoFit/>
          </a:bodyPr>
          <a:lstStyle/>
          <a:p>
            <a:pPr marL="342900" marR="0" lvl="0" indent="-342900" algn="r" defTabSz="457200" rtl="1" eaLnBrk="1" fontAlgn="auto" latinLnBrk="0" hangingPunct="1">
              <a:lnSpc>
                <a:spcPct val="115000"/>
              </a:lnSpc>
              <a:spcBef>
                <a:spcPts val="1200"/>
              </a:spcBef>
              <a:spcAft>
                <a:spcPts val="750"/>
              </a:spcAft>
              <a:buClrTx/>
              <a:buSzTx/>
              <a:buFont typeface="Symbol" panose="05050102010706020507" pitchFamily="18" charset="2"/>
              <a:buChar char=""/>
              <a:tabLst/>
              <a:defRPr/>
            </a:pPr>
            <a:r>
              <a:rPr kumimoji="0" lang="ar-JO" sz="280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الكنيسة لها مهمة: إنها تدعم وتحمي الحق</a:t>
            </a:r>
            <a:endParaRPr kumimoji="0" lang="en-US" sz="280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3945294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252.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2"/>
            </a:gs>
            <a:gs pos="100000">
              <a:schemeClr val="accent2">
                <a:gamma/>
                <a:shade val="46275"/>
                <a:invGamma/>
              </a:schemeClr>
            </a:gs>
          </a:gsLst>
          <a:path path="shape">
            <a:fillToRect l="50000" t="50000" r="50000" b="50000"/>
          </a:path>
        </a:gradFill>
        <a:effectLst/>
      </p:bgPr>
    </p:bg>
    <p:spTree>
      <p:nvGrpSpPr>
        <p:cNvPr id="1" name=""/>
        <p:cNvGrpSpPr/>
        <p:nvPr/>
      </p:nvGrpSpPr>
      <p:grpSpPr>
        <a:xfrm>
          <a:off x="0" y="0"/>
          <a:ext cx="0" cy="0"/>
          <a:chOff x="0" y="0"/>
          <a:chExt cx="0" cy="0"/>
        </a:xfrm>
      </p:grpSpPr>
      <p:sp>
        <p:nvSpPr>
          <p:cNvPr id="233474" name="Rectangle 2"/>
          <p:cNvSpPr>
            <a:spLocks noGrp="1" noChangeArrowheads="1"/>
          </p:cNvSpPr>
          <p:nvPr>
            <p:ph type="ctrTitle"/>
          </p:nvPr>
        </p:nvSpPr>
        <p:spPr>
          <a:xfrm>
            <a:off x="685800" y="-76200"/>
            <a:ext cx="7772400" cy="1143000"/>
          </a:xfrm>
          <a:effectLst>
            <a:outerShdw blurRad="63500" dist="35921" dir="2700000" algn="ctr" rotWithShape="0">
              <a:schemeClr val="tx2">
                <a:alpha val="74998"/>
              </a:schemeClr>
            </a:outerShdw>
          </a:effectLst>
        </p:spPr>
        <p:txBody>
          <a:bodyPr/>
          <a:lstStyle/>
          <a:p>
            <a:pPr eaLnBrk="1" hangingPunct="1">
              <a:defRPr/>
            </a:pPr>
            <a:r>
              <a:rPr lang="ar-SA" sz="4800" dirty="0">
                <a:solidFill>
                  <a:schemeClr val="bg1"/>
                </a:solidFill>
                <a:cs typeface="Arial" panose="020B0604020202020204" pitchFamily="34" charset="0"/>
              </a:rPr>
              <a:t>١ تيموثاوس ٣ : ٨-١٣</a:t>
            </a:r>
          </a:p>
        </p:txBody>
      </p:sp>
      <p:sp>
        <p:nvSpPr>
          <p:cNvPr id="233475" name="Rectangle 3"/>
          <p:cNvSpPr>
            <a:spLocks noGrp="1" noChangeArrowheads="1"/>
          </p:cNvSpPr>
          <p:nvPr>
            <p:ph type="subTitle" idx="1"/>
          </p:nvPr>
        </p:nvSpPr>
        <p:spPr>
          <a:xfrm>
            <a:off x="357896" y="1251847"/>
            <a:ext cx="8428208" cy="4697433"/>
          </a:xfrm>
          <a:effectLst>
            <a:outerShdw blurRad="63500" dist="35921" dir="2700000" algn="ctr" rotWithShape="0">
              <a:schemeClr val="tx2">
                <a:alpha val="74998"/>
              </a:schemeClr>
            </a:outerShdw>
          </a:effectLst>
        </p:spPr>
        <p:txBody>
          <a:bodyPr anchor="ctr"/>
          <a:lstStyle/>
          <a:p>
            <a:pPr eaLnBrk="1" hangingPunct="1">
              <a:defRPr/>
            </a:pPr>
            <a:r>
              <a:rPr lang="ar-SA" dirty="0">
                <a:solidFill>
                  <a:schemeClr val="bg1"/>
                </a:solidFill>
                <a:ea typeface="+mn-ea"/>
                <a:cs typeface="Arial" panose="020B0604020202020204" pitchFamily="34" charset="0"/>
              </a:rPr>
              <a:t>8 كذلك يجب أن يكون الشمامسة ذوي وقار، لا ذوي لسانين غير مولعين بالخمر الكثير، ولا طامعين بالربح القبيح</a:t>
            </a:r>
            <a:r>
              <a:rPr lang="ar-JO" dirty="0">
                <a:solidFill>
                  <a:schemeClr val="bg1"/>
                </a:solidFill>
                <a:ea typeface="+mn-ea"/>
                <a:cs typeface="Arial" panose="020B0604020202020204" pitchFamily="34" charset="0"/>
              </a:rPr>
              <a:t>9 </a:t>
            </a:r>
            <a:r>
              <a:rPr lang="ar-SA" dirty="0">
                <a:solidFill>
                  <a:schemeClr val="bg1"/>
                </a:solidFill>
                <a:ea typeface="+mn-ea"/>
                <a:cs typeface="Arial" panose="020B0604020202020204" pitchFamily="34" charset="0"/>
              </a:rPr>
              <a:t>ولهم سر الإيمان بضمير طاهر</a:t>
            </a:r>
            <a:r>
              <a:rPr lang="ar-JO" dirty="0">
                <a:solidFill>
                  <a:schemeClr val="bg1"/>
                </a:solidFill>
                <a:ea typeface="+mn-ea"/>
                <a:cs typeface="Arial" panose="020B0604020202020204" pitchFamily="34" charset="0"/>
              </a:rPr>
              <a:t> 10 </a:t>
            </a:r>
            <a:r>
              <a:rPr lang="ar-SA" dirty="0">
                <a:solidFill>
                  <a:schemeClr val="bg1"/>
                </a:solidFill>
                <a:ea typeface="+mn-ea"/>
                <a:cs typeface="Arial" panose="020B0604020202020204" pitchFamily="34" charset="0"/>
              </a:rPr>
              <a:t>وإنما هؤلاء أيضا</a:t>
            </a:r>
            <a:r>
              <a:rPr lang="ar-JO" dirty="0">
                <a:solidFill>
                  <a:schemeClr val="bg1"/>
                </a:solidFill>
                <a:ea typeface="+mn-ea"/>
                <a:cs typeface="Arial" panose="020B0604020202020204" pitchFamily="34" charset="0"/>
              </a:rPr>
              <a:t>ً</a:t>
            </a:r>
            <a:r>
              <a:rPr lang="ar-SA" dirty="0">
                <a:solidFill>
                  <a:schemeClr val="bg1"/>
                </a:solidFill>
                <a:ea typeface="+mn-ea"/>
                <a:cs typeface="Arial" panose="020B0604020202020204" pitchFamily="34" charset="0"/>
              </a:rPr>
              <a:t> ليختبروا أولا</a:t>
            </a:r>
            <a:r>
              <a:rPr lang="ar-JO" dirty="0">
                <a:solidFill>
                  <a:schemeClr val="bg1"/>
                </a:solidFill>
                <a:ea typeface="+mn-ea"/>
                <a:cs typeface="Arial" panose="020B0604020202020204" pitchFamily="34" charset="0"/>
              </a:rPr>
              <a:t>ً</a:t>
            </a:r>
            <a:r>
              <a:rPr lang="ar-SA" dirty="0">
                <a:solidFill>
                  <a:schemeClr val="bg1"/>
                </a:solidFill>
                <a:ea typeface="+mn-ea"/>
                <a:cs typeface="Arial" panose="020B0604020202020204" pitchFamily="34" charset="0"/>
              </a:rPr>
              <a:t> ثم يتشمسوا إن كانوا بلا لوم</a:t>
            </a:r>
            <a:r>
              <a:rPr lang="ar-JO" dirty="0">
                <a:solidFill>
                  <a:schemeClr val="bg1"/>
                </a:solidFill>
                <a:ea typeface="+mn-ea"/>
                <a:cs typeface="Arial" panose="020B0604020202020204" pitchFamily="34" charset="0"/>
              </a:rPr>
              <a:t> 11 </a:t>
            </a:r>
            <a:r>
              <a:rPr lang="ar-SA" dirty="0">
                <a:solidFill>
                  <a:schemeClr val="bg1"/>
                </a:solidFill>
                <a:ea typeface="+mn-ea"/>
                <a:cs typeface="Arial" panose="020B0604020202020204" pitchFamily="34" charset="0"/>
              </a:rPr>
              <a:t>كذلك يجب أن تكون النساء ذوات وقار، غير ثالبات، صاحيات، أمينات في كل شيء</a:t>
            </a:r>
            <a:r>
              <a:rPr lang="ar-JO" dirty="0">
                <a:solidFill>
                  <a:schemeClr val="bg1"/>
                </a:solidFill>
                <a:ea typeface="+mn-ea"/>
                <a:cs typeface="Arial" panose="020B0604020202020204" pitchFamily="34" charset="0"/>
              </a:rPr>
              <a:t> 12 </a:t>
            </a:r>
            <a:r>
              <a:rPr lang="ar-SA" dirty="0">
                <a:solidFill>
                  <a:schemeClr val="bg1"/>
                </a:solidFill>
                <a:ea typeface="+mn-ea"/>
                <a:cs typeface="Arial" panose="020B0604020202020204" pitchFamily="34" charset="0"/>
              </a:rPr>
              <a:t>ليكن الشمامسة كل بعل امرأة واحدة، مدبرين أولادهم وبيوتهم حسنا</a:t>
            </a:r>
            <a:r>
              <a:rPr lang="ar-JO" dirty="0">
                <a:solidFill>
                  <a:schemeClr val="bg1"/>
                </a:solidFill>
                <a:ea typeface="+mn-ea"/>
                <a:cs typeface="Arial" panose="020B0604020202020204" pitchFamily="34" charset="0"/>
              </a:rPr>
              <a:t>ً 13 </a:t>
            </a:r>
            <a:r>
              <a:rPr lang="ar-SA" dirty="0">
                <a:solidFill>
                  <a:schemeClr val="bg1"/>
                </a:solidFill>
                <a:ea typeface="+mn-ea"/>
                <a:cs typeface="Arial" panose="020B0604020202020204" pitchFamily="34" charset="0"/>
              </a:rPr>
              <a:t>لأن الذين تشمسوا حسنا</a:t>
            </a:r>
            <a:r>
              <a:rPr lang="ar-JO" dirty="0">
                <a:solidFill>
                  <a:schemeClr val="bg1"/>
                </a:solidFill>
                <a:ea typeface="+mn-ea"/>
                <a:cs typeface="Arial" panose="020B0604020202020204" pitchFamily="34" charset="0"/>
              </a:rPr>
              <a:t>ً</a:t>
            </a:r>
            <a:r>
              <a:rPr lang="ar-SA" dirty="0">
                <a:solidFill>
                  <a:schemeClr val="bg1"/>
                </a:solidFill>
                <a:ea typeface="+mn-ea"/>
                <a:cs typeface="Arial" panose="020B0604020202020204" pitchFamily="34" charset="0"/>
              </a:rPr>
              <a:t>، يقتنون لأنفسهم درجة حسنة وثقة كثيرة في الإيمان الذي بالمسيح يسوع.</a:t>
            </a:r>
          </a:p>
        </p:txBody>
      </p:sp>
      <p:sp>
        <p:nvSpPr>
          <p:cNvPr id="233476" name="Text Box 4"/>
          <p:cNvSpPr txBox="1">
            <a:spLocks noChangeArrowheads="1"/>
          </p:cNvSpPr>
          <p:nvPr/>
        </p:nvSpPr>
        <p:spPr bwMode="auto">
          <a:xfrm>
            <a:off x="8305800" y="76200"/>
            <a:ext cx="768350" cy="457200"/>
          </a:xfrm>
          <a:prstGeom prst="rect">
            <a:avLst/>
          </a:prstGeom>
          <a:noFill/>
          <a:ln w="9525">
            <a:noFill/>
            <a:miter lim="800000"/>
            <a:headEnd/>
            <a:tailEnd/>
          </a:ln>
          <a:effectLst>
            <a:outerShdw blurRad="63500" dist="35921" dir="2700000" algn="ctr" rotWithShape="0">
              <a:schemeClr val="tx2">
                <a:alpha val="74998"/>
              </a:schemeClr>
            </a:outerShdw>
          </a:effec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232</a:t>
            </a: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a:xfrm>
            <a:off x="457200" y="304800"/>
            <a:ext cx="7620000" cy="685800"/>
          </a:xfrm>
          <a:solidFill>
            <a:schemeClr val="accent2"/>
          </a:solidFill>
          <a:effectLst>
            <a:outerShdw blurRad="63500" dist="35921" dir="2700000" algn="ctr" rotWithShape="0">
              <a:schemeClr val="bg2">
                <a:alpha val="74998"/>
              </a:schemeClr>
            </a:outerShdw>
          </a:effectLst>
        </p:spPr>
        <p:txBody>
          <a:bodyPr/>
          <a:lstStyle/>
          <a:p>
            <a:pPr eaLnBrk="1" hangingPunct="1">
              <a:defRPr/>
            </a:pPr>
            <a:r>
              <a:rPr lang="ar-JO" sz="3600" dirty="0">
                <a:solidFill>
                  <a:schemeClr val="bg1"/>
                </a:solidFill>
                <a:effectLst>
                  <a:outerShdw blurRad="38100" dist="38100" dir="2700000" algn="tl">
                    <a:srgbClr val="000000"/>
                  </a:outerShdw>
                </a:effectLst>
                <a:ea typeface="ＭＳ Ｐゴシック" charset="0"/>
                <a:cs typeface="Arial" panose="020B0604020202020204" pitchFamily="34" charset="0"/>
              </a:rPr>
              <a:t>آراء عن النساء في 1 تيموثاوس 3: 11</a:t>
            </a:r>
            <a:endParaRPr lang="en-US" sz="4000" dirty="0">
              <a:solidFill>
                <a:schemeClr val="bg1"/>
              </a:solidFill>
              <a:ea typeface="ＭＳ Ｐゴシック" charset="0"/>
              <a:cs typeface="Arial" panose="020B0604020202020204" pitchFamily="34" charset="0"/>
            </a:endParaRPr>
          </a:p>
        </p:txBody>
      </p:sp>
      <p:sp>
        <p:nvSpPr>
          <p:cNvPr id="235523" name="Rectangle 3"/>
          <p:cNvSpPr>
            <a:spLocks noGrp="1" noChangeArrowheads="1"/>
          </p:cNvSpPr>
          <p:nvPr>
            <p:ph type="body" idx="1"/>
          </p:nvPr>
        </p:nvSpPr>
        <p:spPr>
          <a:xfrm>
            <a:off x="381000" y="1143000"/>
            <a:ext cx="8229600" cy="1143000"/>
          </a:xfrm>
        </p:spPr>
        <p:txBody>
          <a:bodyPr/>
          <a:lstStyle/>
          <a:p>
            <a:pPr marL="0" indent="0" algn="ctr" eaLnBrk="1" hangingPunct="1">
              <a:buFontTx/>
              <a:buNone/>
            </a:pPr>
            <a:r>
              <a:rPr lang="en-US" i="1" dirty="0" err="1">
                <a:solidFill>
                  <a:schemeClr val="bg1"/>
                </a:solidFill>
                <a:ea typeface="ＭＳ Ｐゴシック" charset="0"/>
                <a:cs typeface="Arial" panose="020B0604020202020204" pitchFamily="34" charset="0"/>
              </a:rPr>
              <a:t>gynaikos</a:t>
            </a:r>
            <a:r>
              <a:rPr lang="en-US" dirty="0">
                <a:solidFill>
                  <a:schemeClr val="bg1"/>
                </a:solidFill>
                <a:ea typeface="ＭＳ Ｐゴシック" charset="0"/>
                <a:cs typeface="Arial" panose="020B0604020202020204" pitchFamily="34" charset="0"/>
              </a:rPr>
              <a:t> </a:t>
            </a:r>
            <a:r>
              <a:rPr lang="ar-JO" dirty="0">
                <a:solidFill>
                  <a:schemeClr val="bg1"/>
                </a:solidFill>
                <a:ea typeface="ＭＳ Ｐゴシック" charset="0"/>
                <a:cs typeface="Arial" panose="020B0604020202020204" pitchFamily="34" charset="0"/>
              </a:rPr>
              <a:t>يمكن ترجمتها بشكل رسمي إما إلى نساء أو زوجات</a:t>
            </a:r>
            <a:endParaRPr lang="en-US" dirty="0">
              <a:solidFill>
                <a:schemeClr val="bg1"/>
              </a:solidFill>
              <a:ea typeface="ＭＳ Ｐゴシック" charset="0"/>
              <a:cs typeface="Arial" panose="020B0604020202020204" pitchFamily="34" charset="0"/>
            </a:endParaRPr>
          </a:p>
        </p:txBody>
      </p:sp>
      <p:sp>
        <p:nvSpPr>
          <p:cNvPr id="235524" name="Text Box 4"/>
          <p:cNvSpPr txBox="1">
            <a:spLocks noChangeArrowheads="1"/>
          </p:cNvSpPr>
          <p:nvPr/>
        </p:nvSpPr>
        <p:spPr bwMode="auto">
          <a:xfrm>
            <a:off x="381000" y="2438400"/>
            <a:ext cx="8205788" cy="544513"/>
          </a:xfrm>
          <a:prstGeom prst="rect">
            <a:avLst/>
          </a:prstGeom>
          <a:solidFill>
            <a:srgbClr val="FF0000"/>
          </a:solidFill>
          <a:ln w="9525">
            <a:noFill/>
            <a:miter lim="800000"/>
            <a:headEnd/>
            <a:tailEnd/>
          </a:ln>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0" eaLnBrk="1" fontAlgn="base" latinLnBrk="0" hangingPunct="1">
              <a:lnSpc>
                <a:spcPct val="90000"/>
              </a:lnSpc>
              <a:spcBef>
                <a:spcPct val="20000"/>
              </a:spcBef>
              <a:spcAft>
                <a:spcPct val="0"/>
              </a:spcAft>
              <a:buClrTx/>
              <a:buSzTx/>
              <a:buFontTx/>
              <a:buNone/>
              <a:tabLst/>
              <a:defRPr/>
            </a:pPr>
            <a:r>
              <a:rPr kumimoji="0" lang="ar-JO" sz="32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هناك ست وجهات نظر على الأقل بخصوص هذا التعبير:</a:t>
            </a:r>
            <a:endParaRPr kumimoji="0" lang="en-US" sz="32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35525" name="Text Box 5"/>
          <p:cNvSpPr txBox="1">
            <a:spLocks noChangeArrowheads="1"/>
          </p:cNvSpPr>
          <p:nvPr/>
        </p:nvSpPr>
        <p:spPr bwMode="auto">
          <a:xfrm>
            <a:off x="381000" y="3124200"/>
            <a:ext cx="8763000" cy="28500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0" eaLnBrk="1" fontAlgn="base" latinLnBrk="0" hangingPunct="1">
              <a:lnSpc>
                <a:spcPct val="90000"/>
              </a:lnSpc>
              <a:spcBef>
                <a:spcPct val="20000"/>
              </a:spcBef>
              <a:spcAft>
                <a:spcPct val="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النساء بشكل عام</a:t>
            </a:r>
          </a:p>
          <a:p>
            <a:pPr marL="0" marR="0" lvl="0" indent="0" algn="r" defTabSz="914400" rtl="0" eaLnBrk="1" fontAlgn="base" latinLnBrk="0" hangingPunct="1">
              <a:lnSpc>
                <a:spcPct val="90000"/>
              </a:lnSpc>
              <a:spcBef>
                <a:spcPct val="20000"/>
              </a:spcBef>
              <a:spcAft>
                <a:spcPct val="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زوجات الشيوخ والشمامسة</a:t>
            </a:r>
          </a:p>
          <a:p>
            <a:pPr marL="0" marR="0" lvl="0" indent="0" algn="r" defTabSz="914400" rtl="0" eaLnBrk="1" fontAlgn="base" latinLnBrk="0" hangingPunct="1">
              <a:lnSpc>
                <a:spcPct val="90000"/>
              </a:lnSpc>
              <a:spcBef>
                <a:spcPct val="20000"/>
              </a:spcBef>
              <a:spcAft>
                <a:spcPct val="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 مجموعة مشابهة للشمامسة في الوظيفة لكنهم يتبعونهم في المرتبة</a:t>
            </a:r>
          </a:p>
          <a:p>
            <a:pPr marL="0" marR="0" lvl="0" indent="0" algn="r" defTabSz="914400" rtl="0" eaLnBrk="1" fontAlgn="base" latinLnBrk="0" hangingPunct="1">
              <a:lnSpc>
                <a:spcPct val="90000"/>
              </a:lnSpc>
              <a:spcBef>
                <a:spcPct val="20000"/>
              </a:spcBef>
              <a:spcAft>
                <a:spcPct val="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 زوجات الشمامسة</a:t>
            </a:r>
          </a:p>
          <a:p>
            <a:pPr marL="0" marR="0" lvl="0" indent="0" algn="r" defTabSz="914400" rtl="0" eaLnBrk="1" fontAlgn="base" latinLnBrk="0" hangingPunct="1">
              <a:lnSpc>
                <a:spcPct val="90000"/>
              </a:lnSpc>
              <a:spcBef>
                <a:spcPct val="20000"/>
              </a:spcBef>
              <a:spcAft>
                <a:spcPct val="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 شماسات (شمامسة نساء) أو</a:t>
            </a:r>
          </a:p>
          <a:p>
            <a:pPr marL="0" marR="0" lvl="0" indent="0" algn="r" defTabSz="914400" rtl="0" eaLnBrk="1" fontAlgn="base" latinLnBrk="0" hangingPunct="1">
              <a:lnSpc>
                <a:spcPct val="90000"/>
              </a:lnSpc>
              <a:spcBef>
                <a:spcPct val="20000"/>
              </a:spcBef>
              <a:spcAft>
                <a:spcPct val="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 زوجات الشمامسة يلقبن بالشماسات</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79909" name="Text Box 6"/>
          <p:cNvSpPr txBox="1">
            <a:spLocks noChangeArrowheads="1"/>
          </p:cNvSpPr>
          <p:nvPr/>
        </p:nvSpPr>
        <p:spPr bwMode="auto">
          <a:xfrm>
            <a:off x="8305800" y="76200"/>
            <a:ext cx="7683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232</a:t>
            </a: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52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55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552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5525">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5525">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5525">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5525">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552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23" grpId="0" build="p"/>
      <p:bldP spid="235524" grpId="0" animBg="1"/>
      <p:bldP spid="235525" grpId="0" build="p"/>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title"/>
          </p:nvPr>
        </p:nvSpPr>
        <p:spPr>
          <a:xfrm>
            <a:off x="381000" y="0"/>
            <a:ext cx="7543800" cy="1371600"/>
          </a:xfrm>
          <a:solidFill>
            <a:srgbClr val="FF0000"/>
          </a:solidFill>
        </p:spPr>
        <p:txBody>
          <a:bodyPr/>
          <a:lstStyle/>
          <a:p>
            <a:pPr eaLnBrk="1" hangingPunct="1">
              <a:defRPr/>
            </a:pPr>
            <a:r>
              <a:rPr lang="ar-JO" dirty="0">
                <a:solidFill>
                  <a:schemeClr val="bg1"/>
                </a:solidFill>
                <a:effectLst>
                  <a:outerShdw blurRad="38100" dist="38100" dir="2700000" algn="tl">
                    <a:srgbClr val="000000"/>
                  </a:outerShdw>
                </a:effectLst>
                <a:ea typeface="ＭＳ Ｐゴシック" charset="0"/>
                <a:cs typeface="Arial" panose="020B0604020202020204" pitchFamily="34" charset="0"/>
              </a:rPr>
              <a:t>دعم رأي أنهم مثل الشمامسة </a:t>
            </a:r>
            <a:br>
              <a:rPr lang="ar-JO" dirty="0">
                <a:solidFill>
                  <a:schemeClr val="bg1"/>
                </a:solidFill>
                <a:effectLst>
                  <a:outerShdw blurRad="38100" dist="38100" dir="2700000" algn="tl">
                    <a:srgbClr val="000000"/>
                  </a:outerShdw>
                </a:effectLst>
                <a:ea typeface="ＭＳ Ｐゴシック" charset="0"/>
                <a:cs typeface="Arial" panose="020B0604020202020204" pitchFamily="34" charset="0"/>
              </a:rPr>
            </a:br>
            <a:r>
              <a:rPr lang="ar-JO" dirty="0">
                <a:solidFill>
                  <a:schemeClr val="bg1"/>
                </a:solidFill>
                <a:effectLst>
                  <a:outerShdw blurRad="38100" dist="38100" dir="2700000" algn="tl">
                    <a:srgbClr val="000000"/>
                  </a:outerShdw>
                </a:effectLst>
                <a:ea typeface="ＭＳ Ｐゴシック" charset="0"/>
                <a:cs typeface="Arial" panose="020B0604020202020204" pitchFamily="34" charset="0"/>
              </a:rPr>
              <a:t>ولكن يتبعونهم في المرتبة</a:t>
            </a:r>
            <a:endParaRPr lang="en-US" dirty="0">
              <a:ea typeface="ＭＳ Ｐゴシック" charset="0"/>
              <a:cs typeface="Arial" panose="020B0604020202020204" pitchFamily="34" charset="0"/>
            </a:endParaRPr>
          </a:p>
        </p:txBody>
      </p:sp>
      <p:sp>
        <p:nvSpPr>
          <p:cNvPr id="381954" name="Text Box 3"/>
          <p:cNvSpPr txBox="1">
            <a:spLocks noChangeArrowheads="1"/>
          </p:cNvSpPr>
          <p:nvPr/>
        </p:nvSpPr>
        <p:spPr bwMode="auto">
          <a:xfrm>
            <a:off x="251520" y="1866304"/>
            <a:ext cx="8839200" cy="41549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إنهم مجموعة بحد ذاتها وليس فقط زوجات الشمامسة ولا جميع النساء المنتميات إلى الكنيسة... ومن ناحية أخرى فإن حقيقة عدم استخدام فقرة خاصة ومنفصلة في وصف مؤهلاتهم الضرورية، ولكنها ببساطة محشورة بين المتطلبات المنصوص عليها للشمامسة، ويشير نفس القدر من الوضوح إلى أن هؤلاء النساء لا ينبغي اعتبارهن يشكلن درجة ثالثة في الكنيسة أي منصب الشماسة على قدم المساواة مع سلطة الشمامسة ومنحها سلطة مساوية.</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ar-JO" altLang="ja-JP"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ja-JP" sz="20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(وليام هندريكسن، الرسائل الرعوية، إن تي سي، 346؛ دونالد جوثري، الرسائل الرعوية، 85؛ انظر ص 232، الحاشية 2).</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1955" name="Text Box 4"/>
          <p:cNvSpPr txBox="1">
            <a:spLocks noChangeArrowheads="1"/>
          </p:cNvSpPr>
          <p:nvPr/>
        </p:nvSpPr>
        <p:spPr bwMode="auto">
          <a:xfrm>
            <a:off x="8305800" y="76200"/>
            <a:ext cx="7683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232</a:t>
            </a: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a:xfrm>
            <a:off x="381000" y="274638"/>
            <a:ext cx="8001000" cy="944562"/>
          </a:xfrm>
          <a:solidFill>
            <a:srgbClr val="660066"/>
          </a:solidFill>
        </p:spPr>
        <p:txBody>
          <a:bodyPr/>
          <a:lstStyle/>
          <a:p>
            <a:pPr eaLnBrk="1" hangingPunct="1">
              <a:defRPr/>
            </a:pPr>
            <a:r>
              <a:rPr lang="ar-JO" dirty="0">
                <a:solidFill>
                  <a:schemeClr val="bg1"/>
                </a:solidFill>
                <a:effectLst>
                  <a:outerShdw blurRad="38100" dist="38100" dir="2700000" algn="tl">
                    <a:srgbClr val="000000"/>
                  </a:outerShdw>
                </a:effectLst>
                <a:ea typeface="ＭＳ Ｐゴシック" charset="0"/>
                <a:cs typeface="Arial" panose="020B0604020202020204" pitchFamily="34" charset="0"/>
              </a:rPr>
              <a:t>داعمي رأي زوجات الشمامسة</a:t>
            </a:r>
            <a:endParaRPr lang="en-US" dirty="0">
              <a:ea typeface="ＭＳ Ｐゴシック" charset="0"/>
              <a:cs typeface="Arial" panose="020B0604020202020204" pitchFamily="34" charset="0"/>
            </a:endParaRPr>
          </a:p>
        </p:txBody>
      </p:sp>
      <p:sp>
        <p:nvSpPr>
          <p:cNvPr id="384002" name="Rectangle 3"/>
          <p:cNvSpPr>
            <a:spLocks noGrp="1" noChangeArrowheads="1"/>
          </p:cNvSpPr>
          <p:nvPr>
            <p:ph type="body" idx="1"/>
          </p:nvPr>
        </p:nvSpPr>
        <p:spPr>
          <a:xfrm>
            <a:off x="304800" y="1600200"/>
            <a:ext cx="8839200" cy="4525963"/>
          </a:xfrm>
        </p:spPr>
        <p:txBody>
          <a:bodyPr/>
          <a:lstStyle/>
          <a:p>
            <a:pPr algn="r" rtl="1" eaLnBrk="1" hangingPunct="1"/>
            <a:endParaRPr lang="en-US" u="sng" dirty="0">
              <a:solidFill>
                <a:schemeClr val="bg1"/>
              </a:solidFill>
              <a:ea typeface="ＭＳ Ｐゴシック" charset="0"/>
              <a:cs typeface="Arial" panose="020B0604020202020204" pitchFamily="34" charset="0"/>
            </a:endParaRPr>
          </a:p>
          <a:p>
            <a:pPr algn="r" rtl="1" eaLnBrk="1" hangingPunct="1"/>
            <a:r>
              <a:rPr lang="ar-JO" u="sng" dirty="0">
                <a:solidFill>
                  <a:schemeClr val="bg1"/>
                </a:solidFill>
                <a:ea typeface="ＭＳ Ｐゴシック" charset="0"/>
                <a:cs typeface="Arial" panose="020B0604020202020204" pitchFamily="34" charset="0"/>
              </a:rPr>
              <a:t>الترجمات الإنجليزية التالية: </a:t>
            </a:r>
            <a:r>
              <a:rPr lang="en-US" dirty="0">
                <a:solidFill>
                  <a:schemeClr val="bg1"/>
                </a:solidFill>
                <a:ea typeface="ＭＳ Ｐゴシック" charset="0"/>
                <a:cs typeface="Arial" panose="020B0604020202020204" pitchFamily="34" charset="0"/>
              </a:rPr>
              <a:t> NIV, KJV, NKJV, GNB Beck, LB, Phillips</a:t>
            </a:r>
          </a:p>
          <a:p>
            <a:pPr algn="r" rtl="1" eaLnBrk="1" hangingPunct="1"/>
            <a:r>
              <a:rPr lang="ar-JO" u="sng" dirty="0">
                <a:solidFill>
                  <a:schemeClr val="bg1"/>
                </a:solidFill>
                <a:ea typeface="ＭＳ Ｐゴシック" charset="0"/>
                <a:cs typeface="Arial" panose="020B0604020202020204" pitchFamily="34" charset="0"/>
              </a:rPr>
              <a:t>العلماء</a:t>
            </a:r>
            <a:endParaRPr lang="en-US" sz="3200" dirty="0">
              <a:solidFill>
                <a:schemeClr val="bg1"/>
              </a:solidFill>
              <a:ea typeface="ＭＳ Ｐゴシック" charset="0"/>
              <a:cs typeface="Arial" panose="020B0604020202020204" pitchFamily="34" charset="0"/>
            </a:endParaRPr>
          </a:p>
          <a:p>
            <a:pPr lvl="1" algn="r" rtl="1" eaLnBrk="1" hangingPunct="1"/>
            <a:r>
              <a:rPr lang="ar-JO" sz="3200" dirty="0">
                <a:solidFill>
                  <a:schemeClr val="bg1"/>
                </a:solidFill>
                <a:ea typeface="ＭＳ Ｐゴシック" charset="0"/>
                <a:cs typeface="Arial" panose="020B0604020202020204" pitchFamily="34" charset="0"/>
              </a:rPr>
              <a:t>وارين ويرزبي، 51-52</a:t>
            </a:r>
          </a:p>
          <a:p>
            <a:pPr lvl="1" algn="r" rtl="1" eaLnBrk="1" hangingPunct="1"/>
            <a:r>
              <a:rPr lang="ar-JO" sz="3200" dirty="0">
                <a:solidFill>
                  <a:schemeClr val="bg1"/>
                </a:solidFill>
                <a:ea typeface="ＭＳ Ｐゴシック" charset="0"/>
                <a:cs typeface="Arial" panose="020B0604020202020204" pitchFamily="34" charset="0"/>
              </a:rPr>
              <a:t>إيرلي، مفسرو الكتاب المقدس، 11: 368</a:t>
            </a:r>
          </a:p>
          <a:p>
            <a:pPr lvl="1" algn="r" rtl="1" eaLnBrk="1" hangingPunct="1"/>
            <a:r>
              <a:rPr lang="ar-JO" sz="3200" dirty="0">
                <a:solidFill>
                  <a:schemeClr val="bg1"/>
                </a:solidFill>
                <a:ea typeface="ＭＳ Ｐゴシック" charset="0"/>
                <a:cs typeface="Arial" panose="020B0604020202020204" pitchFamily="34" charset="0"/>
              </a:rPr>
              <a:t>ليتفين، تفسير الكتاب المقدس المعرفي، 2: 238 يقول أن هذا الرأي له ميزة ضئيلة </a:t>
            </a:r>
            <a:endParaRPr lang="en-US" sz="3200" dirty="0">
              <a:solidFill>
                <a:schemeClr val="bg1"/>
              </a:solidFill>
              <a:ea typeface="ＭＳ Ｐゴシック" charset="0"/>
              <a:cs typeface="Arial" panose="020B0604020202020204" pitchFamily="34" charset="0"/>
            </a:endParaRPr>
          </a:p>
          <a:p>
            <a:pPr marL="457200" lvl="1" indent="0" eaLnBrk="1" hangingPunct="1">
              <a:buNone/>
            </a:pPr>
            <a:endParaRPr lang="en-US" dirty="0">
              <a:solidFill>
                <a:schemeClr val="bg1"/>
              </a:solidFill>
              <a:ea typeface="ＭＳ Ｐゴシック" charset="0"/>
              <a:cs typeface="Arial" panose="020B0604020202020204" pitchFamily="34" charset="0"/>
            </a:endParaRPr>
          </a:p>
        </p:txBody>
      </p:sp>
      <p:sp>
        <p:nvSpPr>
          <p:cNvPr id="384003" name="Text Box 4"/>
          <p:cNvSpPr txBox="1">
            <a:spLocks noChangeArrowheads="1"/>
          </p:cNvSpPr>
          <p:nvPr/>
        </p:nvSpPr>
        <p:spPr bwMode="auto">
          <a:xfrm>
            <a:off x="8305800" y="76200"/>
            <a:ext cx="7683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232</a:t>
            </a: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Rectangle 2"/>
          <p:cNvSpPr>
            <a:spLocks noGrp="1" noChangeArrowheads="1"/>
          </p:cNvSpPr>
          <p:nvPr>
            <p:ph type="title"/>
          </p:nvPr>
        </p:nvSpPr>
        <p:spPr>
          <a:xfrm>
            <a:off x="457200" y="274638"/>
            <a:ext cx="7696200" cy="868362"/>
          </a:xfrm>
          <a:solidFill>
            <a:schemeClr val="accent2"/>
          </a:solidFill>
        </p:spPr>
        <p:txBody>
          <a:bodyPr/>
          <a:lstStyle/>
          <a:p>
            <a:pPr eaLnBrk="1" hangingPunct="1"/>
            <a:r>
              <a:rPr lang="ar-JO" dirty="0">
                <a:solidFill>
                  <a:schemeClr val="bg1"/>
                </a:solidFill>
                <a:ea typeface="ＭＳ Ｐゴシック" charset="0"/>
                <a:cs typeface="Arial" panose="020B0604020202020204" pitchFamily="34" charset="0"/>
              </a:rPr>
              <a:t>داعمي رأي الشماسات</a:t>
            </a:r>
            <a:endParaRPr lang="en-US" dirty="0">
              <a:ea typeface="ＭＳ Ｐゴシック" charset="0"/>
              <a:cs typeface="Arial" panose="020B0604020202020204" pitchFamily="34" charset="0"/>
            </a:endParaRPr>
          </a:p>
        </p:txBody>
      </p:sp>
      <p:sp>
        <p:nvSpPr>
          <p:cNvPr id="386050" name="Rectangle 3"/>
          <p:cNvSpPr>
            <a:spLocks noGrp="1" noChangeArrowheads="1"/>
          </p:cNvSpPr>
          <p:nvPr>
            <p:ph type="body" idx="1"/>
          </p:nvPr>
        </p:nvSpPr>
        <p:spPr>
          <a:xfrm>
            <a:off x="228600" y="1371600"/>
            <a:ext cx="8915400" cy="5029200"/>
          </a:xfrm>
        </p:spPr>
        <p:txBody>
          <a:bodyPr/>
          <a:lstStyle/>
          <a:p>
            <a:pPr algn="r" rtl="1" eaLnBrk="1" hangingPunct="1"/>
            <a:r>
              <a:rPr lang="ar-JO" u="sng" dirty="0">
                <a:solidFill>
                  <a:schemeClr val="bg1"/>
                </a:solidFill>
                <a:ea typeface="ＭＳ Ｐゴシック" charset="0"/>
                <a:cs typeface="Arial" panose="020B0604020202020204" pitchFamily="34" charset="0"/>
              </a:rPr>
              <a:t>الترجمات الإنجليزية التالية:</a:t>
            </a:r>
            <a:r>
              <a:rPr lang="en-US" dirty="0">
                <a:solidFill>
                  <a:schemeClr val="bg1"/>
                </a:solidFill>
                <a:ea typeface="ＭＳ Ｐゴシック" charset="0"/>
                <a:cs typeface="Arial" panose="020B0604020202020204" pitchFamily="34" charset="0"/>
              </a:rPr>
              <a:t> NIV footnote, Williams trans.</a:t>
            </a:r>
          </a:p>
          <a:p>
            <a:pPr algn="r" rtl="1" eaLnBrk="1" hangingPunct="1"/>
            <a:r>
              <a:rPr lang="ar-JO" u="sng" dirty="0">
                <a:solidFill>
                  <a:schemeClr val="bg1"/>
                </a:solidFill>
                <a:ea typeface="ＭＳ Ｐゴシック" charset="0"/>
                <a:cs typeface="Arial" panose="020B0604020202020204" pitchFamily="34" charset="0"/>
              </a:rPr>
              <a:t>العلماء</a:t>
            </a:r>
            <a:endParaRPr lang="en-US" dirty="0">
              <a:solidFill>
                <a:schemeClr val="bg1"/>
              </a:solidFill>
              <a:ea typeface="ＭＳ Ｐゴシック" charset="0"/>
              <a:cs typeface="Arial" panose="020B0604020202020204" pitchFamily="34" charset="0"/>
            </a:endParaRPr>
          </a:p>
          <a:p>
            <a:pPr lvl="1" algn="r" rtl="1" eaLnBrk="1" hangingPunct="1"/>
            <a:r>
              <a:rPr lang="ar-JO" dirty="0">
                <a:solidFill>
                  <a:schemeClr val="bg1"/>
                </a:solidFill>
                <a:ea typeface="ＭＳ Ｐゴシック" charset="0"/>
                <a:cs typeface="Arial" panose="020B0604020202020204" pitchFamily="34" charset="0"/>
              </a:rPr>
              <a:t>جيمس ب. هارلي، الرجل والمرأة بحسب النظرة الكتابية، 229-33</a:t>
            </a:r>
            <a:endParaRPr lang="en-US" dirty="0">
              <a:solidFill>
                <a:schemeClr val="bg1"/>
              </a:solidFill>
              <a:ea typeface="ＭＳ Ｐゴシック" charset="0"/>
              <a:cs typeface="Arial" panose="020B0604020202020204" pitchFamily="34" charset="0"/>
            </a:endParaRPr>
          </a:p>
          <a:p>
            <a:pPr lvl="1" algn="r" rtl="1" eaLnBrk="1" hangingPunct="1"/>
            <a:r>
              <a:rPr lang="ar-JO" dirty="0">
                <a:solidFill>
                  <a:schemeClr val="bg1"/>
                </a:solidFill>
                <a:ea typeface="ＭＳ Ｐゴシック" charset="0"/>
                <a:cs typeface="Arial" panose="020B0604020202020204" pitchFamily="34" charset="0"/>
              </a:rPr>
              <a:t>كيلي، 83</a:t>
            </a:r>
            <a:endParaRPr lang="en-US" dirty="0">
              <a:solidFill>
                <a:schemeClr val="bg1"/>
              </a:solidFill>
              <a:ea typeface="ＭＳ Ｐゴシック" charset="0"/>
              <a:cs typeface="Arial" panose="020B0604020202020204" pitchFamily="34" charset="0"/>
            </a:endParaRPr>
          </a:p>
          <a:p>
            <a:pPr lvl="1" algn="r" rtl="1" eaLnBrk="1" hangingPunct="1"/>
            <a:r>
              <a:rPr lang="ar-JO" dirty="0">
                <a:solidFill>
                  <a:schemeClr val="bg1"/>
                </a:solidFill>
                <a:ea typeface="ＭＳ Ｐゴシック" charset="0"/>
                <a:cs typeface="Arial" panose="020B0604020202020204" pitchFamily="34" charset="0"/>
              </a:rPr>
              <a:t>نيوبورت ج.د. وايت، في تفسير العهد اليوناني، 4: 115-16</a:t>
            </a:r>
            <a:endParaRPr lang="en-US" dirty="0">
              <a:solidFill>
                <a:schemeClr val="bg1"/>
              </a:solidFill>
              <a:ea typeface="ＭＳ Ｐゴシック" charset="0"/>
              <a:cs typeface="Arial" panose="020B0604020202020204" pitchFamily="34" charset="0"/>
            </a:endParaRPr>
          </a:p>
          <a:p>
            <a:pPr lvl="1" algn="r" rtl="1" eaLnBrk="1" hangingPunct="1"/>
            <a:r>
              <a:rPr lang="ar-JO" dirty="0">
                <a:solidFill>
                  <a:schemeClr val="bg1"/>
                </a:solidFill>
                <a:ea typeface="ＭＳ Ｐゴシック" charset="0"/>
                <a:cs typeface="Arial" panose="020B0604020202020204" pitchFamily="34" charset="0"/>
              </a:rPr>
              <a:t>ج.هـ. بيرنارد، الرسائل الرعوية، 58-59</a:t>
            </a:r>
            <a:endParaRPr lang="en-US" dirty="0">
              <a:solidFill>
                <a:schemeClr val="bg1"/>
              </a:solidFill>
              <a:ea typeface="ＭＳ Ｐゴシック" charset="0"/>
              <a:cs typeface="Arial" panose="020B0604020202020204" pitchFamily="34" charset="0"/>
            </a:endParaRPr>
          </a:p>
          <a:p>
            <a:pPr lvl="1" algn="r" rtl="1" eaLnBrk="1" hangingPunct="1"/>
            <a:r>
              <a:rPr lang="ar-JO" dirty="0">
                <a:solidFill>
                  <a:schemeClr val="bg1"/>
                </a:solidFill>
                <a:ea typeface="ＭＳ Ｐゴシック" charset="0"/>
                <a:cs typeface="Arial" panose="020B0604020202020204" pitchFamily="34" charset="0"/>
              </a:rPr>
              <a:t>والتر لوك، شرح تفسيري ونقدي للرسائل الرعوية، 40-41</a:t>
            </a:r>
            <a:endParaRPr lang="en-US" dirty="0">
              <a:solidFill>
                <a:schemeClr val="bg1"/>
              </a:solidFill>
              <a:ea typeface="ＭＳ Ｐゴシック" charset="0"/>
              <a:cs typeface="Arial" panose="020B0604020202020204" pitchFamily="34" charset="0"/>
            </a:endParaRPr>
          </a:p>
        </p:txBody>
      </p:sp>
      <p:sp>
        <p:nvSpPr>
          <p:cNvPr id="386051" name="Text Box 4"/>
          <p:cNvSpPr txBox="1">
            <a:spLocks noChangeArrowheads="1"/>
          </p:cNvSpPr>
          <p:nvPr/>
        </p:nvSpPr>
        <p:spPr bwMode="auto">
          <a:xfrm>
            <a:off x="8305800" y="76200"/>
            <a:ext cx="7683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232</a:t>
            </a: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FD638D-278A-3248-8C2E-82EDD47679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effectLst>
            <a:glow>
              <a:schemeClr val="accent1">
                <a:alpha val="40000"/>
              </a:schemeClr>
            </a:glow>
            <a:outerShdw sx="1000" sy="1000" algn="ctr" rotWithShape="0">
              <a:srgbClr val="000000"/>
            </a:outerShdw>
            <a:reflection endPos="0" dir="5400000" sy="-100000" algn="bl" rotWithShape="0"/>
          </a:effectLst>
        </p:spPr>
      </p:pic>
      <p:sp>
        <p:nvSpPr>
          <p:cNvPr id="5" name="Rectangle 4"/>
          <p:cNvSpPr/>
          <p:nvPr/>
        </p:nvSpPr>
        <p:spPr>
          <a:xfrm>
            <a:off x="0" y="2986012"/>
            <a:ext cx="9143999" cy="2123658"/>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ctr" defTabSz="457177" fontAlgn="auto">
              <a:spcBef>
                <a:spcPts val="0"/>
              </a:spcBef>
              <a:spcAft>
                <a:spcPts val="0"/>
              </a:spcAft>
              <a:defRPr/>
            </a:pPr>
            <a:r>
              <a:rPr lang="ar-SA" dirty="0">
                <a:solidFill>
                  <a:srgbClr val="000000"/>
                </a:solidFill>
                <a:latin typeface="Arial" panose="020B0604020202020204" pitchFamily="34" charset="0"/>
                <a:cs typeface="Arial" panose="020B0604020202020204" pitchFamily="34" charset="0"/>
              </a:rPr>
              <a:t>16 وبالإجماع عظيم هو سر التقوى: الله ظهر في الجسد، تبرر في الروح، تراءى لملائكة، كرز به بين الأمم، أومن به في العالم، رفع في المجد.</a:t>
            </a:r>
          </a:p>
        </p:txBody>
      </p:sp>
      <p:sp>
        <p:nvSpPr>
          <p:cNvPr id="2" name="Rectangle 1">
            <a:extLst>
              <a:ext uri="{FF2B5EF4-FFF2-40B4-BE49-F238E27FC236}">
                <a16:creationId xmlns:a16="http://schemas.microsoft.com/office/drawing/2014/main" id="{3191A876-458D-3843-9B07-46CE17AA3533}"/>
              </a:ext>
            </a:extLst>
          </p:cNvPr>
          <p:cNvSpPr/>
          <p:nvPr/>
        </p:nvSpPr>
        <p:spPr>
          <a:xfrm>
            <a:off x="0" y="597377"/>
            <a:ext cx="9143999" cy="640306"/>
          </a:xfrm>
          <a:prstGeom prst="rect">
            <a:avLst/>
          </a:prstGeom>
          <a:solidFill>
            <a:srgbClr val="002060"/>
          </a:solidFill>
        </p:spPr>
        <p:txBody>
          <a:bodyPr wrap="square">
            <a:spAutoFit/>
          </a:bodyPr>
          <a:lstStyle/>
          <a:p>
            <a:pPr lvl="0" algn="ctr" defTabSz="457177" fontAlgn="auto">
              <a:spcBef>
                <a:spcPts val="0"/>
              </a:spcBef>
              <a:spcAft>
                <a:spcPts val="0"/>
              </a:spcAft>
              <a:defRPr/>
            </a:pPr>
            <a:r>
              <a:rPr lang="ar-SA" sz="3600"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١ تيموثاوس ٣ : ١٦</a:t>
            </a:r>
          </a:p>
        </p:txBody>
      </p:sp>
    </p:spTree>
    <p:extLst>
      <p:ext uri="{BB962C8B-B14F-4D97-AF65-F5344CB8AC3E}">
        <p14:creationId xmlns:p14="http://schemas.microsoft.com/office/powerpoint/2010/main" val="1631415638"/>
      </p:ext>
    </p:extLst>
  </p:cSld>
  <p:clrMapOvr>
    <a:masterClrMapping/>
  </p:clrMapOvr>
  <p:transition spd="med">
    <p:randomBar dir="vert"/>
  </p:transition>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1 تيموثاوس 4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1064870606"/>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marL="685800" indent="-685800" algn="r" rtl="1">
              <a:defRPr/>
            </a:pPr>
            <a:r>
              <a:rPr lang="ar-JO" sz="4800" dirty="0">
                <a:effectLst>
                  <a:glow rad="127000">
                    <a:schemeClr val="tx1"/>
                  </a:glow>
                </a:effectLst>
                <a:ea typeface="ＭＳ Ｐゴシック" charset="0"/>
              </a:rPr>
              <a:t>٣.</a:t>
            </a:r>
            <a:r>
              <a:rPr lang="en-US" sz="4800" dirty="0">
                <a:effectLst>
                  <a:glow rad="127000">
                    <a:schemeClr val="tx1"/>
                  </a:glow>
                </a:effectLst>
                <a:ea typeface="ＭＳ Ｐゴシック" charset="0"/>
              </a:rPr>
              <a:t> </a:t>
            </a:r>
            <a:r>
              <a:rPr lang="ar-JO" sz="4800" dirty="0">
                <a:effectLst>
                  <a:glow rad="127000">
                    <a:schemeClr val="tx1"/>
                  </a:glow>
                </a:effectLst>
                <a:ea typeface="ＭＳ Ｐゴシック" charset="0"/>
              </a:rPr>
              <a:t>أحرس حياتك الشخصية و</a:t>
            </a:r>
            <a:r>
              <a:rPr lang="ar-JO" sz="4800" dirty="0">
                <a:solidFill>
                  <a:srgbClr val="FFFF00"/>
                </a:solidFill>
                <a:effectLst>
                  <a:glow rad="127000">
                    <a:schemeClr val="tx1"/>
                  </a:glow>
                </a:effectLst>
                <a:ea typeface="ＭＳ Ｐゴシック" charset="0"/>
              </a:rPr>
              <a:t>عقيدتك</a:t>
            </a:r>
            <a:r>
              <a:rPr lang="ar-JO" sz="4800" dirty="0">
                <a:effectLst>
                  <a:glow rad="127000">
                    <a:schemeClr val="tx1"/>
                  </a:glow>
                </a:effectLst>
                <a:ea typeface="ＭＳ Ｐゴシック" charset="0"/>
              </a:rPr>
              <a:t> عن كثب (الإصحاح ٤). </a:t>
            </a:r>
            <a:endParaRPr lang="en-US" sz="4800" dirty="0">
              <a:effectLst>
                <a:glow rad="127000">
                  <a:schemeClr val="tx1"/>
                </a:glow>
              </a:effectLst>
              <a:ea typeface="ＭＳ Ｐゴシック" charset="0"/>
            </a:endParaRPr>
          </a:p>
        </p:txBody>
      </p:sp>
      <p:pic>
        <p:nvPicPr>
          <p:cNvPr id="21506" name="Picture 2" descr="https://www.olivetree.com/blog/wp-content/uploads/2018/04/OldTestamentLawApplySocialNoText.jpg">
            <a:extLst>
              <a:ext uri="{FF2B5EF4-FFF2-40B4-BE49-F238E27FC236}">
                <a16:creationId xmlns:a16="http://schemas.microsoft.com/office/drawing/2014/main" id="{29B551E3-3F4D-9340-A0E1-A8E50C0982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923" y="1916832"/>
            <a:ext cx="8082153" cy="458112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96F69F33-41F3-AA4C-B2CF-F77A51B160A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تيموثاوس الأولى</a:t>
            </a:r>
            <a:endParaRPr kumimoji="0" lang="en-US"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649504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Title 1"/>
          <p:cNvSpPr>
            <a:spLocks noGrp="1"/>
          </p:cNvSpPr>
          <p:nvPr>
            <p:ph type="title"/>
          </p:nvPr>
        </p:nvSpPr>
        <p:spPr/>
        <p:txBody>
          <a:bodyPr/>
          <a:lstStyle/>
          <a:p>
            <a:r>
              <a:rPr lang="en-US" b="1" dirty="0">
                <a:solidFill>
                  <a:schemeClr val="bg1"/>
                </a:solidFill>
                <a:effectLst/>
                <a:latin typeface="Arial" panose="020B0604020202020204" pitchFamily="34" charset="0"/>
                <a:ea typeface="ＭＳ Ｐゴシック" charset="0"/>
                <a:cs typeface="ＭＳ Ｐゴシック" charset="0"/>
              </a:rPr>
              <a:t>Black</a:t>
            </a:r>
          </a:p>
        </p:txBody>
      </p:sp>
    </p:spTree>
  </p:cSld>
  <p:clrMapOvr>
    <a:masterClrMapping/>
  </p:clrMapOvr>
  <p:transition/>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Rectangle 2"/>
          <p:cNvSpPr>
            <a:spLocks noGrp="1" noChangeArrowheads="1"/>
          </p:cNvSpPr>
          <p:nvPr>
            <p:ph type="title"/>
          </p:nvPr>
        </p:nvSpPr>
        <p:spPr>
          <a:xfrm>
            <a:off x="0" y="609600"/>
            <a:ext cx="9144000" cy="1143000"/>
          </a:xfrm>
        </p:spPr>
        <p:txBody>
          <a:bodyPr/>
          <a:lstStyle/>
          <a:p>
            <a:pPr eaLnBrk="1" hangingPunct="1"/>
            <a:r>
              <a:rPr lang="ar-JO" sz="3600" b="1" dirty="0">
                <a:latin typeface="Arial" panose="020B0604020202020204" pitchFamily="34" charset="0"/>
                <a:ea typeface="ＭＳ Ｐゴシック" charset="0"/>
                <a:cs typeface="Arial" panose="020B0604020202020204" pitchFamily="34" charset="0"/>
              </a:rPr>
              <a:t>الرد على المعلمين الكذبة والتعليم الكاذب</a:t>
            </a:r>
            <a:endParaRPr lang="en-US" sz="3600" b="1" dirty="0">
              <a:latin typeface="Arial" panose="020B0604020202020204" pitchFamily="34" charset="0"/>
              <a:ea typeface="ＭＳ Ｐゴシック" charset="0"/>
              <a:cs typeface="Arial" panose="020B0604020202020204" pitchFamily="34" charset="0"/>
            </a:endParaRPr>
          </a:p>
        </p:txBody>
      </p:sp>
      <p:sp>
        <p:nvSpPr>
          <p:cNvPr id="391170" name="Rectangle 3"/>
          <p:cNvSpPr>
            <a:spLocks noGrp="1" noChangeArrowheads="1"/>
          </p:cNvSpPr>
          <p:nvPr>
            <p:ph type="body" idx="1"/>
          </p:nvPr>
        </p:nvSpPr>
        <p:spPr>
          <a:xfrm>
            <a:off x="323528" y="1981200"/>
            <a:ext cx="8439472" cy="4114800"/>
          </a:xfrm>
        </p:spPr>
        <p:txBody>
          <a:bodyPr/>
          <a:lstStyle/>
          <a:p>
            <a:pPr algn="r" rtl="1" eaLnBrk="1" hangingPunct="1">
              <a:buFont typeface="Wingdings 3" charset="0"/>
              <a:buChar char="â"/>
            </a:pPr>
            <a:r>
              <a:rPr lang="ar-JO" dirty="0">
                <a:solidFill>
                  <a:srgbClr val="3E2DF9"/>
                </a:solidFill>
                <a:ea typeface="ＭＳ Ｐゴシック" charset="0"/>
                <a:cs typeface="Arial" panose="020B0604020202020204" pitchFamily="34" charset="0"/>
              </a:rPr>
              <a:t> التأديب</a:t>
            </a:r>
            <a:r>
              <a:rPr lang="ar-JO" dirty="0">
                <a:ea typeface="ＭＳ Ｐゴシック" charset="0"/>
                <a:cs typeface="Arial" panose="020B0604020202020204" pitchFamily="34" charset="0"/>
              </a:rPr>
              <a:t> : تسليم المعلمين الكذبة </a:t>
            </a:r>
            <a:r>
              <a:rPr lang="ar-JO" dirty="0">
                <a:solidFill>
                  <a:srgbClr val="3E2DF9"/>
                </a:solidFill>
                <a:ea typeface="ＭＳ Ｐゴシック" charset="0"/>
                <a:cs typeface="Arial" panose="020B0604020202020204" pitchFamily="34" charset="0"/>
              </a:rPr>
              <a:t>للشيطان</a:t>
            </a:r>
            <a:r>
              <a:rPr lang="ar-JO" dirty="0">
                <a:ea typeface="ＭＳ Ｐゴシック" charset="0"/>
                <a:cs typeface="Arial" panose="020B0604020202020204" pitchFamily="34" charset="0"/>
              </a:rPr>
              <a:t> حتى لا يجدفا  (1: 20)</a:t>
            </a:r>
            <a:endParaRPr lang="en-GB" dirty="0">
              <a:ea typeface="ＭＳ Ｐゴシック" charset="0"/>
              <a:cs typeface="Arial" panose="020B0604020202020204" pitchFamily="34" charset="0"/>
            </a:endParaRPr>
          </a:p>
          <a:p>
            <a:pPr algn="r" rtl="1" eaLnBrk="1" hangingPunct="1">
              <a:buFont typeface="Wingdings 3" charset="0"/>
              <a:buChar char="â"/>
            </a:pPr>
            <a:r>
              <a:rPr lang="ar-JO" dirty="0">
                <a:solidFill>
                  <a:srgbClr val="3E2DF9"/>
                </a:solidFill>
                <a:cs typeface="Arial" panose="020B0604020202020204" pitchFamily="34" charset="0"/>
              </a:rPr>
              <a:t> التعليم البناء</a:t>
            </a:r>
            <a:r>
              <a:rPr lang="ar-JO" dirty="0">
                <a:cs typeface="Arial" panose="020B0604020202020204" pitchFamily="34" charset="0"/>
              </a:rPr>
              <a:t>: حارب الزهد الكاذب بالتعليم أن </a:t>
            </a:r>
            <a:r>
              <a:rPr lang="ar-JO" dirty="0">
                <a:solidFill>
                  <a:srgbClr val="3E2DF9"/>
                </a:solidFill>
                <a:cs typeface="Arial" panose="020B0604020202020204" pitchFamily="34" charset="0"/>
              </a:rPr>
              <a:t>كل شيء خلقه الله هو خير</a:t>
            </a:r>
            <a:r>
              <a:rPr lang="ar-JO" dirty="0">
                <a:cs typeface="Arial" panose="020B0604020202020204" pitchFamily="34" charset="0"/>
              </a:rPr>
              <a:t> ، ولذا ينبغي أن تُستقبل بالشكر (4: 4-6)</a:t>
            </a:r>
            <a:endParaRPr lang="en-US" dirty="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91170">
                                            <p:txEl>
                                              <p:pRg st="0" end="0"/>
                                            </p:txEl>
                                          </p:spTgt>
                                        </p:tgtEl>
                                        <p:attrNameLst>
                                          <p:attrName>style.visibility</p:attrName>
                                        </p:attrNameLst>
                                      </p:cBhvr>
                                      <p:to>
                                        <p:strVal val="visible"/>
                                      </p:to>
                                    </p:set>
                                    <p:anim calcmode="lin" valueType="num">
                                      <p:cBhvr>
                                        <p:cTn id="7" dur="1000" fill="hold"/>
                                        <p:tgtEl>
                                          <p:spTgt spid="391170">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91170">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9117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391170">
                                            <p:txEl>
                                              <p:pRg st="1" end="1"/>
                                            </p:txEl>
                                          </p:spTgt>
                                        </p:tgtEl>
                                        <p:attrNameLst>
                                          <p:attrName>style.visibility</p:attrName>
                                        </p:attrNameLst>
                                      </p:cBhvr>
                                      <p:to>
                                        <p:strVal val="visible"/>
                                      </p:to>
                                    </p:set>
                                    <p:anim calcmode="lin" valueType="num">
                                      <p:cBhvr>
                                        <p:cTn id="14" dur="1000" fill="hold"/>
                                        <p:tgtEl>
                                          <p:spTgt spid="391170">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91170">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9117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2"/>
          <p:cNvSpPr>
            <a:spLocks noGrp="1" noChangeArrowheads="1"/>
          </p:cNvSpPr>
          <p:nvPr>
            <p:ph type="title"/>
          </p:nvPr>
        </p:nvSpPr>
        <p:spPr>
          <a:xfrm>
            <a:off x="0" y="457200"/>
            <a:ext cx="9144000" cy="1143000"/>
          </a:xfrm>
        </p:spPr>
        <p:txBody>
          <a:bodyPr/>
          <a:lstStyle/>
          <a:p>
            <a:pPr eaLnBrk="1" hangingPunct="1"/>
            <a:r>
              <a:rPr lang="ar-JO" sz="3600" b="1" dirty="0">
                <a:latin typeface="Arial" panose="020B0604020202020204" pitchFamily="34" charset="0"/>
                <a:ea typeface="ＭＳ Ｐゴシック" charset="0"/>
                <a:cs typeface="Arial" panose="020B0604020202020204" pitchFamily="34" charset="0"/>
              </a:rPr>
              <a:t>الرد على المعلمين الكذبة والتعليم الكاذب</a:t>
            </a:r>
            <a:endParaRPr lang="en-US" sz="3600" b="1" dirty="0">
              <a:latin typeface="Arial" panose="020B0604020202020204" pitchFamily="34" charset="0"/>
              <a:ea typeface="ＭＳ Ｐゴシック" charset="0"/>
              <a:cs typeface="Arial" panose="020B0604020202020204" pitchFamily="34" charset="0"/>
            </a:endParaRPr>
          </a:p>
        </p:txBody>
      </p:sp>
      <p:sp>
        <p:nvSpPr>
          <p:cNvPr id="392194" name="Rectangle 3"/>
          <p:cNvSpPr>
            <a:spLocks noGrp="1" noChangeArrowheads="1"/>
          </p:cNvSpPr>
          <p:nvPr>
            <p:ph type="body" idx="1"/>
          </p:nvPr>
        </p:nvSpPr>
        <p:spPr>
          <a:xfrm>
            <a:off x="685800" y="1981200"/>
            <a:ext cx="8229600" cy="4114800"/>
          </a:xfrm>
        </p:spPr>
        <p:txBody>
          <a:bodyPr/>
          <a:lstStyle/>
          <a:p>
            <a:pPr algn="r" rtl="1" eaLnBrk="1" hangingPunct="1">
              <a:buFont typeface="Wingdings 3" charset="0"/>
              <a:buChar char="â"/>
            </a:pPr>
            <a:r>
              <a:rPr lang="en-US" sz="3000" dirty="0">
                <a:solidFill>
                  <a:srgbClr val="3E2DF9"/>
                </a:solidFill>
                <a:ea typeface="ＭＳ Ｐゴシック" charset="0"/>
                <a:cs typeface="Arial" panose="020B0604020202020204" pitchFamily="34" charset="0"/>
              </a:rPr>
              <a:t> </a:t>
            </a:r>
            <a:r>
              <a:rPr lang="ar-JO" sz="3000" dirty="0">
                <a:solidFill>
                  <a:srgbClr val="3E2DF9"/>
                </a:solidFill>
                <a:ea typeface="ＭＳ Ｐゴシック" charset="0"/>
                <a:cs typeface="Arial" panose="020B0604020202020204" pitchFamily="34" charset="0"/>
              </a:rPr>
              <a:t>الحياة التقية </a:t>
            </a:r>
            <a:r>
              <a:rPr lang="ar-JO" sz="3000" dirty="0">
                <a:ea typeface="ＭＳ Ｐゴシック" charset="0"/>
                <a:cs typeface="Arial" panose="020B0604020202020204" pitchFamily="34" charset="0"/>
              </a:rPr>
              <a:t>: درب نفسك أن تكون </a:t>
            </a:r>
            <a:r>
              <a:rPr lang="ar-JO" sz="3000" dirty="0">
                <a:solidFill>
                  <a:srgbClr val="3E2DF9"/>
                </a:solidFill>
                <a:ea typeface="ＭＳ Ｐゴシック" charset="0"/>
                <a:cs typeface="Arial" panose="020B0604020202020204" pitchFamily="34" charset="0"/>
              </a:rPr>
              <a:t>تقياً</a:t>
            </a:r>
            <a:r>
              <a:rPr lang="ar-JO" sz="3000" dirty="0">
                <a:ea typeface="ＭＳ Ｐゴシック" charset="0"/>
                <a:cs typeface="Arial" panose="020B0604020202020204" pitchFamily="34" charset="0"/>
              </a:rPr>
              <a:t> (4: 7)</a:t>
            </a:r>
            <a:endParaRPr lang="en-US" sz="3000" dirty="0">
              <a:ea typeface="ＭＳ Ｐゴシック" charset="0"/>
              <a:cs typeface="Arial" panose="020B0604020202020204" pitchFamily="34" charset="0"/>
            </a:endParaRPr>
          </a:p>
          <a:p>
            <a:pPr eaLnBrk="1" hangingPunct="1">
              <a:buFont typeface="Wingdings 3" charset="0"/>
              <a:buChar char="â"/>
            </a:pPr>
            <a:endParaRPr lang="en-GB" sz="3000" dirty="0">
              <a:ea typeface="ＭＳ Ｐゴシック" charset="0"/>
              <a:cs typeface="Arial" panose="020B0604020202020204" pitchFamily="34" charset="0"/>
            </a:endParaRPr>
          </a:p>
          <a:p>
            <a:pPr eaLnBrk="1" hangingPunct="1">
              <a:buFont typeface="Wingdings 3" charset="0"/>
              <a:buChar char="â"/>
            </a:pPr>
            <a:endParaRPr lang="en-GB" sz="3000" dirty="0">
              <a:ea typeface="ＭＳ Ｐゴシック" charset="0"/>
              <a:cs typeface="Arial" panose="020B0604020202020204" pitchFamily="34" charset="0"/>
            </a:endParaRPr>
          </a:p>
          <a:p>
            <a:pPr eaLnBrk="1" hangingPunct="1">
              <a:buFont typeface="Wingdings 3" charset="0"/>
              <a:buChar char="â"/>
            </a:pPr>
            <a:endParaRPr lang="en-GB" sz="3000" dirty="0">
              <a:ea typeface="ＭＳ Ｐゴシック" charset="0"/>
              <a:cs typeface="Arial" panose="020B0604020202020204" pitchFamily="34" charset="0"/>
            </a:endParaRPr>
          </a:p>
          <a:p>
            <a:pPr algn="r" rtl="1" eaLnBrk="1" hangingPunct="1">
              <a:buFont typeface="Wingdings 3" charset="0"/>
              <a:buChar char="â"/>
            </a:pPr>
            <a:r>
              <a:rPr lang="ar-JO" sz="2800" dirty="0">
                <a:solidFill>
                  <a:srgbClr val="3E2DF9"/>
                </a:solidFill>
                <a:cs typeface="Arial" panose="020B0604020202020204" pitchFamily="34" charset="0"/>
              </a:rPr>
              <a:t> العمل الأمين</a:t>
            </a:r>
            <a:r>
              <a:rPr lang="ar-JO" sz="2800" dirty="0">
                <a:cs typeface="Arial" panose="020B0604020202020204" pitchFamily="34" charset="0"/>
              </a:rPr>
              <a:t>: </a:t>
            </a:r>
            <a:r>
              <a:rPr lang="ar-JO" sz="2800" dirty="0">
                <a:solidFill>
                  <a:srgbClr val="3E2DF9"/>
                </a:solidFill>
                <a:cs typeface="Arial" panose="020B0604020202020204" pitchFamily="34" charset="0"/>
              </a:rPr>
              <a:t>ابتعد</a:t>
            </a:r>
            <a:r>
              <a:rPr lang="ar-JO" sz="2800" dirty="0">
                <a:cs typeface="Arial" panose="020B0604020202020204" pitchFamily="34" charset="0"/>
              </a:rPr>
              <a:t> عن الأحاديث غير البناءة والمجادلات التي لا طائل من ورائها (6: 20) </a:t>
            </a:r>
            <a:r>
              <a:rPr lang="ar-JO" sz="2800" dirty="0">
                <a:solidFill>
                  <a:srgbClr val="3E2DF9"/>
                </a:solidFill>
                <a:cs typeface="Arial" panose="020B0604020202020204" pitchFamily="34" charset="0"/>
              </a:rPr>
              <a:t>وواصل عمل الله </a:t>
            </a:r>
            <a:r>
              <a:rPr lang="ar-JO" sz="2800" dirty="0">
                <a:cs typeface="Arial" panose="020B0604020202020204" pitchFamily="34" charset="0"/>
              </a:rPr>
              <a:t>(1: 4 ، 5)</a:t>
            </a:r>
            <a:endParaRPr lang="en-US" sz="3000" dirty="0">
              <a:ea typeface="ＭＳ Ｐゴシック" charset="0"/>
              <a:cs typeface="Arial" panose="020B0604020202020204" pitchFamily="34" charset="0"/>
            </a:endParaRPr>
          </a:p>
        </p:txBody>
      </p:sp>
      <p:pic>
        <p:nvPicPr>
          <p:cNvPr id="392195" name="Picture 4" descr="BD06530_"/>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10000" y="2514600"/>
            <a:ext cx="1581150" cy="133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92194">
                                            <p:txEl>
                                              <p:pRg st="0" end="0"/>
                                            </p:txEl>
                                          </p:spTgt>
                                        </p:tgtEl>
                                        <p:attrNameLst>
                                          <p:attrName>style.visibility</p:attrName>
                                        </p:attrNameLst>
                                      </p:cBhvr>
                                      <p:to>
                                        <p:strVal val="visible"/>
                                      </p:to>
                                    </p:set>
                                    <p:anim calcmode="lin" valueType="num">
                                      <p:cBhvr>
                                        <p:cTn id="7" dur="1000" fill="hold"/>
                                        <p:tgtEl>
                                          <p:spTgt spid="392194">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9219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9219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392194">
                                            <p:txEl>
                                              <p:pRg st="4" end="4"/>
                                            </p:txEl>
                                          </p:spTgt>
                                        </p:tgtEl>
                                        <p:attrNameLst>
                                          <p:attrName>style.visibility</p:attrName>
                                        </p:attrNameLst>
                                      </p:cBhvr>
                                      <p:to>
                                        <p:strVal val="visible"/>
                                      </p:to>
                                    </p:set>
                                    <p:anim calcmode="lin" valueType="num">
                                      <p:cBhvr>
                                        <p:cTn id="14" dur="1000" fill="hold"/>
                                        <p:tgtEl>
                                          <p:spTgt spid="392194">
                                            <p:txEl>
                                              <p:pRg st="4" end="4"/>
                                            </p:txEl>
                                          </p:spTgt>
                                        </p:tgtEl>
                                        <p:attrNameLst>
                                          <p:attrName>ppt_w</p:attrName>
                                        </p:attrNameLst>
                                      </p:cBhvr>
                                      <p:tavLst>
                                        <p:tav tm="0">
                                          <p:val>
                                            <p:strVal val="#ppt_w*0.70"/>
                                          </p:val>
                                        </p:tav>
                                        <p:tav tm="100000">
                                          <p:val>
                                            <p:strVal val="#ppt_w"/>
                                          </p:val>
                                        </p:tav>
                                      </p:tavLst>
                                    </p:anim>
                                    <p:anim calcmode="lin" valueType="num">
                                      <p:cBhvr>
                                        <p:cTn id="15" dur="1000" fill="hold"/>
                                        <p:tgtEl>
                                          <p:spTgt spid="392194">
                                            <p:txEl>
                                              <p:pRg st="4" end="4"/>
                                            </p:txEl>
                                          </p:spTgt>
                                        </p:tgtEl>
                                        <p:attrNameLst>
                                          <p:attrName>ppt_h</p:attrName>
                                        </p:attrNameLst>
                                      </p:cBhvr>
                                      <p:tavLst>
                                        <p:tav tm="0">
                                          <p:val>
                                            <p:strVal val="#ppt_h"/>
                                          </p:val>
                                        </p:tav>
                                        <p:tav tm="100000">
                                          <p:val>
                                            <p:strVal val="#ppt_h"/>
                                          </p:val>
                                        </p:tav>
                                      </p:tavLst>
                                    </p:anim>
                                    <p:animEffect transition="in" filter="fade">
                                      <p:cBhvr>
                                        <p:cTn id="16" dur="1000"/>
                                        <p:tgtEl>
                                          <p:spTgt spid="39219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earing a costume&#10;&#10;Description automatically generated">
            <a:extLst>
              <a:ext uri="{FF2B5EF4-FFF2-40B4-BE49-F238E27FC236}">
                <a16:creationId xmlns:a16="http://schemas.microsoft.com/office/drawing/2014/main" id="{08F55975-F961-418E-89EF-6FF7269841C5}"/>
              </a:ext>
            </a:extLst>
          </p:cNvPr>
          <p:cNvPicPr/>
          <p:nvPr/>
        </p:nvPicPr>
        <p:blipFill rotWithShape="1">
          <a:blip r:embed="rId2">
            <a:extLst>
              <a:ext uri="{28A0092B-C50C-407E-A947-70E740481C1C}">
                <a14:useLocalDpi xmlns:a14="http://schemas.microsoft.com/office/drawing/2010/main" val="0"/>
              </a:ext>
            </a:extLst>
          </a:blip>
          <a:srcRect l="4805" t="23096" r="19958" b="15928"/>
          <a:stretch/>
        </p:blipFill>
        <p:spPr>
          <a:xfrm>
            <a:off x="0" y="0"/>
            <a:ext cx="9144000" cy="6858000"/>
          </a:xfrm>
          <a:prstGeom prst="rect">
            <a:avLst/>
          </a:prstGeom>
        </p:spPr>
      </p:pic>
      <p:sp>
        <p:nvSpPr>
          <p:cNvPr id="5" name="Rectangle 4">
            <a:extLst>
              <a:ext uri="{FF2B5EF4-FFF2-40B4-BE49-F238E27FC236}">
                <a16:creationId xmlns:a16="http://schemas.microsoft.com/office/drawing/2014/main" id="{DD21DCEF-FE90-4221-8B69-8F2786A674B7}"/>
              </a:ext>
            </a:extLst>
          </p:cNvPr>
          <p:cNvSpPr/>
          <p:nvPr/>
        </p:nvSpPr>
        <p:spPr>
          <a:xfrm>
            <a:off x="183540" y="1143242"/>
            <a:ext cx="3778860" cy="3442033"/>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32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rPr>
              <a:t>تميز                   الكنائس                السليمة                   الحق                         من                       الخطأ</a:t>
            </a:r>
            <a:endParaRPr kumimoji="0" lang="en-US" sz="11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6" name="Rectangle 5">
            <a:extLst>
              <a:ext uri="{FF2B5EF4-FFF2-40B4-BE49-F238E27FC236}">
                <a16:creationId xmlns:a16="http://schemas.microsoft.com/office/drawing/2014/main" id="{88CD8F20-5897-4437-B467-115232566B4E}"/>
              </a:ext>
            </a:extLst>
          </p:cNvPr>
          <p:cNvSpPr/>
          <p:nvPr/>
        </p:nvSpPr>
        <p:spPr>
          <a:xfrm>
            <a:off x="6154559" y="4903347"/>
            <a:ext cx="2989441" cy="548099"/>
          </a:xfrm>
          <a:prstGeom prst="rect">
            <a:avLst/>
          </a:prstGeom>
          <a:solidFill>
            <a:srgbClr val="FF0000"/>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1 تيموثاوس 4: 1-10</a:t>
            </a:r>
            <a:endParaRPr kumimoji="0" lang="en-US" sz="12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8" name="Rectangle 7">
            <a:extLst>
              <a:ext uri="{FF2B5EF4-FFF2-40B4-BE49-F238E27FC236}">
                <a16:creationId xmlns:a16="http://schemas.microsoft.com/office/drawing/2014/main" id="{34246E16-6FD6-864E-BFA0-5AF407C195E8}"/>
              </a:ext>
            </a:extLst>
          </p:cNvPr>
          <p:cNvSpPr>
            <a:spLocks noChangeArrowheads="1"/>
          </p:cNvSpPr>
          <p:nvPr/>
        </p:nvSpPr>
        <p:spPr bwMode="auto">
          <a:xfrm>
            <a:off x="-23813" y="5607336"/>
            <a:ext cx="9252520" cy="125066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ar-JO"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وعظ د. جيم هارملينغ</a:t>
            </a:r>
            <a:b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ar-JO"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كنيسة الطرق المتقاطعة الدولية سنغافورة</a:t>
            </a:r>
            <a: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cicfamily.com</a:t>
            </a:r>
            <a:b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ar-JO"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تحميل د. ريك جريفيث</a:t>
            </a:r>
            <a: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kumimoji="0" lang="ar-JO"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مؤسسة الدراسات اللاهوتية الأردنية</a:t>
            </a:r>
            <a:b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آلاف الملفات في 49 لغة مجاناً</a:t>
            </a:r>
            <a: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BibleStudyDownloads.org</a:t>
            </a:r>
          </a:p>
        </p:txBody>
      </p:sp>
    </p:spTree>
    <p:extLst>
      <p:ext uri="{BB962C8B-B14F-4D97-AF65-F5344CB8AC3E}">
        <p14:creationId xmlns:p14="http://schemas.microsoft.com/office/powerpoint/2010/main" val="544478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5DA4A9-4AD5-4AFE-80FF-47B3B30064D4}"/>
              </a:ext>
            </a:extLst>
          </p:cNvPr>
          <p:cNvSpPr/>
          <p:nvPr/>
        </p:nvSpPr>
        <p:spPr>
          <a:xfrm>
            <a:off x="0" y="0"/>
            <a:ext cx="9144000" cy="6858000"/>
          </a:xfrm>
          <a:prstGeom prst="rect">
            <a:avLst/>
          </a:prstGeom>
          <a:solidFill>
            <a:srgbClr val="EC77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Virus and Bacteria || video for kids - YouTube">
            <a:extLst>
              <a:ext uri="{FF2B5EF4-FFF2-40B4-BE49-F238E27FC236}">
                <a16:creationId xmlns:a16="http://schemas.microsoft.com/office/drawing/2014/main" id="{A63833DD-6457-434A-946A-9702B7D81B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0728"/>
            <a:ext cx="9144000" cy="502002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F0A3C39-E486-CC8D-2CE8-708D49988723}"/>
              </a:ext>
            </a:extLst>
          </p:cNvPr>
          <p:cNvSpPr>
            <a:spLocks noGrp="1"/>
          </p:cNvSpPr>
          <p:nvPr>
            <p:ph type="title" idx="4294967295"/>
          </p:nvPr>
        </p:nvSpPr>
        <p:spPr>
          <a:xfrm>
            <a:off x="0" y="548680"/>
            <a:ext cx="9144000" cy="1325563"/>
          </a:xfrm>
          <a:solidFill>
            <a:srgbClr val="ED7500"/>
          </a:solidFill>
        </p:spPr>
        <p:txBody>
          <a:bodyPr>
            <a:normAutofit/>
          </a:bodyPr>
          <a:lstStyle/>
          <a:p>
            <a:pPr algn="ctr"/>
            <a:r>
              <a:rPr lang="ar-SA" sz="4800" b="1" dirty="0">
                <a:solidFill>
                  <a:schemeClr val="bg1"/>
                </a:solidFill>
                <a:latin typeface="Arial" panose="020B0604020202020204" pitchFamily="34" charset="0"/>
                <a:cs typeface="Arial" panose="020B0604020202020204" pitchFamily="34" charset="0"/>
              </a:rPr>
              <a:t>الفيروسات والبكتيريا</a:t>
            </a:r>
            <a:endParaRPr lang="en-US" sz="4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6397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Nearpeer - MDCAT Biology syllabus guide">
            <a:extLst>
              <a:ext uri="{FF2B5EF4-FFF2-40B4-BE49-F238E27FC236}">
                <a16:creationId xmlns:a16="http://schemas.microsoft.com/office/drawing/2014/main" id="{8AC7B996-4A60-44D1-9F34-011FEFCEAA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123" r="5528"/>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B254AA6-B28F-4A87-BA1B-AF01DA11591A}"/>
              </a:ext>
            </a:extLst>
          </p:cNvPr>
          <p:cNvSpPr/>
          <p:nvPr/>
        </p:nvSpPr>
        <p:spPr>
          <a:xfrm>
            <a:off x="251520" y="188640"/>
            <a:ext cx="3816424" cy="677750"/>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3600" b="1" i="0" u="none" strike="noStrike" kern="1200" cap="none" spc="0" normalizeH="0" baseline="0" noProof="0" dirty="0">
                <a:ln>
                  <a:noFill/>
                </a:ln>
                <a:solidFill>
                  <a:prstClr val="black"/>
                </a:solidFill>
                <a:effectLst/>
                <a:uLnTx/>
                <a:uFill>
                  <a:solidFill>
                    <a:srgbClr val="000000"/>
                  </a:solidFill>
                </a:uFill>
                <a:latin typeface="Times New Roman" panose="02020603050405020304" pitchFamily="18" charset="0"/>
                <a:ea typeface="Arial Unicode MS"/>
                <a:cs typeface="Arial Unicode MS"/>
              </a:rPr>
              <a:t>التعاليم الكاذبة</a:t>
            </a:r>
            <a:endParaRPr kumimoji="0" lang="en-US" sz="1600" b="0" i="0" u="none" strike="noStrike" kern="1200" cap="none" spc="0" normalizeH="0" baseline="0" noProof="0" dirty="0">
              <a:ln>
                <a:noFill/>
              </a:ln>
              <a:solidFill>
                <a:prstClr val="black"/>
              </a:solidFill>
              <a:effectLst/>
              <a:uLnTx/>
              <a:uFill>
                <a:solidFill>
                  <a:srgbClr val="000000"/>
                </a:solidFill>
              </a:uFill>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96985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earing a costume&#10;&#10;Description automatically generated">
            <a:extLst>
              <a:ext uri="{FF2B5EF4-FFF2-40B4-BE49-F238E27FC236}">
                <a16:creationId xmlns:a16="http://schemas.microsoft.com/office/drawing/2014/main" id="{08F55975-F961-418E-89EF-6FF7269841C5}"/>
              </a:ext>
            </a:extLst>
          </p:cNvPr>
          <p:cNvPicPr/>
          <p:nvPr/>
        </p:nvPicPr>
        <p:blipFill rotWithShape="1">
          <a:blip r:embed="rId2">
            <a:extLst>
              <a:ext uri="{28A0092B-C50C-407E-A947-70E740481C1C}">
                <a14:useLocalDpi xmlns:a14="http://schemas.microsoft.com/office/drawing/2010/main" val="0"/>
              </a:ext>
            </a:extLst>
          </a:blip>
          <a:srcRect l="4805" t="23096" r="19958" b="15928"/>
          <a:stretch/>
        </p:blipFill>
        <p:spPr>
          <a:xfrm>
            <a:off x="0" y="0"/>
            <a:ext cx="9144000" cy="6858000"/>
          </a:xfrm>
          <a:prstGeom prst="rect">
            <a:avLst/>
          </a:prstGeom>
        </p:spPr>
      </p:pic>
      <p:sp>
        <p:nvSpPr>
          <p:cNvPr id="3" name="Rectangle 2">
            <a:extLst>
              <a:ext uri="{FF2B5EF4-FFF2-40B4-BE49-F238E27FC236}">
                <a16:creationId xmlns:a16="http://schemas.microsoft.com/office/drawing/2014/main" id="{7B3380CA-B6A6-4675-87BC-9D5EA01AF309}"/>
              </a:ext>
            </a:extLst>
          </p:cNvPr>
          <p:cNvSpPr/>
          <p:nvPr/>
        </p:nvSpPr>
        <p:spPr>
          <a:xfrm>
            <a:off x="240691" y="1152766"/>
            <a:ext cx="2797784" cy="1949444"/>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36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rPr>
              <a:t>حياة         الكنيسة     السليمة</a:t>
            </a:r>
            <a:endParaRPr kumimoji="0" lang="en-US" sz="14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4" name="Rectangle 3">
            <a:extLst>
              <a:ext uri="{FF2B5EF4-FFF2-40B4-BE49-F238E27FC236}">
                <a16:creationId xmlns:a16="http://schemas.microsoft.com/office/drawing/2014/main" id="{4F6E1D08-1D55-430A-8CC6-DA48C50AD731}"/>
              </a:ext>
            </a:extLst>
          </p:cNvPr>
          <p:cNvSpPr/>
          <p:nvPr/>
        </p:nvSpPr>
        <p:spPr>
          <a:xfrm>
            <a:off x="5934854" y="5587159"/>
            <a:ext cx="3066865" cy="547650"/>
          </a:xfrm>
          <a:prstGeom prst="rect">
            <a:avLst/>
          </a:prstGeom>
          <a:solidFill>
            <a:srgbClr val="FF0000"/>
          </a:solidFill>
        </p:spPr>
        <p:txBody>
          <a:bodyPr wrap="non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دراسات في 1 تيموثاوس</a:t>
            </a:r>
            <a:endParaRPr kumimoji="0" lang="en-US" sz="12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Tree>
    <p:extLst>
      <p:ext uri="{BB962C8B-B14F-4D97-AF65-F5344CB8AC3E}">
        <p14:creationId xmlns:p14="http://schemas.microsoft.com/office/powerpoint/2010/main" val="762443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7EA29-0AB5-539C-D8BE-159903511164}"/>
            </a:ext>
          </a:extLst>
        </p:cNvPr>
        <p:cNvGrpSpPr/>
        <p:nvPr/>
      </p:nvGrpSpPr>
      <p:grpSpPr>
        <a:xfrm>
          <a:off x="0" y="0"/>
          <a:ext cx="0" cy="0"/>
          <a:chOff x="0" y="0"/>
          <a:chExt cx="0" cy="0"/>
        </a:xfrm>
      </p:grpSpPr>
      <p:pic>
        <p:nvPicPr>
          <p:cNvPr id="2" name="Picture 1" descr="A person wearing a costume&#10;&#10;Description automatically generated">
            <a:extLst>
              <a:ext uri="{FF2B5EF4-FFF2-40B4-BE49-F238E27FC236}">
                <a16:creationId xmlns:a16="http://schemas.microsoft.com/office/drawing/2014/main" id="{286F57D7-3319-780D-2925-B156263B7386}"/>
              </a:ext>
            </a:extLst>
          </p:cNvPr>
          <p:cNvPicPr/>
          <p:nvPr/>
        </p:nvPicPr>
        <p:blipFill rotWithShape="1">
          <a:blip r:embed="rId2">
            <a:extLst>
              <a:ext uri="{28A0092B-C50C-407E-A947-70E740481C1C}">
                <a14:useLocalDpi xmlns:a14="http://schemas.microsoft.com/office/drawing/2010/main" val="0"/>
              </a:ext>
            </a:extLst>
          </a:blip>
          <a:srcRect l="4805" t="23096" r="19958" b="15928"/>
          <a:stretch/>
        </p:blipFill>
        <p:spPr>
          <a:xfrm>
            <a:off x="0" y="0"/>
            <a:ext cx="9144000" cy="6858000"/>
          </a:xfrm>
          <a:prstGeom prst="rect">
            <a:avLst/>
          </a:prstGeom>
        </p:spPr>
      </p:pic>
      <p:sp>
        <p:nvSpPr>
          <p:cNvPr id="5" name="Rectangle 4">
            <a:extLst>
              <a:ext uri="{FF2B5EF4-FFF2-40B4-BE49-F238E27FC236}">
                <a16:creationId xmlns:a16="http://schemas.microsoft.com/office/drawing/2014/main" id="{451F101F-253C-F039-0C90-748CC9E63091}"/>
              </a:ext>
            </a:extLst>
          </p:cNvPr>
          <p:cNvSpPr/>
          <p:nvPr/>
        </p:nvSpPr>
        <p:spPr>
          <a:xfrm>
            <a:off x="183540" y="1143242"/>
            <a:ext cx="3778860" cy="3442033"/>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32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rPr>
              <a:t>تميز                   الكنائس                السليمة                   الحق                         من                       الخطأ</a:t>
            </a:r>
            <a:endParaRPr kumimoji="0" lang="en-US" sz="11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6" name="Rectangle 5">
            <a:extLst>
              <a:ext uri="{FF2B5EF4-FFF2-40B4-BE49-F238E27FC236}">
                <a16:creationId xmlns:a16="http://schemas.microsoft.com/office/drawing/2014/main" id="{AF5B8F5C-D78C-C2B6-F4D2-47C9C314332B}"/>
              </a:ext>
            </a:extLst>
          </p:cNvPr>
          <p:cNvSpPr/>
          <p:nvPr/>
        </p:nvSpPr>
        <p:spPr>
          <a:xfrm>
            <a:off x="6154559" y="4903347"/>
            <a:ext cx="2989441" cy="548099"/>
          </a:xfrm>
          <a:prstGeom prst="rect">
            <a:avLst/>
          </a:prstGeom>
          <a:solidFill>
            <a:srgbClr val="FF0000"/>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1 تيموثاوس 4: 1-10</a:t>
            </a:r>
            <a:endParaRPr kumimoji="0" lang="en-US" sz="12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Tree>
    <p:extLst>
      <p:ext uri="{BB962C8B-B14F-4D97-AF65-F5344CB8AC3E}">
        <p14:creationId xmlns:p14="http://schemas.microsoft.com/office/powerpoint/2010/main" val="1176597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00AE9880-8D6C-4D2B-B2C7-1F36DF6822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AAC84D24-1E3A-4F43-BEE6-B632FC26AC3F}"/>
              </a:ext>
            </a:extLst>
          </p:cNvPr>
          <p:cNvSpPr/>
          <p:nvPr/>
        </p:nvSpPr>
        <p:spPr>
          <a:xfrm>
            <a:off x="3790950" y="319067"/>
            <a:ext cx="4872990" cy="3300434"/>
          </a:xfrm>
          <a:prstGeom prst="rect">
            <a:avLst/>
          </a:prstGeom>
          <a:noFill/>
        </p:spPr>
        <p:txBody>
          <a:bodyPr vert="horz" lIns="91440" tIns="45720" rIns="91440" bIns="45720" rtlCol="0" anchor="b">
            <a:normAutofit/>
          </a:bodyPr>
          <a:lstStyle/>
          <a:p>
            <a:pPr marL="0" marR="0" lvl="0" indent="0" algn="r" defTabSz="914400" rtl="0" eaLnBrk="1" fontAlgn="auto" latinLnBrk="0" hangingPunct="1">
              <a:lnSpc>
                <a:spcPct val="90000"/>
              </a:lnSpc>
              <a:spcBef>
                <a:spcPct val="0"/>
              </a:spcBef>
              <a:spcAft>
                <a:spcPts val="600"/>
              </a:spcAft>
              <a:buClrTx/>
              <a:buSzTx/>
              <a:buFontTx/>
              <a:buNone/>
              <a:tabLst/>
              <a:defRPr/>
            </a:pPr>
            <a:r>
              <a:rPr lang="ar-JO" sz="4500" dirty="0">
                <a:solidFill>
                  <a:prstClr val="black"/>
                </a:solidFill>
                <a:uFill>
                  <a:solidFill>
                    <a:srgbClr val="000000"/>
                  </a:solidFill>
                </a:uFill>
                <a:latin typeface="Arial" panose="020B0604020202020204" pitchFamily="34" charset="0"/>
                <a:cs typeface="Arial" panose="020B0604020202020204" pitchFamily="34" charset="0"/>
              </a:rPr>
              <a:t>استراتيجيات الشيطان لتدمير كنيسة المسيح</a:t>
            </a:r>
            <a:endParaRPr kumimoji="0" lang="en-US" sz="4500" u="none" strike="noStrike" kern="1200" cap="none" spc="0" normalizeH="0" baseline="0" noProof="0" dirty="0">
              <a:ln>
                <a:noFill/>
              </a:ln>
              <a:solidFill>
                <a:prstClr val="black"/>
              </a:solidFill>
              <a:effectLst/>
              <a:uLnTx/>
              <a:uFill>
                <a:solidFill>
                  <a:srgbClr val="000000"/>
                </a:solidFill>
              </a:uFill>
              <a:latin typeface="Arial" panose="020B0604020202020204" pitchFamily="34" charset="0"/>
              <a:cs typeface="Arial" panose="020B0604020202020204" pitchFamily="34" charset="0"/>
            </a:endParaRPr>
          </a:p>
        </p:txBody>
      </p:sp>
      <p:pic>
        <p:nvPicPr>
          <p:cNvPr id="3074" name="Picture 2" descr="Free Cartoon Church Pictures, Download Free Clip Art, Free Clip ...">
            <a:extLst>
              <a:ext uri="{FF2B5EF4-FFF2-40B4-BE49-F238E27FC236}">
                <a16:creationId xmlns:a16="http://schemas.microsoft.com/office/drawing/2014/main" id="{C7172781-D6C1-443A-AE30-06F9E86FF91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306" r="7609" b="3"/>
          <a:stretch/>
        </p:blipFill>
        <p:spPr bwMode="auto">
          <a:xfrm>
            <a:off x="852591" y="1900901"/>
            <a:ext cx="2328759" cy="403508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a:extLst>
              <a:ext uri="{FF2B5EF4-FFF2-40B4-BE49-F238E27FC236}">
                <a16:creationId xmlns:a16="http://schemas.microsoft.com/office/drawing/2014/main" id="{B610BEA7-914F-4D98-B9EF-5E43F94D8F74}"/>
              </a:ext>
            </a:extLst>
          </p:cNvPr>
          <p:cNvCxnSpPr/>
          <p:nvPr/>
        </p:nvCxnSpPr>
        <p:spPr>
          <a:xfrm>
            <a:off x="400050" y="1352550"/>
            <a:ext cx="771525" cy="1571625"/>
          </a:xfrm>
          <a:prstGeom prst="straightConnector1">
            <a:avLst/>
          </a:prstGeom>
          <a:ln w="762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E2CFCCBB-1DDD-4AC0-BD93-35BEEFD46647}"/>
              </a:ext>
            </a:extLst>
          </p:cNvPr>
          <p:cNvCxnSpPr>
            <a:cxnSpLocks/>
          </p:cNvCxnSpPr>
          <p:nvPr/>
        </p:nvCxnSpPr>
        <p:spPr>
          <a:xfrm flipH="1">
            <a:off x="2781301" y="1304925"/>
            <a:ext cx="1047749" cy="1571625"/>
          </a:xfrm>
          <a:prstGeom prst="straightConnector1">
            <a:avLst/>
          </a:prstGeom>
          <a:ln w="762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11744109-7F87-462F-AC28-61574EE8D225}"/>
              </a:ext>
            </a:extLst>
          </p:cNvPr>
          <p:cNvSpPr/>
          <p:nvPr/>
        </p:nvSpPr>
        <p:spPr>
          <a:xfrm>
            <a:off x="4525112" y="3874711"/>
            <a:ext cx="3133725" cy="1384995"/>
          </a:xfrm>
          <a:prstGeom prst="rect">
            <a:avLst/>
          </a:prstGeom>
          <a:ln>
            <a:solidFill>
              <a:schemeClr val="tx1">
                <a:lumMod val="85000"/>
                <a:lumOff val="15000"/>
              </a:schemeClr>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prstClr val="black"/>
                </a:solidFill>
                <a:effectLst/>
                <a:uLnTx/>
                <a:uFill>
                  <a:solidFill>
                    <a:srgbClr val="000000"/>
                  </a:solidFill>
                </a:uFill>
                <a:latin typeface="Arial" panose="020B0604020202020204" pitchFamily="34" charset="0"/>
                <a:cs typeface="Arial" panose="020B0604020202020204" pitchFamily="34" charset="0"/>
              </a:rPr>
              <a:t>اضطهادها</a:t>
            </a:r>
            <a:endParaRPr kumimoji="0" lang="en-US" sz="2800" u="none" strike="noStrike" kern="1200" cap="none" spc="0" normalizeH="0" baseline="0" noProof="0" dirty="0">
              <a:ln>
                <a:noFill/>
              </a:ln>
              <a:solidFill>
                <a:prstClr val="black"/>
              </a:solidFill>
              <a:effectLst/>
              <a:uLnTx/>
              <a:uFill>
                <a:solidFill>
                  <a:srgbClr val="000000"/>
                </a:solidFill>
              </a:u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prstClr val="black"/>
                </a:solidFill>
                <a:effectLst/>
                <a:uLnTx/>
                <a:uFill>
                  <a:solidFill>
                    <a:srgbClr val="000000"/>
                  </a:solidFill>
                </a:uFill>
                <a:latin typeface="Arial" panose="020B0604020202020204" pitchFamily="34" charset="0"/>
                <a:cs typeface="Arial" panose="020B0604020202020204" pitchFamily="34" charset="0"/>
              </a:rPr>
              <a:t>تقسيمها</a:t>
            </a:r>
            <a:endParaRPr kumimoji="0" lang="en-US" sz="2800" u="none" strike="noStrike" kern="1200" cap="none" spc="0" normalizeH="0" baseline="0" noProof="0" dirty="0">
              <a:ln>
                <a:noFill/>
              </a:ln>
              <a:solidFill>
                <a:prstClr val="black"/>
              </a:solidFill>
              <a:effectLst/>
              <a:uLnTx/>
              <a:uFill>
                <a:solidFill>
                  <a:srgbClr val="000000"/>
                </a:solidFill>
              </a:u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prstClr val="black"/>
                </a:solidFill>
                <a:effectLst/>
                <a:uLnTx/>
                <a:uFill>
                  <a:solidFill>
                    <a:srgbClr val="000000"/>
                  </a:solidFill>
                </a:uFill>
                <a:latin typeface="Arial" panose="020B0604020202020204" pitchFamily="34" charset="0"/>
                <a:cs typeface="Arial" panose="020B0604020202020204" pitchFamily="34" charset="0"/>
              </a:rPr>
              <a:t>تسميمها</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cxnSp>
        <p:nvCxnSpPr>
          <p:cNvPr id="9" name="Straight Arrow Connector 8">
            <a:extLst>
              <a:ext uri="{FF2B5EF4-FFF2-40B4-BE49-F238E27FC236}">
                <a16:creationId xmlns:a16="http://schemas.microsoft.com/office/drawing/2014/main" id="{4DB978CD-4957-44C1-A24A-0C91B689CA04}"/>
              </a:ext>
            </a:extLst>
          </p:cNvPr>
          <p:cNvCxnSpPr>
            <a:cxnSpLocks/>
          </p:cNvCxnSpPr>
          <p:nvPr/>
        </p:nvCxnSpPr>
        <p:spPr>
          <a:xfrm flipH="1" flipV="1">
            <a:off x="420230" y="3413616"/>
            <a:ext cx="941108" cy="1314450"/>
          </a:xfrm>
          <a:prstGeom prst="straightConnector1">
            <a:avLst/>
          </a:prstGeom>
          <a:ln w="762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3CFB0C9-6595-49F3-A123-43BDB1A886FF}"/>
              </a:ext>
            </a:extLst>
          </p:cNvPr>
          <p:cNvCxnSpPr>
            <a:cxnSpLocks/>
          </p:cNvCxnSpPr>
          <p:nvPr/>
        </p:nvCxnSpPr>
        <p:spPr>
          <a:xfrm flipV="1">
            <a:off x="2705100" y="3413616"/>
            <a:ext cx="1114425" cy="1282198"/>
          </a:xfrm>
          <a:prstGeom prst="straightConnector1">
            <a:avLst/>
          </a:prstGeom>
          <a:ln w="762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07A7EBD-A8AA-4A7E-9D92-BAA2CBCBE888}"/>
              </a:ext>
            </a:extLst>
          </p:cNvPr>
          <p:cNvCxnSpPr>
            <a:cxnSpLocks/>
          </p:cNvCxnSpPr>
          <p:nvPr/>
        </p:nvCxnSpPr>
        <p:spPr>
          <a:xfrm>
            <a:off x="86578" y="5591175"/>
            <a:ext cx="1464498" cy="0"/>
          </a:xfrm>
          <a:prstGeom prst="straightConnector1">
            <a:avLst/>
          </a:prstGeom>
          <a:ln w="7620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2293629-528E-4516-92EC-8C4B113D397D}"/>
              </a:ext>
            </a:extLst>
          </p:cNvPr>
          <p:cNvCxnSpPr>
            <a:cxnSpLocks/>
          </p:cNvCxnSpPr>
          <p:nvPr/>
        </p:nvCxnSpPr>
        <p:spPr>
          <a:xfrm flipH="1">
            <a:off x="2478923" y="5596884"/>
            <a:ext cx="2187183" cy="0"/>
          </a:xfrm>
          <a:prstGeom prst="straightConnector1">
            <a:avLst/>
          </a:prstGeom>
          <a:ln w="7620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070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3C958CC-FB17-4FFC-881A-B9D266535492}"/>
              </a:ext>
            </a:extLst>
          </p:cNvPr>
          <p:cNvSpPr/>
          <p:nvPr/>
        </p:nvSpPr>
        <p:spPr>
          <a:xfrm>
            <a:off x="690562" y="802839"/>
            <a:ext cx="7762875" cy="5016758"/>
          </a:xfrm>
          <a:prstGeom prst="rect">
            <a:avLst/>
          </a:prstGeom>
        </p:spPr>
        <p:txBody>
          <a:bodyPr wrap="square">
            <a:spAutoFit/>
          </a:bodyPr>
          <a:lstStyle/>
          <a:p>
            <a:pPr algn="ctr" rtl="1"/>
            <a:r>
              <a:rPr lang="ar-JO" sz="4000" dirty="0">
                <a:latin typeface="Arial" panose="020B0604020202020204" pitchFamily="34" charset="0"/>
                <a:cs typeface="Arial" panose="020B0604020202020204" pitchFamily="34" charset="0"/>
              </a:rPr>
              <a:t>أ</a:t>
            </a:r>
            <a:r>
              <a:rPr lang="ar-SA" sz="4000" dirty="0">
                <a:latin typeface="Arial" panose="020B0604020202020204" pitchFamily="34" charset="0"/>
                <a:cs typeface="Arial" panose="020B0604020202020204" pitchFamily="34" charset="0"/>
              </a:rPr>
              <a:t>عمال ٢٠ : ١٩-٢١</a:t>
            </a:r>
          </a:p>
          <a:p>
            <a:pPr algn="ctr" rtl="1"/>
            <a:endParaRPr lang="en-US" sz="4000" dirty="0">
              <a:latin typeface="Arial" panose="020B0604020202020204" pitchFamily="34" charset="0"/>
              <a:cs typeface="Arial" panose="020B0604020202020204" pitchFamily="34" charset="0"/>
            </a:endParaRPr>
          </a:p>
          <a:p>
            <a:pPr algn="ctr" rtl="1"/>
            <a:r>
              <a:rPr lang="ar-SA" sz="4000" dirty="0">
                <a:latin typeface="Arial" panose="020B0604020202020204" pitchFamily="34" charset="0"/>
                <a:cs typeface="Arial" panose="020B0604020202020204" pitchFamily="34" charset="0"/>
              </a:rPr>
              <a:t>19 أخدم الرب بكل تواضع ودموع كثيرة، وبتجارب أصابتني بمكايد اليهود</a:t>
            </a:r>
            <a:r>
              <a:rPr lang="ar-JO" sz="4000" dirty="0">
                <a:latin typeface="Arial" panose="020B0604020202020204" pitchFamily="34" charset="0"/>
                <a:cs typeface="Arial" panose="020B0604020202020204" pitchFamily="34" charset="0"/>
              </a:rPr>
              <a:t> 20 </a:t>
            </a:r>
            <a:r>
              <a:rPr lang="ar-SA" sz="4000" dirty="0">
                <a:latin typeface="Arial" panose="020B0604020202020204" pitchFamily="34" charset="0"/>
                <a:cs typeface="Arial" panose="020B0604020202020204" pitchFamily="34" charset="0"/>
              </a:rPr>
              <a:t>كيف لم أؤخر شيئا</a:t>
            </a:r>
            <a:r>
              <a:rPr lang="ar-JO" sz="4000" dirty="0">
                <a:latin typeface="Arial" panose="020B0604020202020204" pitchFamily="34" charset="0"/>
                <a:cs typeface="Arial" panose="020B0604020202020204" pitchFamily="34" charset="0"/>
              </a:rPr>
              <a:t>ً</a:t>
            </a:r>
            <a:r>
              <a:rPr lang="ar-SA" sz="4000" dirty="0">
                <a:latin typeface="Arial" panose="020B0604020202020204" pitchFamily="34" charset="0"/>
                <a:cs typeface="Arial" panose="020B0604020202020204" pitchFamily="34" charset="0"/>
              </a:rPr>
              <a:t> من الفوائد إلا وأخبرتكم وعلمتكم به جهرا</a:t>
            </a:r>
            <a:r>
              <a:rPr lang="ar-JO" sz="4000" dirty="0">
                <a:latin typeface="Arial" panose="020B0604020202020204" pitchFamily="34" charset="0"/>
                <a:cs typeface="Arial" panose="020B0604020202020204" pitchFamily="34" charset="0"/>
              </a:rPr>
              <a:t>ً</a:t>
            </a:r>
            <a:r>
              <a:rPr lang="ar-SA" sz="4000" dirty="0">
                <a:latin typeface="Arial" panose="020B0604020202020204" pitchFamily="34" charset="0"/>
                <a:cs typeface="Arial" panose="020B0604020202020204" pitchFamily="34" charset="0"/>
              </a:rPr>
              <a:t> وفي كل بيت</a:t>
            </a:r>
            <a:r>
              <a:rPr lang="ar-JO" sz="4000" dirty="0">
                <a:latin typeface="Arial" panose="020B0604020202020204" pitchFamily="34" charset="0"/>
                <a:cs typeface="Arial" panose="020B0604020202020204" pitchFamily="34" charset="0"/>
              </a:rPr>
              <a:t> 21 </a:t>
            </a:r>
            <a:r>
              <a:rPr lang="ar-SA" sz="4000" dirty="0">
                <a:latin typeface="Arial" panose="020B0604020202020204" pitchFamily="34" charset="0"/>
                <a:cs typeface="Arial" panose="020B0604020202020204" pitchFamily="34" charset="0"/>
              </a:rPr>
              <a:t>شاهدا</a:t>
            </a:r>
            <a:r>
              <a:rPr lang="ar-JO" sz="4000" dirty="0">
                <a:latin typeface="Arial" panose="020B0604020202020204" pitchFamily="34" charset="0"/>
                <a:cs typeface="Arial" panose="020B0604020202020204" pitchFamily="34" charset="0"/>
              </a:rPr>
              <a:t>ً</a:t>
            </a:r>
            <a:r>
              <a:rPr lang="ar-SA" sz="4000" dirty="0">
                <a:latin typeface="Arial" panose="020B0604020202020204" pitchFamily="34" charset="0"/>
                <a:cs typeface="Arial" panose="020B0604020202020204" pitchFamily="34" charset="0"/>
              </a:rPr>
              <a:t> لليهود واليونانيين بالتوبة إلى الله والإيمان الذي بربنا يسوع المسيح.</a:t>
            </a:r>
          </a:p>
        </p:txBody>
      </p:sp>
    </p:spTree>
    <p:extLst>
      <p:ext uri="{BB962C8B-B14F-4D97-AF65-F5344CB8AC3E}">
        <p14:creationId xmlns:p14="http://schemas.microsoft.com/office/powerpoint/2010/main" val="2955483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salm 23 | The Lord Shepherds Us and Welcomes Us — Things of the Sort">
            <a:extLst>
              <a:ext uri="{FF2B5EF4-FFF2-40B4-BE49-F238E27FC236}">
                <a16:creationId xmlns:a16="http://schemas.microsoft.com/office/drawing/2014/main" id="{79EBB25A-9ADA-4BE6-90AD-548892EE88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04"/>
          <a:stretch/>
        </p:blipFill>
        <p:spPr bwMode="auto">
          <a:xfrm>
            <a:off x="-8910" y="0"/>
            <a:ext cx="915291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50413F9-DCF8-4EEB-A365-1C533F1F512D}"/>
              </a:ext>
            </a:extLst>
          </p:cNvPr>
          <p:cNvSpPr/>
          <p:nvPr/>
        </p:nvSpPr>
        <p:spPr>
          <a:xfrm>
            <a:off x="0" y="529516"/>
            <a:ext cx="8892480" cy="523220"/>
          </a:xfrm>
          <a:prstGeom prst="rect">
            <a:avLst/>
          </a:prstGeom>
          <a:solidFill>
            <a:schemeClr val="tx1"/>
          </a:solidFill>
          <a:ln>
            <a:solidFill>
              <a:schemeClr val="bg1"/>
            </a:solidFill>
          </a:ln>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ar-JO" sz="2800" dirty="0">
                <a:solidFill>
                  <a:prstClr val="white"/>
                </a:solidFill>
                <a:latin typeface="Arial" panose="020B0604020202020204" pitchFamily="34" charset="0"/>
                <a:cs typeface="Arial" panose="020B0604020202020204" pitchFamily="34" charset="0"/>
              </a:rPr>
              <a:t>الكنائس السليمة منتبهة للهجومات المتنوعة على الإنجيل (1 تي 4: 1-5)</a:t>
            </a:r>
            <a:endParaRPr kumimoji="0" lang="en-US" sz="28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781F773B-C845-47CA-8230-3EA6C0918149}"/>
              </a:ext>
            </a:extLst>
          </p:cNvPr>
          <p:cNvSpPr/>
          <p:nvPr/>
        </p:nvSpPr>
        <p:spPr>
          <a:xfrm>
            <a:off x="800099" y="1638300"/>
            <a:ext cx="6868245" cy="547650"/>
          </a:xfrm>
          <a:prstGeom prst="rect">
            <a:avLst/>
          </a:prstGeom>
          <a:solidFill>
            <a:schemeClr val="bg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lang="ar-JO" sz="2800" dirty="0">
                <a:solidFill>
                  <a:srgbClr val="000000"/>
                </a:solidFill>
                <a:uFill>
                  <a:solidFill>
                    <a:srgbClr val="000000"/>
                  </a:solidFill>
                </a:uFill>
                <a:latin typeface="Arial" panose="020B0604020202020204" pitchFamily="34" charset="0"/>
                <a:ea typeface="Arial Unicode MS"/>
                <a:cs typeface="Arial" panose="020B0604020202020204" pitchFamily="34" charset="0"/>
              </a:rPr>
              <a:t>الخداع الشيطاني (ع 1)</a:t>
            </a:r>
            <a:endParaRPr kumimoji="0" lang="en-US" sz="28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Tree>
    <p:extLst>
      <p:ext uri="{BB962C8B-B14F-4D97-AF65-F5344CB8AC3E}">
        <p14:creationId xmlns:p14="http://schemas.microsoft.com/office/powerpoint/2010/main" val="1157835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980728"/>
            <a:ext cx="2794000" cy="2095500"/>
          </a:xfrm>
          <a:prstGeom prst="rect">
            <a:avLst/>
          </a:prstGeom>
        </p:spPr>
      </p:pic>
      <p:pic>
        <p:nvPicPr>
          <p:cNvPr id="3" name="Picture 2"/>
          <p:cNvPicPr>
            <a:picLocks noChangeAspect="1"/>
          </p:cNvPicPr>
          <p:nvPr/>
        </p:nvPicPr>
        <p:blipFill>
          <a:blip r:embed="rId4"/>
          <a:stretch>
            <a:fillRect/>
          </a:stretch>
        </p:blipFill>
        <p:spPr>
          <a:xfrm>
            <a:off x="19987" y="3082104"/>
            <a:ext cx="7620000" cy="3810000"/>
          </a:xfrm>
          <a:prstGeom prst="rect">
            <a:avLst/>
          </a:prstGeom>
        </p:spPr>
      </p:pic>
      <p:pic>
        <p:nvPicPr>
          <p:cNvPr id="2" name="Picture 1"/>
          <p:cNvPicPr>
            <a:picLocks noChangeAspect="1"/>
          </p:cNvPicPr>
          <p:nvPr/>
        </p:nvPicPr>
        <p:blipFill>
          <a:blip r:embed="rId5"/>
          <a:stretch>
            <a:fillRect/>
          </a:stretch>
        </p:blipFill>
        <p:spPr>
          <a:xfrm>
            <a:off x="3742374" y="3212976"/>
            <a:ext cx="5430378" cy="3672408"/>
          </a:xfrm>
          <a:prstGeom prst="rect">
            <a:avLst/>
          </a:prstGeom>
        </p:spPr>
      </p:pic>
      <p:pic>
        <p:nvPicPr>
          <p:cNvPr id="8" name="Picture 7"/>
          <p:cNvPicPr>
            <a:picLocks noChangeAspect="1"/>
          </p:cNvPicPr>
          <p:nvPr/>
        </p:nvPicPr>
        <p:blipFill>
          <a:blip r:embed="rId6"/>
          <a:stretch>
            <a:fillRect/>
          </a:stretch>
        </p:blipFill>
        <p:spPr>
          <a:xfrm>
            <a:off x="5580112" y="-29321"/>
            <a:ext cx="3563888" cy="3563888"/>
          </a:xfrm>
          <a:prstGeom prst="rect">
            <a:avLst/>
          </a:prstGeom>
        </p:spPr>
      </p:pic>
      <p:pic>
        <p:nvPicPr>
          <p:cNvPr id="7" name="Picture 6"/>
          <p:cNvPicPr>
            <a:picLocks noChangeAspect="1"/>
          </p:cNvPicPr>
          <p:nvPr/>
        </p:nvPicPr>
        <p:blipFill>
          <a:blip r:embed="rId7"/>
          <a:stretch>
            <a:fillRect/>
          </a:stretch>
        </p:blipFill>
        <p:spPr>
          <a:xfrm>
            <a:off x="2483768" y="908720"/>
            <a:ext cx="3810000" cy="2552700"/>
          </a:xfrm>
          <a:prstGeom prst="rect">
            <a:avLst/>
          </a:prstGeom>
        </p:spPr>
      </p:pic>
      <p:sp>
        <p:nvSpPr>
          <p:cNvPr id="436228" name="Rectangle 4"/>
          <p:cNvSpPr>
            <a:spLocks noGrp="1" noChangeArrowheads="1"/>
          </p:cNvSpPr>
          <p:nvPr>
            <p:ph type="title" idx="4294967295"/>
          </p:nvPr>
        </p:nvSpPr>
        <p:spPr>
          <a:xfrm>
            <a:off x="0" y="4813"/>
            <a:ext cx="7772400" cy="584775"/>
          </a:xfrm>
          <a:solidFill>
            <a:srgbClr val="006600"/>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ar-SA" sz="3200" kern="1200" dirty="0">
                <a:solidFill>
                  <a:srgbClr val="FFFFFF"/>
                </a:solidFill>
                <a:effectLst>
                  <a:glow rad="228600">
                    <a:srgbClr val="100D00"/>
                  </a:glow>
                </a:effectLst>
                <a:ea typeface="ＭＳ Ｐゴシック" charset="0"/>
                <a:cs typeface="Arial" panose="020B0604020202020204" pitchFamily="34" charset="0"/>
              </a:rPr>
              <a:t>يوجد في العالم أنواع عديدة من الحيوانات.</a:t>
            </a:r>
            <a:endParaRPr lang="en-US" sz="3200" u="sng" dirty="0">
              <a:solidFill>
                <a:schemeClr val="bg1"/>
              </a:solidFill>
              <a:ea typeface="ＭＳ Ｐゴシック" charset="0"/>
              <a:cs typeface="Arial" panose="020B0604020202020204" pitchFamily="34" charset="0"/>
            </a:endParaRPr>
          </a:p>
        </p:txBody>
      </p:sp>
    </p:spTree>
    <p:extLst>
      <p:ext uri="{BB962C8B-B14F-4D97-AF65-F5344CB8AC3E}">
        <p14:creationId xmlns:p14="http://schemas.microsoft.com/office/powerpoint/2010/main" val="3658323602"/>
      </p:ext>
    </p:extLst>
  </p:cSld>
  <p:clrMapOvr>
    <a:masterClrMapping/>
  </p:clrMapOvr>
  <p:transition spd="med">
    <p:randomBar dir="vert"/>
  </p:transition>
</p:sld>
</file>

<file path=ppt/slides/slide2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salm 23 | The Lord Shepherds Us and Welcomes Us — Things of the Sort">
            <a:extLst>
              <a:ext uri="{FF2B5EF4-FFF2-40B4-BE49-F238E27FC236}">
                <a16:creationId xmlns:a16="http://schemas.microsoft.com/office/drawing/2014/main" id="{79EBB25A-9ADA-4BE6-90AD-548892EE88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04"/>
          <a:stretch/>
        </p:blipFill>
        <p:spPr bwMode="auto">
          <a:xfrm>
            <a:off x="-8910" y="0"/>
            <a:ext cx="915291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50413F9-DCF8-4EEB-A365-1C533F1F512D}"/>
              </a:ext>
            </a:extLst>
          </p:cNvPr>
          <p:cNvSpPr/>
          <p:nvPr/>
        </p:nvSpPr>
        <p:spPr>
          <a:xfrm>
            <a:off x="683569" y="1087389"/>
            <a:ext cx="7541576" cy="2246769"/>
          </a:xfrm>
          <a:prstGeom prst="rect">
            <a:avLst/>
          </a:prstGeom>
          <a:solidFill>
            <a:schemeClr val="tx1"/>
          </a:solidFill>
          <a:ln>
            <a:solidFill>
              <a:schemeClr val="bg1"/>
            </a:solidFill>
          </a:ln>
        </p:spPr>
        <p:txBody>
          <a:bodyPr wrap="square">
            <a:spAutoFit/>
          </a:bodyPr>
          <a:lstStyle/>
          <a:p>
            <a:pPr algn="ctr" rtl="1"/>
            <a:r>
              <a:rPr lang="ar-SA" sz="2800" dirty="0">
                <a:latin typeface="Arial" panose="020B0604020202020204" pitchFamily="34" charset="0"/>
                <a:cs typeface="Arial" panose="020B0604020202020204" pitchFamily="34" charset="0"/>
              </a:rPr>
              <a:t>يوحنا ٨ : ٤٤</a:t>
            </a:r>
          </a:p>
          <a:p>
            <a:pPr algn="ctr" rtl="1"/>
            <a:endParaRPr lang="en-US" sz="2800" dirty="0">
              <a:latin typeface="Arial" panose="020B0604020202020204" pitchFamily="34" charset="0"/>
              <a:cs typeface="Arial" panose="020B0604020202020204" pitchFamily="34" charset="0"/>
            </a:endParaRPr>
          </a:p>
          <a:p>
            <a:pPr algn="ctr" rtl="1"/>
            <a:r>
              <a:rPr lang="ar-SA" sz="2800" dirty="0">
                <a:latin typeface="Arial" panose="020B0604020202020204" pitchFamily="34" charset="0"/>
                <a:cs typeface="Arial" panose="020B0604020202020204" pitchFamily="34" charset="0"/>
              </a:rPr>
              <a:t>44 أنتم من أب هو إبليس، وشهوات أبيكم تريدون أن تعملوا</a:t>
            </a:r>
            <a:r>
              <a:rPr lang="ar-JO" sz="2800" dirty="0">
                <a:latin typeface="Arial" panose="020B0604020202020204" pitchFamily="34" charset="0"/>
                <a:cs typeface="Arial" panose="020B0604020202020204" pitchFamily="34" charset="0"/>
              </a:rPr>
              <a:t>،</a:t>
            </a:r>
            <a:r>
              <a:rPr lang="ar-SA" sz="2800" dirty="0">
                <a:latin typeface="Arial" panose="020B0604020202020204" pitchFamily="34" charset="0"/>
                <a:cs typeface="Arial" panose="020B0604020202020204" pitchFamily="34" charset="0"/>
              </a:rPr>
              <a:t> ذاك كان قتالا</a:t>
            </a:r>
            <a:r>
              <a:rPr lang="ar-JO" sz="2800" dirty="0">
                <a:latin typeface="Arial" panose="020B0604020202020204" pitchFamily="34" charset="0"/>
                <a:cs typeface="Arial" panose="020B0604020202020204" pitchFamily="34" charset="0"/>
              </a:rPr>
              <a:t>ً</a:t>
            </a:r>
            <a:r>
              <a:rPr lang="ar-SA" sz="2800" dirty="0">
                <a:latin typeface="Arial" panose="020B0604020202020204" pitchFamily="34" charset="0"/>
                <a:cs typeface="Arial" panose="020B0604020202020204" pitchFamily="34" charset="0"/>
              </a:rPr>
              <a:t> للناس من البدء، ولم يثبت في الحق لأنه ليس فيه حق</a:t>
            </a:r>
            <a:r>
              <a:rPr lang="ar-JO" sz="2800" dirty="0">
                <a:latin typeface="Arial" panose="020B0604020202020204" pitchFamily="34" charset="0"/>
                <a:cs typeface="Arial" panose="020B0604020202020204" pitchFamily="34" charset="0"/>
              </a:rPr>
              <a:t>،</a:t>
            </a:r>
            <a:r>
              <a:rPr lang="ar-SA" sz="2800" dirty="0">
                <a:latin typeface="Arial" panose="020B0604020202020204" pitchFamily="34" charset="0"/>
                <a:cs typeface="Arial" panose="020B0604020202020204" pitchFamily="34" charset="0"/>
              </a:rPr>
              <a:t> متى تكلم بالكذب فإنما يتكلم مما له، لأنه كذاب وأبو الكذاب.</a:t>
            </a:r>
          </a:p>
        </p:txBody>
      </p:sp>
    </p:spTree>
    <p:extLst>
      <p:ext uri="{BB962C8B-B14F-4D97-AF65-F5344CB8AC3E}">
        <p14:creationId xmlns:p14="http://schemas.microsoft.com/office/powerpoint/2010/main" val="2290944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salm 23 | The Lord Shepherds Us and Welcomes Us — Things of the Sort">
            <a:extLst>
              <a:ext uri="{FF2B5EF4-FFF2-40B4-BE49-F238E27FC236}">
                <a16:creationId xmlns:a16="http://schemas.microsoft.com/office/drawing/2014/main" id="{79EBB25A-9ADA-4BE6-90AD-548892EE88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04"/>
          <a:stretch/>
        </p:blipFill>
        <p:spPr bwMode="auto">
          <a:xfrm>
            <a:off x="-8910" y="0"/>
            <a:ext cx="915291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50413F9-DCF8-4EEB-A365-1C533F1F512D}"/>
              </a:ext>
            </a:extLst>
          </p:cNvPr>
          <p:cNvSpPr/>
          <p:nvPr/>
        </p:nvSpPr>
        <p:spPr>
          <a:xfrm>
            <a:off x="361741" y="487314"/>
            <a:ext cx="8470760" cy="2554545"/>
          </a:xfrm>
          <a:prstGeom prst="rect">
            <a:avLst/>
          </a:prstGeom>
          <a:solidFill>
            <a:schemeClr val="tx1"/>
          </a:solidFill>
          <a:ln>
            <a:solidFill>
              <a:schemeClr val="bg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sz="3200" dirty="0">
                <a:solidFill>
                  <a:prstClr val="white"/>
                </a:solidFill>
                <a:latin typeface="Arial" panose="020B0604020202020204" pitchFamily="34" charset="0"/>
                <a:cs typeface="Arial" panose="020B0604020202020204" pitchFamily="34" charset="0"/>
              </a:rPr>
              <a:t>2 كورنثوس 11: 13-15</a:t>
            </a:r>
            <a:endParaRPr kumimoji="0" lang="en-US" sz="3200" u="none" strike="noStrike" kern="1200" cap="none" spc="0" normalizeH="0" baseline="3000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13 لأن مثل هؤلاء هم رسل كذبة فعلة ماكرون، مغيرون شكلهم إلى شبه رسل المسيح 14 ولا عجب لأن الشيطان نفسه يغير شكله إلى شبه ملاك نور 15 فليس عظيماً إن كان خدامه أيضاً يغيرون شكلهم كخدام للبر الذين نهايتهم تكون حسب أعمالهم.</a:t>
            </a:r>
            <a:endParaRPr kumimoji="0" lang="en-US" sz="320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E77AF3CB-3F8E-4040-A18B-7F29517CADCB}"/>
              </a:ext>
            </a:extLst>
          </p:cNvPr>
          <p:cNvSpPr/>
          <p:nvPr/>
        </p:nvSpPr>
        <p:spPr>
          <a:xfrm>
            <a:off x="1541129" y="4229570"/>
            <a:ext cx="6052832" cy="1953868"/>
          </a:xfrm>
          <a:prstGeom prst="rect">
            <a:avLst/>
          </a:prstGeom>
          <a:solidFill>
            <a:schemeClr val="tx1"/>
          </a:solidFill>
        </p:spPr>
        <p:txBody>
          <a:bodyPr wrap="square">
            <a:spAutoFit/>
          </a:bodyPr>
          <a:lstStyle/>
          <a:p>
            <a:pPr lvl="0" algn="r" defTabSz="457200" fontAlgn="auto">
              <a:lnSpc>
                <a:spcPct val="150000"/>
              </a:lnSpc>
              <a:spcBef>
                <a:spcPts val="0"/>
              </a:spcBef>
              <a:spcAft>
                <a:spcPts val="0"/>
              </a:spcAft>
              <a:defRPr/>
            </a:pPr>
            <a:r>
              <a:rPr lang="ar-JO" sz="2800" dirty="0">
                <a:solidFill>
                  <a:prstClr val="white"/>
                </a:solidFill>
                <a:latin typeface="Arial" panose="020B0604020202020204" pitchFamily="34" charset="0"/>
                <a:cs typeface="Arial" panose="020B0604020202020204" pitchFamily="34" charset="0"/>
              </a:rPr>
              <a:t>يمكن أن نُخْدَعَ (2 كو 2: 11)</a:t>
            </a:r>
          </a:p>
          <a:p>
            <a:pPr lvl="0" algn="r" defTabSz="457200" fontAlgn="auto">
              <a:lnSpc>
                <a:spcPct val="150000"/>
              </a:lnSpc>
              <a:spcBef>
                <a:spcPts val="0"/>
              </a:spcBef>
              <a:spcAft>
                <a:spcPts val="0"/>
              </a:spcAft>
              <a:defRPr/>
            </a:pPr>
            <a:r>
              <a:rPr lang="ar-JO" sz="2800" dirty="0">
                <a:solidFill>
                  <a:prstClr val="white"/>
                </a:solidFill>
                <a:latin typeface="Arial" panose="020B0604020202020204" pitchFamily="34" charset="0"/>
                <a:cs typeface="Arial" panose="020B0604020202020204" pitchFamily="34" charset="0"/>
              </a:rPr>
              <a:t>لديه مكائد (أفسس 6: 11)</a:t>
            </a:r>
          </a:p>
          <a:p>
            <a:pPr lvl="0" algn="r" defTabSz="457200" fontAlgn="auto">
              <a:lnSpc>
                <a:spcPct val="150000"/>
              </a:lnSpc>
              <a:spcBef>
                <a:spcPts val="0"/>
              </a:spcBef>
              <a:spcAft>
                <a:spcPts val="0"/>
              </a:spcAft>
              <a:defRPr/>
            </a:pPr>
            <a:r>
              <a:rPr lang="ar-JO" sz="2800" dirty="0">
                <a:solidFill>
                  <a:prstClr val="white"/>
                </a:solidFill>
                <a:latin typeface="Arial" panose="020B0604020202020204" pitchFamily="34" charset="0"/>
                <a:cs typeface="Arial" panose="020B0604020202020204" pitchFamily="34" charset="0"/>
              </a:rPr>
              <a:t>يمكننا أن نُسحر (غل 3: 1)</a:t>
            </a:r>
            <a:endParaRPr kumimoji="0" lang="en-US" sz="28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0759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Colored Question Marks Royalty Free Vector Image">
            <a:extLst>
              <a:ext uri="{FF2B5EF4-FFF2-40B4-BE49-F238E27FC236}">
                <a16:creationId xmlns:a16="http://schemas.microsoft.com/office/drawing/2014/main" id="{C7750C6A-0013-4612-9EBB-1E06D6CAF11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778"/>
          <a:stretch/>
        </p:blipFill>
        <p:spPr bwMode="auto">
          <a:xfrm>
            <a:off x="1403350" y="533401"/>
            <a:ext cx="6337300" cy="632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2001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salm 23 | The Lord Shepherds Us and Welcomes Us — Things of the Sort">
            <a:extLst>
              <a:ext uri="{FF2B5EF4-FFF2-40B4-BE49-F238E27FC236}">
                <a16:creationId xmlns:a16="http://schemas.microsoft.com/office/drawing/2014/main" id="{79EBB25A-9ADA-4BE6-90AD-548892EE88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04"/>
          <a:stretch/>
        </p:blipFill>
        <p:spPr bwMode="auto">
          <a:xfrm>
            <a:off x="-8910" y="0"/>
            <a:ext cx="915291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81F773B-C845-47CA-8230-3EA6C0918149}"/>
              </a:ext>
            </a:extLst>
          </p:cNvPr>
          <p:cNvSpPr/>
          <p:nvPr/>
        </p:nvSpPr>
        <p:spPr>
          <a:xfrm>
            <a:off x="800099" y="1638300"/>
            <a:ext cx="6652221" cy="548099"/>
          </a:xfrm>
          <a:prstGeom prst="rect">
            <a:avLst/>
          </a:prstGeom>
          <a:solidFill>
            <a:schemeClr val="bg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ar-JO" sz="28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rPr>
              <a:t>الخداع الشيطاني (ع 1)</a:t>
            </a:r>
            <a:endParaRPr kumimoji="0" lang="en-US" sz="28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4" name="Rectangle 3">
            <a:extLst>
              <a:ext uri="{FF2B5EF4-FFF2-40B4-BE49-F238E27FC236}">
                <a16:creationId xmlns:a16="http://schemas.microsoft.com/office/drawing/2014/main" id="{89CDFE96-ABE5-4DDC-A330-E9B78C3185D1}"/>
              </a:ext>
            </a:extLst>
          </p:cNvPr>
          <p:cNvSpPr/>
          <p:nvPr/>
        </p:nvSpPr>
        <p:spPr>
          <a:xfrm>
            <a:off x="800099" y="2264769"/>
            <a:ext cx="6652221" cy="547650"/>
          </a:xfrm>
          <a:prstGeom prst="rect">
            <a:avLst/>
          </a:prstGeom>
          <a:solidFill>
            <a:schemeClr val="bg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lang="ar-JO"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المعلمين الكذبة (ع 2)</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5" name="Rectangle 4">
            <a:extLst>
              <a:ext uri="{FF2B5EF4-FFF2-40B4-BE49-F238E27FC236}">
                <a16:creationId xmlns:a16="http://schemas.microsoft.com/office/drawing/2014/main" id="{8367E540-F31B-4EAA-9A8B-D36BF23359EE}"/>
              </a:ext>
            </a:extLst>
          </p:cNvPr>
          <p:cNvSpPr/>
          <p:nvPr/>
        </p:nvSpPr>
        <p:spPr>
          <a:xfrm>
            <a:off x="347970" y="3281162"/>
            <a:ext cx="8439149" cy="2246769"/>
          </a:xfrm>
          <a:prstGeom prst="rect">
            <a:avLst/>
          </a:prstGeom>
          <a:solidFill>
            <a:schemeClr val="accent6">
              <a:lumMod val="50000"/>
            </a:schemeClr>
          </a:solidFill>
        </p:spPr>
        <p:txBody>
          <a:bodyPr wrap="square">
            <a:spAutoFit/>
          </a:bodyPr>
          <a:lstStyle/>
          <a:p>
            <a:pPr lvl="0" algn="ctr" defTabSz="457200" fontAlgn="auto">
              <a:spcBef>
                <a:spcPts val="0"/>
              </a:spcBef>
              <a:spcAft>
                <a:spcPts val="0"/>
              </a:spcAft>
              <a:defRPr/>
            </a:pPr>
            <a:r>
              <a:rPr lang="ar-JO" sz="2800" dirty="0">
                <a:solidFill>
                  <a:prstClr val="white"/>
                </a:solidFill>
                <a:latin typeface="Arial" panose="020B0604020202020204" pitchFamily="34" charset="0"/>
                <a:ea typeface="Calibri" panose="020F0502020204030204" pitchFamily="34" charset="0"/>
                <a:cs typeface="Arial" panose="020B0604020202020204" pitchFamily="34" charset="0"/>
              </a:rPr>
              <a:t>إنه مزيج رهيب من الكلمات، لأن النفاق تظاهر متعمد كذب متعمد. لذلك فإن المعلمين الكذبة، على الرغم من إغراءهم بأرواح خادعة، هم أنفسهم مخادعون متعمدون، مهما كان قناع التعلم والدين مضللاً فإنهم أنفسهم لا يصدقون ما يعلمونه.</a:t>
            </a:r>
            <a:endParaRPr kumimoji="0" lang="en-US" sz="280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جون ستوت</a:t>
            </a:r>
            <a:endParaRPr kumimoji="0" lang="en-US" sz="28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6E78B28C-DF97-F9E9-4AC8-7C029BCE048C}"/>
              </a:ext>
            </a:extLst>
          </p:cNvPr>
          <p:cNvSpPr/>
          <p:nvPr/>
        </p:nvSpPr>
        <p:spPr>
          <a:xfrm>
            <a:off x="0" y="529516"/>
            <a:ext cx="8892480" cy="523220"/>
          </a:xfrm>
          <a:prstGeom prst="rect">
            <a:avLst/>
          </a:prstGeom>
          <a:solidFill>
            <a:schemeClr val="tx1"/>
          </a:solidFill>
          <a:ln>
            <a:solidFill>
              <a:schemeClr val="bg1"/>
            </a:solidFill>
          </a:ln>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ar-JO" sz="2800" dirty="0">
                <a:solidFill>
                  <a:prstClr val="white"/>
                </a:solidFill>
                <a:latin typeface="Arial" panose="020B0604020202020204" pitchFamily="34" charset="0"/>
                <a:cs typeface="Arial" panose="020B0604020202020204" pitchFamily="34" charset="0"/>
              </a:rPr>
              <a:t>الكنائس السليمة منتبهة للهجومات المتنوعة على الإنجيل (1 تي 4: 1-5)</a:t>
            </a:r>
            <a:endParaRPr kumimoji="0" lang="en-US" sz="28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7642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F3C958CC-FB17-4FFC-881A-B9D266535492}"/>
              </a:ext>
            </a:extLst>
          </p:cNvPr>
          <p:cNvSpPr/>
          <p:nvPr/>
        </p:nvSpPr>
        <p:spPr>
          <a:xfrm>
            <a:off x="690562" y="1841064"/>
            <a:ext cx="7762875" cy="2062103"/>
          </a:xfrm>
          <a:prstGeom prst="rect">
            <a:avLst/>
          </a:prstGeom>
        </p:spPr>
        <p:txBody>
          <a:bodyPr wrap="square">
            <a:spAutoFit/>
          </a:bodyPr>
          <a:lstStyle/>
          <a:p>
            <a:pPr algn="ctr" rtl="1"/>
            <a:r>
              <a:rPr lang="ar-JO" sz="3200" dirty="0">
                <a:latin typeface="Arial" panose="020B0604020202020204" pitchFamily="34" charset="0"/>
                <a:cs typeface="Arial" panose="020B0604020202020204" pitchFamily="34" charset="0"/>
              </a:rPr>
              <a:t>أ</a:t>
            </a:r>
            <a:r>
              <a:rPr lang="ar-SA" sz="3200" dirty="0">
                <a:latin typeface="Arial" panose="020B0604020202020204" pitchFamily="34" charset="0"/>
                <a:cs typeface="Arial" panose="020B0604020202020204" pitchFamily="34" charset="0"/>
              </a:rPr>
              <a:t>عمال ٢٤ : ١٦</a:t>
            </a:r>
          </a:p>
          <a:p>
            <a:pPr algn="ctr" rtl="1"/>
            <a:endParaRPr lang="en-US" sz="3200" dirty="0">
              <a:latin typeface="Arial" panose="020B0604020202020204" pitchFamily="34" charset="0"/>
              <a:cs typeface="Arial" panose="020B0604020202020204" pitchFamily="34" charset="0"/>
            </a:endParaRPr>
          </a:p>
          <a:p>
            <a:pPr algn="ctr" rtl="1"/>
            <a:r>
              <a:rPr lang="ar-JO" sz="3200" dirty="0">
                <a:latin typeface="Arial" panose="020B0604020202020204" pitchFamily="34" charset="0"/>
                <a:cs typeface="Arial" panose="020B0604020202020204" pitchFamily="34" charset="0"/>
              </a:rPr>
              <a:t>لذلك أنا أيضاً أدرب نفسي ليكون لي دائماً ضمير بلا عثرة من نحو الله والناس.</a:t>
            </a:r>
            <a:r>
              <a:rPr lang="ar-SA" sz="3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749366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BFE2088-8A5A-92E3-7360-63BF631FF707}"/>
            </a:ext>
          </a:extLst>
        </p:cNvPr>
        <p:cNvGrpSpPr/>
        <p:nvPr/>
      </p:nvGrpSpPr>
      <p:grpSpPr>
        <a:xfrm>
          <a:off x="0" y="0"/>
          <a:ext cx="0" cy="0"/>
          <a:chOff x="0" y="0"/>
          <a:chExt cx="0" cy="0"/>
        </a:xfrm>
      </p:grpSpPr>
      <p:pic>
        <p:nvPicPr>
          <p:cNvPr id="3" name="Picture 2" descr="Psalm 23 | The Lord Shepherds Us and Welcomes Us — Things of the Sort">
            <a:extLst>
              <a:ext uri="{FF2B5EF4-FFF2-40B4-BE49-F238E27FC236}">
                <a16:creationId xmlns:a16="http://schemas.microsoft.com/office/drawing/2014/main" id="{EE95F283-95A4-4E77-F8EF-517CFBD2275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04"/>
          <a:stretch/>
        </p:blipFill>
        <p:spPr bwMode="auto">
          <a:xfrm>
            <a:off x="-8910" y="0"/>
            <a:ext cx="915291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C37A731-71EA-5F1B-9D58-388AB0034258}"/>
              </a:ext>
            </a:extLst>
          </p:cNvPr>
          <p:cNvSpPr/>
          <p:nvPr/>
        </p:nvSpPr>
        <p:spPr>
          <a:xfrm>
            <a:off x="800099" y="1638300"/>
            <a:ext cx="6652221" cy="548099"/>
          </a:xfrm>
          <a:prstGeom prst="rect">
            <a:avLst/>
          </a:prstGeom>
          <a:solidFill>
            <a:schemeClr val="bg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ar-JO" sz="28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rPr>
              <a:t>الخداع الشيطاني (ع 1)</a:t>
            </a:r>
            <a:endParaRPr kumimoji="0" lang="en-US" sz="28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4" name="Rectangle 3">
            <a:extLst>
              <a:ext uri="{FF2B5EF4-FFF2-40B4-BE49-F238E27FC236}">
                <a16:creationId xmlns:a16="http://schemas.microsoft.com/office/drawing/2014/main" id="{619383FA-ADF8-54AF-41F3-24D381F41ACC}"/>
              </a:ext>
            </a:extLst>
          </p:cNvPr>
          <p:cNvSpPr/>
          <p:nvPr/>
        </p:nvSpPr>
        <p:spPr>
          <a:xfrm>
            <a:off x="800099" y="2264769"/>
            <a:ext cx="6652221" cy="547650"/>
          </a:xfrm>
          <a:prstGeom prst="rect">
            <a:avLst/>
          </a:prstGeom>
          <a:solidFill>
            <a:schemeClr val="bg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ar-JO" sz="280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المعلمين الكذبة (ع 2)</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6" name="Rectangle 5">
            <a:extLst>
              <a:ext uri="{FF2B5EF4-FFF2-40B4-BE49-F238E27FC236}">
                <a16:creationId xmlns:a16="http://schemas.microsoft.com/office/drawing/2014/main" id="{FF2E6D50-9EA6-B7DC-EA1B-0A33732B78B4}"/>
              </a:ext>
            </a:extLst>
          </p:cNvPr>
          <p:cNvSpPr/>
          <p:nvPr/>
        </p:nvSpPr>
        <p:spPr>
          <a:xfrm>
            <a:off x="800100" y="2893419"/>
            <a:ext cx="6652220" cy="547650"/>
          </a:xfrm>
          <a:prstGeom prst="rect">
            <a:avLst/>
          </a:prstGeom>
          <a:solidFill>
            <a:schemeClr val="bg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lang="ar-JO" sz="28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ممارسات غير كتابية (ع 3-4)</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Rectangle 4">
            <a:extLst>
              <a:ext uri="{FF2B5EF4-FFF2-40B4-BE49-F238E27FC236}">
                <a16:creationId xmlns:a16="http://schemas.microsoft.com/office/drawing/2014/main" id="{7D03ECD2-1DB8-81E5-B290-5D22F44B5A45}"/>
              </a:ext>
            </a:extLst>
          </p:cNvPr>
          <p:cNvSpPr/>
          <p:nvPr/>
        </p:nvSpPr>
        <p:spPr>
          <a:xfrm>
            <a:off x="0" y="529516"/>
            <a:ext cx="8892480" cy="523220"/>
          </a:xfrm>
          <a:prstGeom prst="rect">
            <a:avLst/>
          </a:prstGeom>
          <a:solidFill>
            <a:schemeClr val="tx1"/>
          </a:solidFill>
          <a:ln>
            <a:solidFill>
              <a:schemeClr val="bg1"/>
            </a:solidFill>
          </a:ln>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ar-JO" sz="2800" dirty="0">
                <a:solidFill>
                  <a:prstClr val="white"/>
                </a:solidFill>
                <a:latin typeface="Arial" panose="020B0604020202020204" pitchFamily="34" charset="0"/>
                <a:cs typeface="Arial" panose="020B0604020202020204" pitchFamily="34" charset="0"/>
              </a:rPr>
              <a:t>الكنائس السليمة منتبهة للهجومات المتنوعة على الإنجيل (1 تي 4: 1-5)</a:t>
            </a:r>
            <a:endParaRPr kumimoji="0" lang="en-US" sz="28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9562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F3C958CC-FB17-4FFC-881A-B9D266535492}"/>
              </a:ext>
            </a:extLst>
          </p:cNvPr>
          <p:cNvSpPr/>
          <p:nvPr/>
        </p:nvSpPr>
        <p:spPr>
          <a:xfrm>
            <a:off x="582804" y="1193364"/>
            <a:ext cx="8078875" cy="3046988"/>
          </a:xfrm>
          <a:prstGeom prst="rect">
            <a:avLst/>
          </a:prstGeom>
        </p:spPr>
        <p:txBody>
          <a:bodyPr wrap="square">
            <a:spAutoFit/>
          </a:bodyPr>
          <a:lstStyle/>
          <a:p>
            <a:pPr algn="ctr" rtl="1"/>
            <a:r>
              <a:rPr lang="ar-SA" sz="3200" dirty="0">
                <a:latin typeface="Arial" panose="020B0604020202020204" pitchFamily="34" charset="0"/>
                <a:cs typeface="Arial" panose="020B0604020202020204" pitchFamily="34" charset="0"/>
              </a:rPr>
              <a:t>٢ تيموثاوس ٢ : ١٦-١٨</a:t>
            </a:r>
          </a:p>
          <a:p>
            <a:pPr algn="ctr" rtl="1"/>
            <a:endParaRPr lang="en-US" sz="3200" dirty="0">
              <a:latin typeface="Arial" panose="020B0604020202020204" pitchFamily="34" charset="0"/>
              <a:cs typeface="Arial" panose="020B0604020202020204" pitchFamily="34" charset="0"/>
            </a:endParaRPr>
          </a:p>
          <a:p>
            <a:pPr algn="ctr" rtl="1"/>
            <a:r>
              <a:rPr lang="ar-SA" sz="3200" dirty="0">
                <a:latin typeface="Arial" panose="020B0604020202020204" pitchFamily="34" charset="0"/>
                <a:cs typeface="Arial" panose="020B0604020202020204" pitchFamily="34" charset="0"/>
              </a:rPr>
              <a:t>16 وأما الأقوال الباطلة الدنسة فاجتنبها، لأنهم يتقدمون إلى أكثر فجور</a:t>
            </a:r>
            <a:r>
              <a:rPr lang="en-US" sz="3200" dirty="0">
                <a:latin typeface="Arial" panose="020B0604020202020204" pitchFamily="34" charset="0"/>
                <a:cs typeface="Arial" panose="020B0604020202020204" pitchFamily="34" charset="0"/>
              </a:rPr>
              <a:t> </a:t>
            </a:r>
            <a:r>
              <a:rPr lang="ar-JO" sz="3200" dirty="0">
                <a:latin typeface="Arial" panose="020B0604020202020204" pitchFamily="34" charset="0"/>
                <a:cs typeface="Arial" panose="020B0604020202020204" pitchFamily="34" charset="0"/>
              </a:rPr>
              <a:t> 17</a:t>
            </a:r>
            <a:r>
              <a:rPr lang="ar-SA" sz="3200" dirty="0">
                <a:latin typeface="Arial" panose="020B0604020202020204" pitchFamily="34" charset="0"/>
                <a:cs typeface="Arial" panose="020B0604020202020204" pitchFamily="34" charset="0"/>
              </a:rPr>
              <a:t>وكلمتهم ترعى كآكلة الذين منهم هيمينايس وفيليتس</a:t>
            </a:r>
            <a:r>
              <a:rPr lang="ar-JO" sz="3200" dirty="0">
                <a:latin typeface="Arial" panose="020B0604020202020204" pitchFamily="34" charset="0"/>
                <a:cs typeface="Arial" panose="020B0604020202020204" pitchFamily="34" charset="0"/>
              </a:rPr>
              <a:t> 18 </a:t>
            </a:r>
            <a:r>
              <a:rPr lang="ar-SA" sz="3200" dirty="0">
                <a:latin typeface="Arial" panose="020B0604020202020204" pitchFamily="34" charset="0"/>
                <a:cs typeface="Arial" panose="020B0604020202020204" pitchFamily="34" charset="0"/>
              </a:rPr>
              <a:t>اللذان زاغا عن الحق قائلين: إن القيامة قد صارت فيقلبان إيمان قوم.</a:t>
            </a:r>
          </a:p>
        </p:txBody>
      </p:sp>
    </p:spTree>
    <p:extLst>
      <p:ext uri="{BB962C8B-B14F-4D97-AF65-F5344CB8AC3E}">
        <p14:creationId xmlns:p14="http://schemas.microsoft.com/office/powerpoint/2010/main" val="2348700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70" name="Picture 2" descr="Not sure if crime alert or satire : singapore">
            <a:extLst>
              <a:ext uri="{FF2B5EF4-FFF2-40B4-BE49-F238E27FC236}">
                <a16:creationId xmlns:a16="http://schemas.microsoft.com/office/drawing/2014/main" id="{03CAFF81-9A05-41D6-A8C3-D6BB78EF4C1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278" b="18332"/>
          <a:stretch/>
        </p:blipFill>
        <p:spPr bwMode="auto">
          <a:xfrm>
            <a:off x="1547812" y="647699"/>
            <a:ext cx="6048375" cy="575715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7759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salm 23 | The Lord Shepherds Us and Welcomes Us — Things of the Sort">
            <a:extLst>
              <a:ext uri="{FF2B5EF4-FFF2-40B4-BE49-F238E27FC236}">
                <a16:creationId xmlns:a16="http://schemas.microsoft.com/office/drawing/2014/main" id="{79EBB25A-9ADA-4BE6-90AD-548892EE88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04"/>
          <a:stretch/>
        </p:blipFill>
        <p:spPr bwMode="auto">
          <a:xfrm>
            <a:off x="-8910" y="0"/>
            <a:ext cx="915291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14A8FB5-5F45-4317-8BAB-F612B17B0EEB}"/>
              </a:ext>
            </a:extLst>
          </p:cNvPr>
          <p:cNvSpPr/>
          <p:nvPr/>
        </p:nvSpPr>
        <p:spPr>
          <a:xfrm>
            <a:off x="438151" y="1495895"/>
            <a:ext cx="8086724" cy="547650"/>
          </a:xfrm>
          <a:prstGeom prst="rect">
            <a:avLst/>
          </a:prstGeom>
          <a:solidFill>
            <a:schemeClr val="tx1"/>
          </a:solidFill>
          <a:ln>
            <a:solidFill>
              <a:schemeClr val="bg1"/>
            </a:solidFill>
          </a:ln>
        </p:spPr>
        <p:txBody>
          <a:bodyPr wrap="square">
            <a:spAutoFit/>
          </a:bodyPr>
          <a:lstStyle/>
          <a:p>
            <a:pPr marL="0" marR="0" lvl="0" indent="0" algn="r" defTabSz="457200" rtl="0" eaLnBrk="1" fontAlgn="auto" latinLnBrk="0" hangingPunct="1">
              <a:lnSpc>
                <a:spcPct val="115000"/>
              </a:lnSpc>
              <a:spcBef>
                <a:spcPts val="1200"/>
              </a:spcBef>
              <a:spcAft>
                <a:spcPts val="0"/>
              </a:spcAft>
              <a:buClrTx/>
              <a:buSzTx/>
              <a:buFontTx/>
              <a:buNone/>
              <a:tabLst/>
              <a:defRPr/>
            </a:pPr>
            <a:r>
              <a:rPr lang="ar-JO" sz="2800" dirty="0">
                <a:solidFill>
                  <a:prstClr val="white"/>
                </a:solidFill>
                <a:latin typeface="Arial" panose="020B0604020202020204" pitchFamily="34" charset="0"/>
                <a:ea typeface="Times New Roman" panose="02020603050405020304" pitchFamily="18" charset="0"/>
                <a:cs typeface="Arial" panose="020B0604020202020204" pitchFamily="34" charset="0"/>
              </a:rPr>
              <a:t>الكنائس السليمة تواجه تأثير التعاليم الكاذبة (1 تي 4: 6-10)</a:t>
            </a:r>
            <a:endParaRPr kumimoji="0" lang="en-US" sz="280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8" name="Rectangle 7">
            <a:extLst>
              <a:ext uri="{FF2B5EF4-FFF2-40B4-BE49-F238E27FC236}">
                <a16:creationId xmlns:a16="http://schemas.microsoft.com/office/drawing/2014/main" id="{CA3AB55C-279D-4E5E-9804-4CE5EF820945}"/>
              </a:ext>
            </a:extLst>
          </p:cNvPr>
          <p:cNvSpPr/>
          <p:nvPr/>
        </p:nvSpPr>
        <p:spPr>
          <a:xfrm>
            <a:off x="814695" y="2762720"/>
            <a:ext cx="7505700" cy="545727"/>
          </a:xfrm>
          <a:prstGeom prst="rect">
            <a:avLst/>
          </a:prstGeom>
          <a:solidFill>
            <a:schemeClr val="bg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lang="ar-JO"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الجماعة منتبهة للتعاليم الكاذبة </a:t>
            </a:r>
            <a:r>
              <a:rPr kumimoji="0" lang="ar-JO" sz="280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ع 6)</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0" name="Rectangle 9">
            <a:extLst>
              <a:ext uri="{FF2B5EF4-FFF2-40B4-BE49-F238E27FC236}">
                <a16:creationId xmlns:a16="http://schemas.microsoft.com/office/drawing/2014/main" id="{4B76B4CE-8CAB-48B4-9DB5-F9B5E8E0D737}"/>
              </a:ext>
            </a:extLst>
          </p:cNvPr>
          <p:cNvSpPr/>
          <p:nvPr/>
        </p:nvSpPr>
        <p:spPr>
          <a:xfrm>
            <a:off x="814695" y="3426819"/>
            <a:ext cx="7514610" cy="548099"/>
          </a:xfrm>
          <a:prstGeom prst="rect">
            <a:avLst/>
          </a:prstGeom>
          <a:solidFill>
            <a:schemeClr val="bg1"/>
          </a:solidFill>
        </p:spPr>
        <p:txBody>
          <a:bodyPr wrap="square">
            <a:spAutoFit/>
          </a:bodyPr>
          <a:lstStyle/>
          <a:p>
            <a:pPr marL="342900" lvl="0" indent="-342900" algn="r" defTabSz="457200" rtl="1" fontAlgn="auto">
              <a:lnSpc>
                <a:spcPct val="115000"/>
              </a:lnSpc>
              <a:spcBef>
                <a:spcPts val="1200"/>
              </a:spcBef>
              <a:spcAft>
                <a:spcPts val="0"/>
              </a:spcAft>
              <a:buFont typeface="Symbol" panose="05050102010706020507" pitchFamily="18" charset="2"/>
              <a:buChar char=""/>
              <a:defRPr/>
            </a:pPr>
            <a:r>
              <a:rPr lang="ar-JO"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إنهم حريصون على ألا يكونوا ساذجين (ع 7 أ)</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1" name="Rectangle 10">
            <a:extLst>
              <a:ext uri="{FF2B5EF4-FFF2-40B4-BE49-F238E27FC236}">
                <a16:creationId xmlns:a16="http://schemas.microsoft.com/office/drawing/2014/main" id="{4FB9CC9A-6979-4D2B-B231-759EBE18C77F}"/>
              </a:ext>
            </a:extLst>
          </p:cNvPr>
          <p:cNvSpPr/>
          <p:nvPr/>
        </p:nvSpPr>
        <p:spPr>
          <a:xfrm>
            <a:off x="1852612" y="4045724"/>
            <a:ext cx="5257801" cy="2597827"/>
          </a:xfrm>
          <a:prstGeom prst="rect">
            <a:avLst/>
          </a:prstGeom>
          <a:solidFill>
            <a:schemeClr val="accent1">
              <a:lumMod val="75000"/>
            </a:schemeClr>
          </a:solid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ar-JO" sz="2800" u="sng"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كلمة ساذج تترجم أيضاً</a:t>
            </a:r>
            <a:endParaRPr kumimoji="0" lang="en-US" sz="2800" u="sng"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r" defTabSz="457200" rtl="1" eaLnBrk="1" fontAlgn="auto" latinLnBrk="0" hangingPunct="1">
              <a:lnSpc>
                <a:spcPct val="150000"/>
              </a:lnSpc>
              <a:spcBef>
                <a:spcPts val="0"/>
              </a:spcBef>
              <a:spcAft>
                <a:spcPts val="0"/>
              </a:spcAft>
              <a:buClrTx/>
              <a:buSzTx/>
              <a:buFontTx/>
              <a:buNone/>
              <a:tabLst/>
              <a:defRPr/>
            </a:pPr>
            <a:r>
              <a:rPr lang="ar-JO" sz="2800" dirty="0">
                <a:solidFill>
                  <a:prstClr val="white"/>
                </a:solidFill>
                <a:latin typeface="Arial" panose="020B0604020202020204" pitchFamily="34" charset="0"/>
                <a:cs typeface="Arial" panose="020B0604020202020204" pitchFamily="34" charset="0"/>
              </a:rPr>
              <a:t>صالح فقط للنساء المسنات </a:t>
            </a:r>
            <a:r>
              <a:rPr lang="en-US" sz="2800" dirty="0">
                <a:solidFill>
                  <a:prstClr val="white"/>
                </a:solidFill>
                <a:latin typeface="Arial" panose="020B0604020202020204" pitchFamily="34" charset="0"/>
                <a:cs typeface="Arial" panose="020B0604020202020204" pitchFamily="34" charset="0"/>
              </a:rPr>
              <a:t>(NASB)</a:t>
            </a:r>
          </a:p>
          <a:p>
            <a:pPr lvl="0" algn="r" defTabSz="457200" rtl="1" fontAlgn="auto">
              <a:lnSpc>
                <a:spcPct val="150000"/>
              </a:lnSpc>
              <a:spcBef>
                <a:spcPts val="0"/>
              </a:spcBef>
              <a:spcAft>
                <a:spcPts val="0"/>
              </a:spcAft>
              <a:defRPr/>
            </a:pPr>
            <a:r>
              <a:rPr lang="ar-JO" sz="2800" dirty="0">
                <a:solidFill>
                  <a:prstClr val="white"/>
                </a:solidFill>
                <a:latin typeface="Arial" panose="020B0604020202020204" pitchFamily="34" charset="0"/>
                <a:cs typeface="Arial" panose="020B0604020202020204" pitchFamily="34" charset="0"/>
              </a:rPr>
              <a:t>خرافات العجائز (</a:t>
            </a:r>
            <a:r>
              <a:rPr lang="en-US" sz="2800" dirty="0">
                <a:solidFill>
                  <a:prstClr val="white"/>
                </a:solidFill>
                <a:latin typeface="Arial" panose="020B0604020202020204" pitchFamily="34" charset="0"/>
                <a:cs typeface="Arial" panose="020B0604020202020204" pitchFamily="34" charset="0"/>
              </a:rPr>
              <a:t>NKJV</a:t>
            </a:r>
            <a:r>
              <a:rPr lang="ar-JO" sz="2800" dirty="0">
                <a:solidFill>
                  <a:prstClr val="white"/>
                </a:solidFill>
                <a:latin typeface="Arial" panose="020B0604020202020204" pitchFamily="34" charset="0"/>
                <a:cs typeface="Arial" panose="020B0604020202020204" pitchFamily="34" charset="0"/>
              </a:rPr>
              <a:t>)</a:t>
            </a:r>
          </a:p>
          <a:p>
            <a:pPr lvl="0" algn="r" defTabSz="457200" rtl="1" fontAlgn="auto">
              <a:lnSpc>
                <a:spcPct val="150000"/>
              </a:lnSpc>
              <a:spcBef>
                <a:spcPts val="0"/>
              </a:spcBef>
              <a:spcAft>
                <a:spcPts val="0"/>
              </a:spcAft>
              <a:defRPr/>
            </a:pPr>
            <a:r>
              <a:rPr lang="ar-JO" sz="2800" dirty="0">
                <a:solidFill>
                  <a:prstClr val="white"/>
                </a:solidFill>
                <a:latin typeface="Arial" panose="020B0604020202020204" pitchFamily="34" charset="0"/>
                <a:cs typeface="Arial" panose="020B0604020202020204" pitchFamily="34" charset="0"/>
              </a:rPr>
              <a:t>حكايات الزوجات القديمة</a:t>
            </a:r>
            <a:r>
              <a:rPr lang="en-US" sz="2800" dirty="0">
                <a:solidFill>
                  <a:prstClr val="white"/>
                </a:solidFill>
                <a:latin typeface="Arial" panose="020B0604020202020204" pitchFamily="34" charset="0"/>
                <a:cs typeface="Arial" panose="020B0604020202020204" pitchFamily="34" charset="0"/>
              </a:rPr>
              <a:t>(NLT) </a:t>
            </a:r>
            <a:endParaRPr kumimoji="0" lang="en-US" sz="28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6EE1F39D-AD17-103F-EB18-2084480E3D6B}"/>
              </a:ext>
            </a:extLst>
          </p:cNvPr>
          <p:cNvSpPr/>
          <p:nvPr/>
        </p:nvSpPr>
        <p:spPr>
          <a:xfrm>
            <a:off x="0" y="529516"/>
            <a:ext cx="8892480" cy="523220"/>
          </a:xfrm>
          <a:prstGeom prst="rect">
            <a:avLst/>
          </a:prstGeom>
          <a:solidFill>
            <a:schemeClr val="tx1"/>
          </a:solidFill>
          <a:ln>
            <a:solidFill>
              <a:schemeClr val="bg1"/>
            </a:solidFill>
          </a:ln>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ar-JO" sz="2800" dirty="0">
                <a:solidFill>
                  <a:prstClr val="white"/>
                </a:solidFill>
                <a:latin typeface="Arial" panose="020B0604020202020204" pitchFamily="34" charset="0"/>
                <a:cs typeface="Arial" panose="020B0604020202020204" pitchFamily="34" charset="0"/>
              </a:rPr>
              <a:t>الكنائس السليمة منتبهة للهجومات المتنوعة على الإنجيل (1 تي 4: 1-5)</a:t>
            </a:r>
            <a:endParaRPr kumimoji="0" lang="en-US" sz="28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1495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animBg="1"/>
      <p:bldP spid="11" grpId="0" animBg="1"/>
    </p:bld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F3C958CC-FB17-4FFC-881A-B9D266535492}"/>
              </a:ext>
            </a:extLst>
          </p:cNvPr>
          <p:cNvSpPr/>
          <p:nvPr/>
        </p:nvSpPr>
        <p:spPr>
          <a:xfrm>
            <a:off x="361950" y="583764"/>
            <a:ext cx="8486775" cy="4524315"/>
          </a:xfrm>
          <a:prstGeom prst="rect">
            <a:avLst/>
          </a:prstGeom>
        </p:spPr>
        <p:txBody>
          <a:bodyPr wrap="square">
            <a:spAutoFit/>
          </a:bodyPr>
          <a:lstStyle/>
          <a:p>
            <a:pPr algn="ctr" rtl="1"/>
            <a:r>
              <a:rPr lang="ar-SA" sz="3200" dirty="0">
                <a:latin typeface="Arial" panose="020B0604020202020204" pitchFamily="34" charset="0"/>
                <a:cs typeface="Arial" panose="020B0604020202020204" pitchFamily="34" charset="0"/>
              </a:rPr>
              <a:t>عبرانيين ٥ : </a:t>
            </a:r>
            <a:r>
              <a:rPr lang="ar-JO" sz="3200" dirty="0">
                <a:latin typeface="Arial" panose="020B0604020202020204" pitchFamily="34" charset="0"/>
                <a:cs typeface="Arial" panose="020B0604020202020204" pitchFamily="34" charset="0"/>
              </a:rPr>
              <a:t>11-14</a:t>
            </a:r>
            <a:endParaRPr lang="ar-SA" sz="3200" dirty="0">
              <a:latin typeface="Arial" panose="020B0604020202020204" pitchFamily="34" charset="0"/>
              <a:cs typeface="Arial" panose="020B0604020202020204" pitchFamily="34" charset="0"/>
            </a:endParaRPr>
          </a:p>
          <a:p>
            <a:pPr algn="ctr" rtl="1"/>
            <a:endParaRPr lang="en-US" sz="3200" dirty="0">
              <a:latin typeface="Arial" panose="020B0604020202020204" pitchFamily="34" charset="0"/>
              <a:cs typeface="Arial" panose="020B0604020202020204" pitchFamily="34" charset="0"/>
            </a:endParaRPr>
          </a:p>
          <a:p>
            <a:pPr algn="ctr" rtl="1"/>
            <a:r>
              <a:rPr lang="ar-SA" sz="3200" dirty="0">
                <a:latin typeface="Arial" panose="020B0604020202020204" pitchFamily="34" charset="0"/>
                <a:cs typeface="Arial" panose="020B0604020202020204" pitchFamily="34" charset="0"/>
              </a:rPr>
              <a:t>11 الذي من جهته الكلام كثير عندنا، وعسر التفسير لننطق به، إذ قد صرتم متباطئي المسامع</a:t>
            </a:r>
            <a:r>
              <a:rPr lang="ar-JO" sz="3200" dirty="0">
                <a:latin typeface="Arial" panose="020B0604020202020204" pitchFamily="34" charset="0"/>
                <a:cs typeface="Arial" panose="020B0604020202020204" pitchFamily="34" charset="0"/>
              </a:rPr>
              <a:t> 12 </a:t>
            </a:r>
            <a:r>
              <a:rPr lang="ar-SA" sz="3200" dirty="0">
                <a:latin typeface="Arial" panose="020B0604020202020204" pitchFamily="34" charset="0"/>
                <a:cs typeface="Arial" panose="020B0604020202020204" pitchFamily="34" charset="0"/>
              </a:rPr>
              <a:t>لأنكم ­إذ كان ينبغي أن تكونوا معلمين لسبب طول الزمان­ تحتاجون أن يعلمكم أحد ما هي أركان بداءة أقوال الله، وصرتم محتاجين إلى اللبن لا إلى طعام قوي</a:t>
            </a:r>
            <a:r>
              <a:rPr lang="ar-JO" sz="3200" dirty="0">
                <a:latin typeface="Arial" panose="020B0604020202020204" pitchFamily="34" charset="0"/>
                <a:cs typeface="Arial" panose="020B0604020202020204" pitchFamily="34" charset="0"/>
              </a:rPr>
              <a:t> 13 </a:t>
            </a:r>
            <a:r>
              <a:rPr lang="ar-SA" sz="3200" dirty="0">
                <a:latin typeface="Arial" panose="020B0604020202020204" pitchFamily="34" charset="0"/>
                <a:cs typeface="Arial" panose="020B0604020202020204" pitchFamily="34" charset="0"/>
              </a:rPr>
              <a:t>لأن كل من يتناول اللبن هو عديم الخبرة في كلام البر لأنه طفل</a:t>
            </a:r>
            <a:r>
              <a:rPr lang="ar-JO" sz="3200" dirty="0">
                <a:latin typeface="Arial" panose="020B0604020202020204" pitchFamily="34" charset="0"/>
                <a:cs typeface="Arial" panose="020B0604020202020204" pitchFamily="34" charset="0"/>
              </a:rPr>
              <a:t> 14 </a:t>
            </a:r>
            <a:r>
              <a:rPr lang="ar-SA" sz="3200" dirty="0">
                <a:latin typeface="Arial" panose="020B0604020202020204" pitchFamily="34" charset="0"/>
                <a:cs typeface="Arial" panose="020B0604020202020204" pitchFamily="34" charset="0"/>
              </a:rPr>
              <a:t>وأما الطعام القوي فللبالغين، الذين بسبب التمرن قد صارت لهم الحواس مدربة على التمييز بين الخير والشر.</a:t>
            </a:r>
          </a:p>
        </p:txBody>
      </p:sp>
    </p:spTree>
    <p:extLst>
      <p:ext uri="{BB962C8B-B14F-4D97-AF65-F5344CB8AC3E}">
        <p14:creationId xmlns:p14="http://schemas.microsoft.com/office/powerpoint/2010/main" val="2018664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2" descr="Landscape 0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8035" name="Rectangle 3"/>
          <p:cNvSpPr>
            <a:spLocks noGrp="1" noChangeArrowheads="1"/>
          </p:cNvSpPr>
          <p:nvPr>
            <p:ph type="title" idx="4294967295"/>
          </p:nvPr>
        </p:nvSpPr>
        <p:spPr>
          <a:xfrm>
            <a:off x="457200" y="76200"/>
            <a:ext cx="8229600" cy="914400"/>
          </a:xfrm>
          <a:effectLst>
            <a:outerShdw blurRad="63500" dist="107763" dir="2700000" algn="ctr" rotWithShape="0">
              <a:srgbClr val="000000">
                <a:alpha val="74998"/>
              </a:srgbClr>
            </a:outerShdw>
          </a:effectLst>
        </p:spPr>
        <p:txBody>
          <a:bodyPr/>
          <a:lstStyle/>
          <a:p>
            <a:pPr eaLnBrk="1" hangingPunct="1">
              <a:spcBef>
                <a:spcPct val="50000"/>
              </a:spcBef>
              <a:defRPr/>
            </a:pPr>
            <a:r>
              <a:rPr lang="ar-JO" sz="6000" kern="1200" dirty="0">
                <a:solidFill>
                  <a:srgbClr val="FFFFFF"/>
                </a:solidFill>
                <a:effectLst>
                  <a:glow rad="228600">
                    <a:srgbClr val="100D00"/>
                  </a:glow>
                </a:effectLst>
              </a:rPr>
              <a:t>مزمور 23</a:t>
            </a:r>
            <a:endParaRPr lang="en-US" sz="6000" kern="1200" dirty="0">
              <a:solidFill>
                <a:srgbClr val="FFFFFF"/>
              </a:solidFill>
              <a:effectLst>
                <a:glow rad="228600">
                  <a:srgbClr val="100D00"/>
                </a:glow>
              </a:effectLst>
            </a:endParaRPr>
          </a:p>
        </p:txBody>
      </p:sp>
      <p:sp>
        <p:nvSpPr>
          <p:cNvPr id="428036" name="Text Box 4"/>
          <p:cNvSpPr txBox="1">
            <a:spLocks noChangeArrowheads="1"/>
          </p:cNvSpPr>
          <p:nvPr/>
        </p:nvSpPr>
        <p:spPr bwMode="auto">
          <a:xfrm>
            <a:off x="201613" y="1096963"/>
            <a:ext cx="8763000" cy="563231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228600">
                    <a:srgbClr val="100D00"/>
                  </a:glow>
                </a:effectLst>
                <a:uLnTx/>
                <a:uFillTx/>
                <a:latin typeface="Arial" panose="020B0604020202020204" pitchFamily="34" charset="0"/>
                <a:cs typeface="Arial" panose="020B0604020202020204" pitchFamily="34" charset="0"/>
              </a:rPr>
              <a:t>1 مزمور لداود. الرب راعي فلا يعوزني شيء.</a:t>
            </a:r>
            <a:br>
              <a:rPr kumimoji="0" lang="en-US" sz="4000" u="none" strike="noStrike" kern="1200" cap="none" spc="0" normalizeH="0" baseline="0" noProof="0" dirty="0">
                <a:ln>
                  <a:noFill/>
                </a:ln>
                <a:solidFill>
                  <a:srgbClr val="FFFFFF"/>
                </a:solidFill>
                <a:effectLst>
                  <a:glow rad="228600">
                    <a:srgbClr val="100D00"/>
                  </a:glow>
                </a:effectLst>
                <a:uLnTx/>
                <a:uFillTx/>
                <a:latin typeface="Arial" panose="020B0604020202020204" pitchFamily="34" charset="0"/>
                <a:cs typeface="Arial" panose="020B0604020202020204" pitchFamily="34" charset="0"/>
              </a:rPr>
            </a:br>
            <a:r>
              <a:rPr kumimoji="0" lang="ar-JO" sz="4000" u="none" strike="noStrike" kern="1200" cap="none" spc="0" normalizeH="0" baseline="0" noProof="0" dirty="0">
                <a:ln>
                  <a:noFill/>
                </a:ln>
                <a:solidFill>
                  <a:srgbClr val="FFFFFF"/>
                </a:solidFill>
                <a:effectLst>
                  <a:glow rad="228600">
                    <a:srgbClr val="100D00"/>
                  </a:glow>
                </a:effectLst>
                <a:uLnTx/>
                <a:uFillTx/>
                <a:latin typeface="Arial" panose="020B0604020202020204" pitchFamily="34" charset="0"/>
                <a:cs typeface="Arial" panose="020B0604020202020204" pitchFamily="34" charset="0"/>
              </a:rPr>
              <a:t> 2 في مراع خضر يربضني.إلى مياه الراحة يوردني.</a:t>
            </a:r>
            <a:br>
              <a:rPr kumimoji="0" lang="en-US" sz="4000" u="none" strike="noStrike" kern="1200" cap="none" spc="0" normalizeH="0" baseline="0" noProof="0" dirty="0">
                <a:ln>
                  <a:noFill/>
                </a:ln>
                <a:solidFill>
                  <a:srgbClr val="FFFFFF"/>
                </a:solidFill>
                <a:effectLst>
                  <a:glow rad="228600">
                    <a:srgbClr val="100D00"/>
                  </a:glow>
                </a:effectLst>
                <a:uLnTx/>
                <a:uFillTx/>
                <a:latin typeface="Arial" panose="020B0604020202020204" pitchFamily="34" charset="0"/>
                <a:cs typeface="Arial" panose="020B0604020202020204" pitchFamily="34" charset="0"/>
              </a:rPr>
            </a:br>
            <a:r>
              <a:rPr kumimoji="0" lang="ar-JO" sz="4000" u="none" strike="noStrike" kern="1200" cap="none" spc="0" normalizeH="0" baseline="0" noProof="0" dirty="0">
                <a:ln>
                  <a:noFill/>
                </a:ln>
                <a:solidFill>
                  <a:srgbClr val="FFFFFF"/>
                </a:solidFill>
                <a:effectLst>
                  <a:glow rad="228600">
                    <a:srgbClr val="100D00"/>
                  </a:glow>
                </a:effectLst>
                <a:uLnTx/>
                <a:uFillTx/>
                <a:latin typeface="Arial" panose="020B0604020202020204" pitchFamily="34" charset="0"/>
                <a:cs typeface="Arial" panose="020B0604020202020204" pitchFamily="34" charset="0"/>
              </a:rPr>
              <a:t> 3 يرد نفسي.يهديني إلى سبل البر من أجل اسمه.</a:t>
            </a:r>
            <a:br>
              <a:rPr kumimoji="0" lang="en-US" sz="4000" u="none" strike="noStrike" kern="1200" cap="none" spc="0" normalizeH="0" baseline="0" noProof="0" dirty="0">
                <a:ln>
                  <a:noFill/>
                </a:ln>
                <a:solidFill>
                  <a:srgbClr val="FFFFFF"/>
                </a:solidFill>
                <a:effectLst>
                  <a:glow rad="228600">
                    <a:srgbClr val="100D00"/>
                  </a:glow>
                </a:effectLst>
                <a:uLnTx/>
                <a:uFillTx/>
                <a:latin typeface="Arial" panose="020B0604020202020204" pitchFamily="34" charset="0"/>
                <a:cs typeface="Arial" panose="020B0604020202020204" pitchFamily="34" charset="0"/>
              </a:rPr>
            </a:br>
            <a:r>
              <a:rPr kumimoji="0" lang="ar-JO" sz="4000" u="none" strike="noStrike" kern="1200" cap="none" spc="0" normalizeH="0" baseline="0" noProof="0" dirty="0">
                <a:ln>
                  <a:noFill/>
                </a:ln>
                <a:solidFill>
                  <a:srgbClr val="FFFFFF"/>
                </a:solidFill>
                <a:effectLst>
                  <a:glow rad="228600">
                    <a:srgbClr val="100D00"/>
                  </a:glow>
                </a:effectLst>
                <a:uLnTx/>
                <a:uFillTx/>
                <a:latin typeface="Arial" panose="020B0604020202020204" pitchFamily="34" charset="0"/>
                <a:cs typeface="Arial" panose="020B0604020202020204" pitchFamily="34" charset="0"/>
              </a:rPr>
              <a:t> 4 أيضاً إذا سرت في وادي ظل الموت لا أخاف شراً لأنك أنت معي.عصاك وعكازك هما يعزيانني.</a:t>
            </a:r>
            <a:br>
              <a:rPr kumimoji="0" lang="en-US" sz="4000" u="none" strike="noStrike" kern="1200" cap="none" spc="0" normalizeH="0" baseline="0" noProof="0" dirty="0">
                <a:ln>
                  <a:noFill/>
                </a:ln>
                <a:solidFill>
                  <a:srgbClr val="FFFFFF"/>
                </a:solidFill>
                <a:effectLst>
                  <a:glow rad="228600">
                    <a:srgbClr val="100D00"/>
                  </a:glow>
                </a:effectLst>
                <a:uLnTx/>
                <a:uFillTx/>
                <a:latin typeface="Arial" panose="020B0604020202020204" pitchFamily="34" charset="0"/>
                <a:cs typeface="Arial" panose="020B0604020202020204" pitchFamily="34" charset="0"/>
              </a:rPr>
            </a:br>
            <a:r>
              <a:rPr kumimoji="0" lang="ar-JO" sz="4000" u="none" strike="noStrike" kern="1200" cap="none" spc="0" normalizeH="0" baseline="0" noProof="0" dirty="0">
                <a:ln>
                  <a:noFill/>
                </a:ln>
                <a:solidFill>
                  <a:srgbClr val="FFFFFF"/>
                </a:solidFill>
                <a:effectLst>
                  <a:glow rad="228600">
                    <a:srgbClr val="100D00"/>
                  </a:glow>
                </a:effectLst>
                <a:uLnTx/>
                <a:uFillTx/>
                <a:latin typeface="Arial" panose="020B0604020202020204" pitchFamily="34" charset="0"/>
                <a:cs typeface="Arial" panose="020B0604020202020204" pitchFamily="34" charset="0"/>
              </a:rPr>
              <a:t> 5 ترتب قدامي مائدة تجاه مضايقي.مسحت بالدهن رأسي.كاسي ريّا.</a:t>
            </a:r>
            <a:br>
              <a:rPr kumimoji="0" lang="en-US" sz="4000" u="none" strike="noStrike" kern="1200" cap="none" spc="0" normalizeH="0" baseline="0" noProof="0" dirty="0">
                <a:ln>
                  <a:noFill/>
                </a:ln>
                <a:solidFill>
                  <a:srgbClr val="FFFFFF"/>
                </a:solidFill>
                <a:effectLst>
                  <a:glow rad="228600">
                    <a:srgbClr val="100D00"/>
                  </a:glow>
                </a:effectLst>
                <a:uLnTx/>
                <a:uFillTx/>
                <a:latin typeface="Arial" panose="020B0604020202020204" pitchFamily="34" charset="0"/>
                <a:cs typeface="Arial" panose="020B0604020202020204" pitchFamily="34" charset="0"/>
              </a:rPr>
            </a:br>
            <a:r>
              <a:rPr kumimoji="0" lang="ar-JO" sz="4000" u="none" strike="noStrike" kern="1200" cap="none" spc="0" normalizeH="0" baseline="0" noProof="0" dirty="0">
                <a:ln>
                  <a:noFill/>
                </a:ln>
                <a:solidFill>
                  <a:srgbClr val="FFFFFF"/>
                </a:solidFill>
                <a:effectLst>
                  <a:glow rad="228600">
                    <a:srgbClr val="100D00"/>
                  </a:glow>
                </a:effectLst>
                <a:uLnTx/>
                <a:uFillTx/>
                <a:latin typeface="Arial" panose="020B0604020202020204" pitchFamily="34" charset="0"/>
                <a:cs typeface="Arial" panose="020B0604020202020204" pitchFamily="34" charset="0"/>
              </a:rPr>
              <a:t> 6 إنما خير ورحمة يتبعانني كل إيام حياتي وأسكن في بيت الرب إلى مدى الأيام.</a:t>
            </a:r>
            <a:endParaRPr kumimoji="0" lang="en-US" sz="4000" u="none" strike="noStrike" kern="1200" cap="none" spc="0" normalizeH="0" baseline="0" noProof="0" dirty="0">
              <a:ln>
                <a:noFill/>
              </a:ln>
              <a:solidFill>
                <a:srgbClr val="FFFFFF"/>
              </a:solidFill>
              <a:effectLst>
                <a:glow rad="228600">
                  <a:srgbClr val="100D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5565151"/>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969BCD-98E5-2B77-3229-068430A4A8F1}"/>
            </a:ext>
          </a:extLst>
        </p:cNvPr>
        <p:cNvGrpSpPr/>
        <p:nvPr/>
      </p:nvGrpSpPr>
      <p:grpSpPr>
        <a:xfrm>
          <a:off x="0" y="0"/>
          <a:ext cx="0" cy="0"/>
          <a:chOff x="0" y="0"/>
          <a:chExt cx="0" cy="0"/>
        </a:xfrm>
      </p:grpSpPr>
      <p:pic>
        <p:nvPicPr>
          <p:cNvPr id="3" name="Picture 2" descr="Psalm 23 | The Lord Shepherds Us and Welcomes Us — Things of the Sort">
            <a:extLst>
              <a:ext uri="{FF2B5EF4-FFF2-40B4-BE49-F238E27FC236}">
                <a16:creationId xmlns:a16="http://schemas.microsoft.com/office/drawing/2014/main" id="{E1B6B195-CCEF-7957-D2CB-2134F0D1E57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04"/>
          <a:stretch/>
        </p:blipFill>
        <p:spPr bwMode="auto">
          <a:xfrm>
            <a:off x="-8910" y="0"/>
            <a:ext cx="915291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7CA96A7-3DE3-E9E3-24EC-7588990A47CE}"/>
              </a:ext>
            </a:extLst>
          </p:cNvPr>
          <p:cNvSpPr/>
          <p:nvPr/>
        </p:nvSpPr>
        <p:spPr>
          <a:xfrm>
            <a:off x="438151" y="1495895"/>
            <a:ext cx="8086724" cy="547650"/>
          </a:xfrm>
          <a:prstGeom prst="rect">
            <a:avLst/>
          </a:prstGeom>
          <a:solidFill>
            <a:schemeClr val="tx1"/>
          </a:solidFill>
          <a:ln>
            <a:solidFill>
              <a:schemeClr val="bg1"/>
            </a:solidFill>
          </a:ln>
        </p:spPr>
        <p:txBody>
          <a:bodyPr wrap="square">
            <a:spAutoFit/>
          </a:bodyPr>
          <a:lstStyle/>
          <a:p>
            <a:pPr marL="0" marR="0" lvl="0" indent="0" algn="r" defTabSz="457200" rtl="0" eaLnBrk="1" fontAlgn="auto" latinLnBrk="0" hangingPunct="1">
              <a:lnSpc>
                <a:spcPct val="115000"/>
              </a:lnSpc>
              <a:spcBef>
                <a:spcPts val="120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الكنائس السليمة تواجه تأثير التعاليم الكاذبة (1 تي 4: 6-10)</a:t>
            </a:r>
            <a:endParaRPr kumimoji="0" lang="en-US" sz="280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8" name="Rectangle 7">
            <a:extLst>
              <a:ext uri="{FF2B5EF4-FFF2-40B4-BE49-F238E27FC236}">
                <a16:creationId xmlns:a16="http://schemas.microsoft.com/office/drawing/2014/main" id="{913762ED-4382-AECE-1E60-4137B6E7D7F9}"/>
              </a:ext>
            </a:extLst>
          </p:cNvPr>
          <p:cNvSpPr/>
          <p:nvPr/>
        </p:nvSpPr>
        <p:spPr>
          <a:xfrm>
            <a:off x="814695" y="2762720"/>
            <a:ext cx="7505700" cy="545727"/>
          </a:xfrm>
          <a:prstGeom prst="rect">
            <a:avLst/>
          </a:prstGeom>
          <a:solidFill>
            <a:schemeClr val="bg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ar-JO" sz="280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الجماعة منتبهة للتعاليم الكاذبة ( ع 6)</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0" name="Rectangle 9">
            <a:extLst>
              <a:ext uri="{FF2B5EF4-FFF2-40B4-BE49-F238E27FC236}">
                <a16:creationId xmlns:a16="http://schemas.microsoft.com/office/drawing/2014/main" id="{481E855A-EBAA-63B4-3E99-7B7D724FE605}"/>
              </a:ext>
            </a:extLst>
          </p:cNvPr>
          <p:cNvSpPr/>
          <p:nvPr/>
        </p:nvSpPr>
        <p:spPr>
          <a:xfrm>
            <a:off x="814695" y="3426819"/>
            <a:ext cx="7514610" cy="548099"/>
          </a:xfrm>
          <a:prstGeom prst="rect">
            <a:avLst/>
          </a:prstGeom>
          <a:solidFill>
            <a:schemeClr val="bg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ar-JO" sz="280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إنهم حريصون على ألا يكونوا ساذجين (ع 7 أ)</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2" name="Rectangle 1">
            <a:extLst>
              <a:ext uri="{FF2B5EF4-FFF2-40B4-BE49-F238E27FC236}">
                <a16:creationId xmlns:a16="http://schemas.microsoft.com/office/drawing/2014/main" id="{CFEAA8D2-8C07-5A2A-B052-FB556CD00C53}"/>
              </a:ext>
            </a:extLst>
          </p:cNvPr>
          <p:cNvSpPr/>
          <p:nvPr/>
        </p:nvSpPr>
        <p:spPr>
          <a:xfrm>
            <a:off x="823605" y="4093569"/>
            <a:ext cx="7496790" cy="548099"/>
          </a:xfrm>
          <a:prstGeom prst="rect">
            <a:avLst/>
          </a:prstGeom>
          <a:solidFill>
            <a:schemeClr val="bg1"/>
          </a:solidFill>
        </p:spPr>
        <p:txBody>
          <a:bodyPr wrap="square">
            <a:spAutoFit/>
          </a:bodyPr>
          <a:lstStyle/>
          <a:p>
            <a:pPr marL="342900" lvl="0" indent="-342900" algn="r" defTabSz="457200" rtl="1" fontAlgn="auto">
              <a:lnSpc>
                <a:spcPct val="115000"/>
              </a:lnSpc>
              <a:spcBef>
                <a:spcPts val="1200"/>
              </a:spcBef>
              <a:spcAft>
                <a:spcPts val="0"/>
              </a:spcAft>
              <a:buFont typeface="Symbol" panose="05050102010706020507" pitchFamily="18" charset="2"/>
              <a:buChar char=""/>
              <a:defRPr/>
            </a:pPr>
            <a:r>
              <a:rPr lang="ar-JO" sz="28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يسعون وراء التقوى (ع ٧ب-١٠)</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a:extLst>
              <a:ext uri="{FF2B5EF4-FFF2-40B4-BE49-F238E27FC236}">
                <a16:creationId xmlns:a16="http://schemas.microsoft.com/office/drawing/2014/main" id="{E104586D-676F-6700-95A0-62393FB7FABC}"/>
              </a:ext>
            </a:extLst>
          </p:cNvPr>
          <p:cNvSpPr/>
          <p:nvPr/>
        </p:nvSpPr>
        <p:spPr>
          <a:xfrm>
            <a:off x="0" y="529516"/>
            <a:ext cx="8892480" cy="523220"/>
          </a:xfrm>
          <a:prstGeom prst="rect">
            <a:avLst/>
          </a:prstGeom>
          <a:solidFill>
            <a:schemeClr val="tx1"/>
          </a:solidFill>
          <a:ln>
            <a:solidFill>
              <a:schemeClr val="bg1"/>
            </a:solidFill>
          </a:ln>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ar-JO" sz="2800" dirty="0">
                <a:solidFill>
                  <a:prstClr val="white"/>
                </a:solidFill>
                <a:latin typeface="Arial" panose="020B0604020202020204" pitchFamily="34" charset="0"/>
                <a:cs typeface="Arial" panose="020B0604020202020204" pitchFamily="34" charset="0"/>
              </a:rPr>
              <a:t>الكنائس السليمة منتبهة للهجومات المتنوعة على الإنجيل (1 تي 4: 1-5)</a:t>
            </a:r>
            <a:endParaRPr kumimoji="0" lang="en-US" sz="28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7691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animBg="1"/>
      <p:bldP spid="2" grpId="0" animBg="1"/>
    </p:bld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194" name="Picture 2" descr="7 Things About... Olympic Artistic Gymnastics - YouTube">
            <a:extLst>
              <a:ext uri="{FF2B5EF4-FFF2-40B4-BE49-F238E27FC236}">
                <a16:creationId xmlns:a16="http://schemas.microsoft.com/office/drawing/2014/main" id="{824E88ED-6C69-49FE-BFE2-A1AF1D5F60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8175"/>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4080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1EF032-A6A1-A65A-0306-0905D1F0FA93}"/>
            </a:ext>
          </a:extLst>
        </p:cNvPr>
        <p:cNvGrpSpPr/>
        <p:nvPr/>
      </p:nvGrpSpPr>
      <p:grpSpPr>
        <a:xfrm>
          <a:off x="0" y="0"/>
          <a:ext cx="0" cy="0"/>
          <a:chOff x="0" y="0"/>
          <a:chExt cx="0" cy="0"/>
        </a:xfrm>
      </p:grpSpPr>
      <p:pic>
        <p:nvPicPr>
          <p:cNvPr id="2" name="Picture 1" descr="A person wearing a costume&#10;&#10;Description automatically generated">
            <a:extLst>
              <a:ext uri="{FF2B5EF4-FFF2-40B4-BE49-F238E27FC236}">
                <a16:creationId xmlns:a16="http://schemas.microsoft.com/office/drawing/2014/main" id="{6AEBE1DB-3153-F94F-9370-5B6DB55776A5}"/>
              </a:ext>
            </a:extLst>
          </p:cNvPr>
          <p:cNvPicPr/>
          <p:nvPr/>
        </p:nvPicPr>
        <p:blipFill rotWithShape="1">
          <a:blip r:embed="rId2">
            <a:extLst>
              <a:ext uri="{28A0092B-C50C-407E-A947-70E740481C1C}">
                <a14:useLocalDpi xmlns:a14="http://schemas.microsoft.com/office/drawing/2010/main" val="0"/>
              </a:ext>
            </a:extLst>
          </a:blip>
          <a:srcRect l="4805" t="23096" r="19958" b="15928"/>
          <a:stretch/>
        </p:blipFill>
        <p:spPr>
          <a:xfrm>
            <a:off x="0" y="0"/>
            <a:ext cx="9144000" cy="6858000"/>
          </a:xfrm>
          <a:prstGeom prst="rect">
            <a:avLst/>
          </a:prstGeom>
        </p:spPr>
      </p:pic>
      <p:sp>
        <p:nvSpPr>
          <p:cNvPr id="5" name="Rectangle 4">
            <a:extLst>
              <a:ext uri="{FF2B5EF4-FFF2-40B4-BE49-F238E27FC236}">
                <a16:creationId xmlns:a16="http://schemas.microsoft.com/office/drawing/2014/main" id="{B0D82C9E-3259-A61C-48D0-1BBD228DD4CE}"/>
              </a:ext>
            </a:extLst>
          </p:cNvPr>
          <p:cNvSpPr/>
          <p:nvPr/>
        </p:nvSpPr>
        <p:spPr>
          <a:xfrm>
            <a:off x="183540" y="1143242"/>
            <a:ext cx="3778860" cy="2875724"/>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32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rPr>
              <a:t>تواجه                   الكنائس                السليمة                   التعاليم                         الكاذبة</a:t>
            </a:r>
            <a:endParaRPr kumimoji="0" lang="en-US" sz="11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6" name="Rectangle 5">
            <a:extLst>
              <a:ext uri="{FF2B5EF4-FFF2-40B4-BE49-F238E27FC236}">
                <a16:creationId xmlns:a16="http://schemas.microsoft.com/office/drawing/2014/main" id="{ED1B296A-0496-881F-5E2C-B87BDBC13193}"/>
              </a:ext>
            </a:extLst>
          </p:cNvPr>
          <p:cNvSpPr/>
          <p:nvPr/>
        </p:nvSpPr>
        <p:spPr>
          <a:xfrm>
            <a:off x="5940153" y="4903347"/>
            <a:ext cx="3203848" cy="545727"/>
          </a:xfrm>
          <a:prstGeom prst="rect">
            <a:avLst/>
          </a:prstGeom>
          <a:solidFill>
            <a:srgbClr val="FF0000"/>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1 تيموثاوس 4: 11-16</a:t>
            </a:r>
            <a:endParaRPr kumimoji="0" lang="en-US" sz="12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8" name="Rectangle 7">
            <a:extLst>
              <a:ext uri="{FF2B5EF4-FFF2-40B4-BE49-F238E27FC236}">
                <a16:creationId xmlns:a16="http://schemas.microsoft.com/office/drawing/2014/main" id="{6F562C88-5368-17D2-E08C-38A452C8CAFF}"/>
              </a:ext>
            </a:extLst>
          </p:cNvPr>
          <p:cNvSpPr>
            <a:spLocks noChangeArrowheads="1"/>
          </p:cNvSpPr>
          <p:nvPr/>
        </p:nvSpPr>
        <p:spPr bwMode="auto">
          <a:xfrm>
            <a:off x="-23813" y="5607336"/>
            <a:ext cx="9252520" cy="125066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ar-JO"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وعظ د. جيم هارملينغ</a:t>
            </a:r>
            <a:b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كنيسة الطرق المتقاطعة الدولية سنغافورة</a:t>
            </a:r>
            <a: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cicfamily.com</a:t>
            </a:r>
            <a:b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تحميل د. ريك جريفيث</a:t>
            </a:r>
            <a: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a:t>
            </a:r>
            <a:r>
              <a:rPr kumimoji="0" lang="ar-JO"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b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آلاف الملفات في 49 لغة مجاناً</a:t>
            </a:r>
            <a: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BibleStudyDownloads.org</a:t>
            </a:r>
          </a:p>
        </p:txBody>
      </p:sp>
    </p:spTree>
    <p:extLst>
      <p:ext uri="{BB962C8B-B14F-4D97-AF65-F5344CB8AC3E}">
        <p14:creationId xmlns:p14="http://schemas.microsoft.com/office/powerpoint/2010/main" val="1074626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8" name="Picture 4" descr="Magnifying Glass Sherlock Holmes , Free Transparent Clipart ...">
            <a:extLst>
              <a:ext uri="{FF2B5EF4-FFF2-40B4-BE49-F238E27FC236}">
                <a16:creationId xmlns:a16="http://schemas.microsoft.com/office/drawing/2014/main" id="{15F76AFB-6D32-49B8-87CB-C6668B4553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338" r="9092" b="1"/>
          <a:stretch/>
        </p:blipFill>
        <p:spPr bwMode="auto">
          <a:xfrm>
            <a:off x="2642616" y="10"/>
            <a:ext cx="6501384" cy="6857990"/>
          </a:xfrm>
          <a:prstGeom prst="rect">
            <a:avLst/>
          </a:prstGeom>
          <a:noFill/>
          <a:extLst>
            <a:ext uri="{909E8E84-426E-40DD-AFC4-6F175D3DCCD1}">
              <a14:hiddenFill xmlns:a14="http://schemas.microsoft.com/office/drawing/2010/main">
                <a:solidFill>
                  <a:srgbClr val="FFFFFF"/>
                </a:solidFill>
              </a14:hiddenFill>
            </a:ext>
          </a:extLst>
        </p:spPr>
      </p:pic>
      <p:sp>
        <p:nvSpPr>
          <p:cNvPr id="139" name="Rectangle 138">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004404"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9B1283C7-5AEF-409D-A551-F7C4E8EA97C1}"/>
              </a:ext>
            </a:extLst>
          </p:cNvPr>
          <p:cNvSpPr/>
          <p:nvPr/>
        </p:nvSpPr>
        <p:spPr>
          <a:xfrm>
            <a:off x="358485" y="1122363"/>
            <a:ext cx="3017520" cy="3204134"/>
          </a:xfrm>
          <a:prstGeom prst="rect">
            <a:avLst/>
          </a:prstGeom>
        </p:spPr>
        <p:txBody>
          <a:bodyPr vert="horz" lIns="91440" tIns="45720" rIns="91440" bIns="45720" rtlCol="0" anchor="b">
            <a:normAutofit/>
          </a:bodyPr>
          <a:lstStyle/>
          <a:p>
            <a:pPr marL="0" marR="0" lvl="0" indent="0" algn="r" defTabSz="914400" rtl="0" eaLnBrk="1" fontAlgn="auto" latinLnBrk="0" hangingPunct="1">
              <a:lnSpc>
                <a:spcPct val="90000"/>
              </a:lnSpc>
              <a:spcBef>
                <a:spcPct val="0"/>
              </a:spcBef>
              <a:spcAft>
                <a:spcPts val="600"/>
              </a:spcAft>
              <a:buClrTx/>
              <a:buSzTx/>
              <a:buFontTx/>
              <a:buNone/>
              <a:tabLst/>
              <a:defRPr/>
            </a:pPr>
            <a:r>
              <a:rPr lang="ar-JO" sz="4200" dirty="0">
                <a:solidFill>
                  <a:prstClr val="white"/>
                </a:solidFill>
                <a:uFill>
                  <a:solidFill>
                    <a:srgbClr val="000000"/>
                  </a:solidFill>
                </a:uFill>
                <a:latin typeface="Arial" panose="020B0604020202020204" pitchFamily="34" charset="0"/>
                <a:cs typeface="Arial" panose="020B0604020202020204" pitchFamily="34" charset="0"/>
              </a:rPr>
              <a:t>من هو محققك المفضل؟</a:t>
            </a:r>
            <a:endParaRPr kumimoji="0" lang="en-US" sz="42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41" name="Rectangle 14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 name="Rectangle 14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17318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050" name="Picture 2" descr="Poirot - The Great Belgian Detective - cosmiccastaway Wallpaper ...">
            <a:extLst>
              <a:ext uri="{FF2B5EF4-FFF2-40B4-BE49-F238E27FC236}">
                <a16:creationId xmlns:a16="http://schemas.microsoft.com/office/drawing/2014/main" id="{05923872-E49E-4928-916E-8C7EC443C2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4336"/>
          <a:stretch/>
        </p:blipFill>
        <p:spPr bwMode="auto">
          <a:xfrm>
            <a:off x="241299" y="321733"/>
            <a:ext cx="8661401"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74465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85FDC1-A4E8-A784-1BBA-F5EB7D54D70D}"/>
            </a:ext>
          </a:extLst>
        </p:cNvPr>
        <p:cNvGrpSpPr/>
        <p:nvPr/>
      </p:nvGrpSpPr>
      <p:grpSpPr>
        <a:xfrm>
          <a:off x="0" y="0"/>
          <a:ext cx="0" cy="0"/>
          <a:chOff x="0" y="0"/>
          <a:chExt cx="0" cy="0"/>
        </a:xfrm>
      </p:grpSpPr>
      <p:pic>
        <p:nvPicPr>
          <p:cNvPr id="2" name="Picture 1" descr="A person wearing a costume&#10;&#10;Description automatically generated">
            <a:extLst>
              <a:ext uri="{FF2B5EF4-FFF2-40B4-BE49-F238E27FC236}">
                <a16:creationId xmlns:a16="http://schemas.microsoft.com/office/drawing/2014/main" id="{591BFF5B-D562-D054-CDA9-5286196D7D5F}"/>
              </a:ext>
            </a:extLst>
          </p:cNvPr>
          <p:cNvPicPr/>
          <p:nvPr/>
        </p:nvPicPr>
        <p:blipFill rotWithShape="1">
          <a:blip r:embed="rId2">
            <a:extLst>
              <a:ext uri="{28A0092B-C50C-407E-A947-70E740481C1C}">
                <a14:useLocalDpi xmlns:a14="http://schemas.microsoft.com/office/drawing/2010/main" val="0"/>
              </a:ext>
            </a:extLst>
          </a:blip>
          <a:srcRect l="4805" t="23096" r="19958" b="15928"/>
          <a:stretch/>
        </p:blipFill>
        <p:spPr>
          <a:xfrm>
            <a:off x="0" y="0"/>
            <a:ext cx="9144000" cy="6858000"/>
          </a:xfrm>
          <a:prstGeom prst="rect">
            <a:avLst/>
          </a:prstGeom>
        </p:spPr>
      </p:pic>
      <p:sp>
        <p:nvSpPr>
          <p:cNvPr id="3" name="Rectangle 2">
            <a:extLst>
              <a:ext uri="{FF2B5EF4-FFF2-40B4-BE49-F238E27FC236}">
                <a16:creationId xmlns:a16="http://schemas.microsoft.com/office/drawing/2014/main" id="{CFDAAF4E-DBA7-5A2C-B5B5-0FFD015F98D8}"/>
              </a:ext>
            </a:extLst>
          </p:cNvPr>
          <p:cNvSpPr/>
          <p:nvPr/>
        </p:nvSpPr>
        <p:spPr>
          <a:xfrm>
            <a:off x="240691" y="1152766"/>
            <a:ext cx="2797784" cy="1949444"/>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36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rPr>
              <a:t>حياة         الكنيسة     السليمة</a:t>
            </a:r>
            <a:endParaRPr kumimoji="0" lang="en-US" sz="14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4" name="Rectangle 3">
            <a:extLst>
              <a:ext uri="{FF2B5EF4-FFF2-40B4-BE49-F238E27FC236}">
                <a16:creationId xmlns:a16="http://schemas.microsoft.com/office/drawing/2014/main" id="{D25F80C8-66A2-5366-AE92-9E6E07A385C5}"/>
              </a:ext>
            </a:extLst>
          </p:cNvPr>
          <p:cNvSpPr/>
          <p:nvPr/>
        </p:nvSpPr>
        <p:spPr>
          <a:xfrm>
            <a:off x="5934854" y="5587159"/>
            <a:ext cx="3066865" cy="547650"/>
          </a:xfrm>
          <a:prstGeom prst="rect">
            <a:avLst/>
          </a:prstGeom>
          <a:solidFill>
            <a:srgbClr val="FF0000"/>
          </a:solidFill>
        </p:spPr>
        <p:txBody>
          <a:bodyPr wrap="non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دراسات في 1 تيموثاوس</a:t>
            </a:r>
            <a:endParaRPr kumimoji="0" lang="en-US" sz="12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Tree>
    <p:extLst>
      <p:ext uri="{BB962C8B-B14F-4D97-AF65-F5344CB8AC3E}">
        <p14:creationId xmlns:p14="http://schemas.microsoft.com/office/powerpoint/2010/main" val="3017294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earing a costume&#10;&#10;Description automatically generated">
            <a:extLst>
              <a:ext uri="{FF2B5EF4-FFF2-40B4-BE49-F238E27FC236}">
                <a16:creationId xmlns:a16="http://schemas.microsoft.com/office/drawing/2014/main" id="{08F55975-F961-418E-89EF-6FF7269841C5}"/>
              </a:ext>
            </a:extLst>
          </p:cNvPr>
          <p:cNvPicPr/>
          <p:nvPr/>
        </p:nvPicPr>
        <p:blipFill rotWithShape="1">
          <a:blip r:embed="rId2">
            <a:extLst>
              <a:ext uri="{28A0092B-C50C-407E-A947-70E740481C1C}">
                <a14:useLocalDpi xmlns:a14="http://schemas.microsoft.com/office/drawing/2010/main" val="0"/>
              </a:ext>
            </a:extLst>
          </a:blip>
          <a:srcRect l="4805" t="23096" r="19958" b="15928"/>
          <a:stretch/>
        </p:blipFill>
        <p:spPr>
          <a:xfrm>
            <a:off x="0" y="0"/>
            <a:ext cx="9144000" cy="6858000"/>
          </a:xfrm>
          <a:prstGeom prst="rect">
            <a:avLst/>
          </a:prstGeom>
        </p:spPr>
      </p:pic>
      <p:sp>
        <p:nvSpPr>
          <p:cNvPr id="5" name="Rectangle 4">
            <a:extLst>
              <a:ext uri="{FF2B5EF4-FFF2-40B4-BE49-F238E27FC236}">
                <a16:creationId xmlns:a16="http://schemas.microsoft.com/office/drawing/2014/main" id="{DD21DCEF-FE90-4221-8B69-8F2786A674B7}"/>
              </a:ext>
            </a:extLst>
          </p:cNvPr>
          <p:cNvSpPr/>
          <p:nvPr/>
        </p:nvSpPr>
        <p:spPr>
          <a:xfrm>
            <a:off x="183540" y="1143242"/>
            <a:ext cx="3778860" cy="3442033"/>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lang="ar-JO" sz="3200" dirty="0">
                <a:solidFill>
                  <a:srgbClr val="000000"/>
                </a:solidFill>
                <a:uFill>
                  <a:solidFill>
                    <a:srgbClr val="000000"/>
                  </a:solidFill>
                </a:uFill>
                <a:latin typeface="Arial" panose="020B0604020202020204" pitchFamily="34" charset="0"/>
                <a:ea typeface="Arial Unicode MS"/>
                <a:cs typeface="Arial" panose="020B0604020202020204" pitchFamily="34" charset="0"/>
              </a:rPr>
              <a:t>تميز                   الكنائس                السليمة                    الحق                        من                       الخطأ</a:t>
            </a:r>
            <a:endParaRPr kumimoji="0" lang="en-US" sz="11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6" name="Rectangle 5">
            <a:extLst>
              <a:ext uri="{FF2B5EF4-FFF2-40B4-BE49-F238E27FC236}">
                <a16:creationId xmlns:a16="http://schemas.microsoft.com/office/drawing/2014/main" id="{88CD8F20-5897-4437-B467-115232566B4E}"/>
              </a:ext>
            </a:extLst>
          </p:cNvPr>
          <p:cNvSpPr/>
          <p:nvPr/>
        </p:nvSpPr>
        <p:spPr>
          <a:xfrm>
            <a:off x="5508104" y="5596684"/>
            <a:ext cx="3653537" cy="548099"/>
          </a:xfrm>
          <a:prstGeom prst="rect">
            <a:avLst/>
          </a:prstGeom>
          <a:solidFill>
            <a:srgbClr val="FF0000"/>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2800" b="1"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1 تيموثاوس 4: 1-16</a:t>
            </a:r>
            <a:endParaRPr kumimoji="0" lang="en-US" sz="12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22335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44FF01A-3429-BA92-5AAA-ACF3A15FDF9C}"/>
            </a:ext>
          </a:extLst>
        </p:cNvPr>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1FCC39DB-9FC3-24BC-094F-3637D2622C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A80CFB3E-64F7-3FDB-E065-FC3724643CDF}"/>
              </a:ext>
            </a:extLst>
          </p:cNvPr>
          <p:cNvSpPr/>
          <p:nvPr/>
        </p:nvSpPr>
        <p:spPr>
          <a:xfrm>
            <a:off x="3790950" y="319067"/>
            <a:ext cx="4872990" cy="3300434"/>
          </a:xfrm>
          <a:prstGeom prst="rect">
            <a:avLst/>
          </a:prstGeom>
          <a:noFill/>
        </p:spPr>
        <p:txBody>
          <a:bodyPr vert="horz" lIns="91440" tIns="45720" rIns="91440" bIns="45720" rtlCol="0" anchor="b">
            <a:normAutofit/>
          </a:bodyPr>
          <a:lstStyle/>
          <a:p>
            <a:pPr marL="0" marR="0" lvl="0" indent="0" algn="r" defTabSz="914400" rtl="0" eaLnBrk="1" fontAlgn="auto" latinLnBrk="0" hangingPunct="1">
              <a:lnSpc>
                <a:spcPct val="90000"/>
              </a:lnSpc>
              <a:spcBef>
                <a:spcPct val="0"/>
              </a:spcBef>
              <a:spcAft>
                <a:spcPts val="600"/>
              </a:spcAft>
              <a:buClrTx/>
              <a:buSzTx/>
              <a:buFontTx/>
              <a:buNone/>
              <a:tabLst/>
              <a:defRPr/>
            </a:pPr>
            <a:r>
              <a:rPr kumimoji="0" lang="ar-JO" sz="4500" u="none" strike="noStrike" kern="1200" cap="none" spc="0" normalizeH="0" baseline="0" noProof="0" dirty="0">
                <a:ln>
                  <a:noFill/>
                </a:ln>
                <a:solidFill>
                  <a:prstClr val="black"/>
                </a:solidFill>
                <a:effectLst/>
                <a:uLnTx/>
                <a:uFill>
                  <a:solidFill>
                    <a:srgbClr val="000000"/>
                  </a:solidFill>
                </a:uFill>
                <a:latin typeface="Arial" panose="020B0604020202020204" pitchFamily="34" charset="0"/>
                <a:ea typeface="ＭＳ Ｐゴシック" charset="0"/>
                <a:cs typeface="Arial" panose="020B0604020202020204" pitchFamily="34" charset="0"/>
              </a:rPr>
              <a:t>استراتيجيات الشيطان لتدمير كنيسة المسيح</a:t>
            </a:r>
            <a:endParaRPr kumimoji="0" lang="en-US" sz="4500" u="none" strike="noStrike" kern="1200" cap="none" spc="0" normalizeH="0" baseline="0" noProof="0" dirty="0">
              <a:ln>
                <a:noFill/>
              </a:ln>
              <a:solidFill>
                <a:prstClr val="black"/>
              </a:solidFill>
              <a:effectLst/>
              <a:uLnTx/>
              <a:uFill>
                <a:solidFill>
                  <a:srgbClr val="000000"/>
                </a:solidFill>
              </a:uFill>
              <a:latin typeface="Arial" panose="020B0604020202020204" pitchFamily="34" charset="0"/>
              <a:ea typeface="ＭＳ Ｐゴシック" charset="0"/>
              <a:cs typeface="Arial" panose="020B0604020202020204" pitchFamily="34" charset="0"/>
            </a:endParaRPr>
          </a:p>
        </p:txBody>
      </p:sp>
      <p:pic>
        <p:nvPicPr>
          <p:cNvPr id="3074" name="Picture 2" descr="Free Cartoon Church Pictures, Download Free Clip Art, Free Clip ...">
            <a:extLst>
              <a:ext uri="{FF2B5EF4-FFF2-40B4-BE49-F238E27FC236}">
                <a16:creationId xmlns:a16="http://schemas.microsoft.com/office/drawing/2014/main" id="{992D172E-D220-6B22-C833-E7658DD9E3A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306" r="7609" b="3"/>
          <a:stretch/>
        </p:blipFill>
        <p:spPr bwMode="auto">
          <a:xfrm>
            <a:off x="852591" y="1900901"/>
            <a:ext cx="2328759" cy="403508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a:extLst>
              <a:ext uri="{FF2B5EF4-FFF2-40B4-BE49-F238E27FC236}">
                <a16:creationId xmlns:a16="http://schemas.microsoft.com/office/drawing/2014/main" id="{B5D672B2-91A7-694A-68D1-ED264373A9F5}"/>
              </a:ext>
            </a:extLst>
          </p:cNvPr>
          <p:cNvCxnSpPr/>
          <p:nvPr/>
        </p:nvCxnSpPr>
        <p:spPr>
          <a:xfrm>
            <a:off x="400050" y="1352550"/>
            <a:ext cx="771525" cy="1571625"/>
          </a:xfrm>
          <a:prstGeom prst="straightConnector1">
            <a:avLst/>
          </a:prstGeom>
          <a:ln w="762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C74FC55B-2AB5-D398-12D9-739268285997}"/>
              </a:ext>
            </a:extLst>
          </p:cNvPr>
          <p:cNvCxnSpPr>
            <a:cxnSpLocks/>
          </p:cNvCxnSpPr>
          <p:nvPr/>
        </p:nvCxnSpPr>
        <p:spPr>
          <a:xfrm flipH="1">
            <a:off x="2781301" y="1304925"/>
            <a:ext cx="1047749" cy="1571625"/>
          </a:xfrm>
          <a:prstGeom prst="straightConnector1">
            <a:avLst/>
          </a:prstGeom>
          <a:ln w="762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7AAF82E-3ABA-9F0F-EDF6-DF19D7437A0D}"/>
              </a:ext>
            </a:extLst>
          </p:cNvPr>
          <p:cNvSpPr/>
          <p:nvPr/>
        </p:nvSpPr>
        <p:spPr>
          <a:xfrm>
            <a:off x="4525112" y="3874711"/>
            <a:ext cx="3133725" cy="1384995"/>
          </a:xfrm>
          <a:prstGeom prst="rect">
            <a:avLst/>
          </a:prstGeom>
          <a:ln>
            <a:solidFill>
              <a:schemeClr val="tx1">
                <a:lumMod val="85000"/>
                <a:lumOff val="15000"/>
              </a:schemeClr>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prstClr val="black"/>
                </a:solidFill>
                <a:effectLst/>
                <a:uLnTx/>
                <a:uFill>
                  <a:solidFill>
                    <a:srgbClr val="000000"/>
                  </a:solidFill>
                </a:uFill>
                <a:latin typeface="Arial" panose="020B0604020202020204" pitchFamily="34" charset="0"/>
                <a:ea typeface="ＭＳ Ｐゴシック" charset="0"/>
                <a:cs typeface="Arial" panose="020B0604020202020204" pitchFamily="34" charset="0"/>
              </a:rPr>
              <a:t>اضطهادها</a:t>
            </a:r>
            <a:endParaRPr kumimoji="0" lang="en-US" sz="2800" u="none" strike="noStrike" kern="1200" cap="none" spc="0" normalizeH="0" baseline="0" noProof="0" dirty="0">
              <a:ln>
                <a:noFill/>
              </a:ln>
              <a:solidFill>
                <a:prstClr val="black"/>
              </a:solidFill>
              <a:effectLst/>
              <a:uLnTx/>
              <a:uFill>
                <a:solidFill>
                  <a:srgbClr val="000000"/>
                </a:solidFill>
              </a:uFill>
              <a:latin typeface="Arial" panose="020B0604020202020204" pitchFamily="34" charset="0"/>
              <a:ea typeface="ＭＳ Ｐゴシック"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prstClr val="black"/>
                </a:solidFill>
                <a:effectLst/>
                <a:uLnTx/>
                <a:uFill>
                  <a:solidFill>
                    <a:srgbClr val="000000"/>
                  </a:solidFill>
                </a:uFill>
                <a:latin typeface="Arial" panose="020B0604020202020204" pitchFamily="34" charset="0"/>
                <a:ea typeface="ＭＳ Ｐゴシック" charset="0"/>
                <a:cs typeface="Arial" panose="020B0604020202020204" pitchFamily="34" charset="0"/>
              </a:rPr>
              <a:t>تقسيمها</a:t>
            </a:r>
            <a:endParaRPr kumimoji="0" lang="en-US" sz="2800" u="none" strike="noStrike" kern="1200" cap="none" spc="0" normalizeH="0" baseline="0" noProof="0" dirty="0">
              <a:ln>
                <a:noFill/>
              </a:ln>
              <a:solidFill>
                <a:prstClr val="black"/>
              </a:solidFill>
              <a:effectLst/>
              <a:uLnTx/>
              <a:uFill>
                <a:solidFill>
                  <a:srgbClr val="000000"/>
                </a:solidFill>
              </a:uFill>
              <a:latin typeface="Arial" panose="020B0604020202020204" pitchFamily="34" charset="0"/>
              <a:ea typeface="ＭＳ Ｐゴシック"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prstClr val="black"/>
                </a:solidFill>
                <a:effectLst/>
                <a:uLnTx/>
                <a:uFill>
                  <a:solidFill>
                    <a:srgbClr val="000000"/>
                  </a:solidFill>
                </a:uFill>
                <a:latin typeface="Arial" panose="020B0604020202020204" pitchFamily="34" charset="0"/>
                <a:ea typeface="ＭＳ Ｐゴシック" charset="0"/>
                <a:cs typeface="Arial" panose="020B0604020202020204" pitchFamily="34" charset="0"/>
              </a:rPr>
              <a:t>تسميمها</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cxnSp>
        <p:nvCxnSpPr>
          <p:cNvPr id="9" name="Straight Arrow Connector 8">
            <a:extLst>
              <a:ext uri="{FF2B5EF4-FFF2-40B4-BE49-F238E27FC236}">
                <a16:creationId xmlns:a16="http://schemas.microsoft.com/office/drawing/2014/main" id="{84096060-1147-186E-CC5A-4BD40FC51ABA}"/>
              </a:ext>
            </a:extLst>
          </p:cNvPr>
          <p:cNvCxnSpPr>
            <a:cxnSpLocks/>
          </p:cNvCxnSpPr>
          <p:nvPr/>
        </p:nvCxnSpPr>
        <p:spPr>
          <a:xfrm flipH="1" flipV="1">
            <a:off x="420230" y="3413616"/>
            <a:ext cx="941108" cy="1314450"/>
          </a:xfrm>
          <a:prstGeom prst="straightConnector1">
            <a:avLst/>
          </a:prstGeom>
          <a:ln w="762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A67630B5-570D-90D0-F963-DD61A3B1DC2F}"/>
              </a:ext>
            </a:extLst>
          </p:cNvPr>
          <p:cNvCxnSpPr>
            <a:cxnSpLocks/>
          </p:cNvCxnSpPr>
          <p:nvPr/>
        </p:nvCxnSpPr>
        <p:spPr>
          <a:xfrm flipV="1">
            <a:off x="2705100" y="3413616"/>
            <a:ext cx="1114425" cy="1282198"/>
          </a:xfrm>
          <a:prstGeom prst="straightConnector1">
            <a:avLst/>
          </a:prstGeom>
          <a:ln w="762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4710724E-7BE0-2657-AC06-786A1ED33A12}"/>
              </a:ext>
            </a:extLst>
          </p:cNvPr>
          <p:cNvCxnSpPr>
            <a:cxnSpLocks/>
          </p:cNvCxnSpPr>
          <p:nvPr/>
        </p:nvCxnSpPr>
        <p:spPr>
          <a:xfrm>
            <a:off x="86578" y="5591175"/>
            <a:ext cx="1464498" cy="0"/>
          </a:xfrm>
          <a:prstGeom prst="straightConnector1">
            <a:avLst/>
          </a:prstGeom>
          <a:ln w="7620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7090319-AB09-6DC7-5369-A0A50A311128}"/>
              </a:ext>
            </a:extLst>
          </p:cNvPr>
          <p:cNvCxnSpPr>
            <a:cxnSpLocks/>
          </p:cNvCxnSpPr>
          <p:nvPr/>
        </p:nvCxnSpPr>
        <p:spPr>
          <a:xfrm flipH="1">
            <a:off x="2478923" y="5596884"/>
            <a:ext cx="2187183" cy="0"/>
          </a:xfrm>
          <a:prstGeom prst="straightConnector1">
            <a:avLst/>
          </a:prstGeom>
          <a:ln w="7620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6635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CFDBFC83-C638-4B6B-95F0-878FB0107BAE}"/>
              </a:ext>
            </a:extLst>
          </p:cNvPr>
          <p:cNvSpPr/>
          <p:nvPr/>
        </p:nvSpPr>
        <p:spPr>
          <a:xfrm>
            <a:off x="1576387" y="1285786"/>
            <a:ext cx="5991225" cy="2862322"/>
          </a:xfrm>
          <a:prstGeom prst="rect">
            <a:avLst/>
          </a:prstGeom>
          <a:ln>
            <a:solidFill>
              <a:schemeClr val="bg1"/>
            </a:solidFill>
          </a:ln>
        </p:spPr>
        <p:txBody>
          <a:bodyPr wrap="square">
            <a:spAutoFit/>
          </a:bodyPr>
          <a:lstStyle/>
          <a:p>
            <a:pPr algn="ctr" rtl="1"/>
            <a:r>
              <a:rPr lang="ar-SA" sz="3600" dirty="0">
                <a:latin typeface="Arial" panose="020B0604020202020204" pitchFamily="34" charset="0"/>
                <a:cs typeface="Arial" panose="020B0604020202020204" pitchFamily="34" charset="0"/>
              </a:rPr>
              <a:t>١ تيموثاوس ٤ : ٤-٥</a:t>
            </a:r>
          </a:p>
          <a:p>
            <a:pPr algn="ctr" rtl="1"/>
            <a:endParaRPr lang="en-US" sz="3600" dirty="0">
              <a:latin typeface="Arial" panose="020B0604020202020204" pitchFamily="34" charset="0"/>
              <a:cs typeface="Arial" panose="020B0604020202020204" pitchFamily="34" charset="0"/>
            </a:endParaRPr>
          </a:p>
          <a:p>
            <a:pPr algn="ctr" rtl="1"/>
            <a:r>
              <a:rPr lang="ar-SA" sz="3600" dirty="0">
                <a:latin typeface="Arial" panose="020B0604020202020204" pitchFamily="34" charset="0"/>
                <a:cs typeface="Arial" panose="020B0604020202020204" pitchFamily="34" charset="0"/>
              </a:rPr>
              <a:t>4 لأن كل خليقة الله جيدة، ولا يرفض شيء إذا أخذ مع الشكر</a:t>
            </a:r>
            <a:r>
              <a:rPr lang="ar-JO" sz="3600" dirty="0">
                <a:latin typeface="Arial" panose="020B0604020202020204" pitchFamily="34" charset="0"/>
                <a:cs typeface="Arial" panose="020B0604020202020204" pitchFamily="34" charset="0"/>
              </a:rPr>
              <a:t> 5 </a:t>
            </a:r>
            <a:r>
              <a:rPr lang="ar-SA" sz="3600" dirty="0">
                <a:latin typeface="Arial" panose="020B0604020202020204" pitchFamily="34" charset="0"/>
                <a:cs typeface="Arial" panose="020B0604020202020204" pitchFamily="34" charset="0"/>
              </a:rPr>
              <a:t>لأنه يقدس بكلمة الله والصلاة.</a:t>
            </a:r>
          </a:p>
        </p:txBody>
      </p:sp>
    </p:spTree>
    <p:extLst>
      <p:ext uri="{BB962C8B-B14F-4D97-AF65-F5344CB8AC3E}">
        <p14:creationId xmlns:p14="http://schemas.microsoft.com/office/powerpoint/2010/main" val="2422365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Traffic light isolated icon green light Royalty Free Vector">
            <a:extLst>
              <a:ext uri="{FF2B5EF4-FFF2-40B4-BE49-F238E27FC236}">
                <a16:creationId xmlns:a16="http://schemas.microsoft.com/office/drawing/2014/main" id="{5B0071B8-ED21-465D-903A-452A9622489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300" t="21666" r="17600" b="23890"/>
          <a:stretch/>
        </p:blipFill>
        <p:spPr bwMode="auto">
          <a:xfrm>
            <a:off x="6813745" y="3944462"/>
            <a:ext cx="2025455" cy="174885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raffic light isolated icon green light Royalty Free Vector">
            <a:extLst>
              <a:ext uri="{FF2B5EF4-FFF2-40B4-BE49-F238E27FC236}">
                <a16:creationId xmlns:a16="http://schemas.microsoft.com/office/drawing/2014/main" id="{8BC57DFB-57DD-479A-B078-5A98F8E619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300" t="21666" r="17600" b="23890"/>
          <a:stretch/>
        </p:blipFill>
        <p:spPr bwMode="auto">
          <a:xfrm>
            <a:off x="384370" y="440919"/>
            <a:ext cx="2025455" cy="17488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ersonification clipart 3 » Clipart Station">
            <a:extLst>
              <a:ext uri="{FF2B5EF4-FFF2-40B4-BE49-F238E27FC236}">
                <a16:creationId xmlns:a16="http://schemas.microsoft.com/office/drawing/2014/main" id="{B77547F7-5EE7-4BBB-810D-FF0F659585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370" y="3664356"/>
            <a:ext cx="1571941" cy="18764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id="{7C5C4D7F-9454-4177-AEB0-89BCE3E6F376}"/>
              </a:ext>
            </a:extLst>
          </p:cNvPr>
          <p:cNvCxnSpPr/>
          <p:nvPr/>
        </p:nvCxnSpPr>
        <p:spPr>
          <a:xfrm>
            <a:off x="2171700" y="1895475"/>
            <a:ext cx="4724400"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BABD35F2-36DF-47D3-90FB-6DC467145529}"/>
              </a:ext>
            </a:extLst>
          </p:cNvPr>
          <p:cNvCxnSpPr/>
          <p:nvPr/>
        </p:nvCxnSpPr>
        <p:spPr>
          <a:xfrm>
            <a:off x="2190750" y="4038600"/>
            <a:ext cx="4724400"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7" name="Rectangle 6">
            <a:extLst>
              <a:ext uri="{FF2B5EF4-FFF2-40B4-BE49-F238E27FC236}">
                <a16:creationId xmlns:a16="http://schemas.microsoft.com/office/drawing/2014/main" id="{30B2909A-C780-4BFA-9EC1-B8E6F9199B75}"/>
              </a:ext>
            </a:extLst>
          </p:cNvPr>
          <p:cNvSpPr/>
          <p:nvPr/>
        </p:nvSpPr>
        <p:spPr>
          <a:xfrm>
            <a:off x="6725709" y="2276872"/>
            <a:ext cx="2094763" cy="1569660"/>
          </a:xfrm>
          <a:prstGeom prst="rect">
            <a:avLst/>
          </a:prstGeom>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u="sng" strike="noStrike" kern="1200" cap="none" spc="0" normalizeH="0" baseline="0" noProof="0" dirty="0">
                <a:ln>
                  <a:noFill/>
                </a:ln>
                <a:solidFill>
                  <a:prstClr val="black"/>
                </a:solidFill>
                <a:effectLst/>
                <a:uLnTx/>
                <a:uFill>
                  <a:solidFill>
                    <a:srgbClr val="000000"/>
                  </a:solidFill>
                </a:uFill>
                <a:latin typeface="Arial" panose="020B0604020202020204" pitchFamily="34" charset="0"/>
                <a:cs typeface="Arial" panose="020B0604020202020204" pitchFamily="34" charset="0"/>
              </a:rPr>
              <a:t>الناموسي</a:t>
            </a:r>
            <a:endParaRPr kumimoji="0" lang="en-US" sz="3200" u="sng" strike="noStrike" kern="1200" cap="none" spc="0" normalizeH="0" baseline="0" noProof="0" dirty="0">
              <a:ln>
                <a:noFill/>
              </a:ln>
              <a:solidFill>
                <a:prstClr val="black"/>
              </a:solidFill>
              <a:effectLst/>
              <a:uLnTx/>
              <a:uFill>
                <a:solidFill>
                  <a:srgbClr val="000000"/>
                </a:solidFill>
              </a:u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u="none" strike="noStrike" kern="1200" cap="none" spc="0" normalizeH="0" baseline="0" noProof="0" dirty="0">
                <a:ln>
                  <a:noFill/>
                </a:ln>
                <a:solidFill>
                  <a:prstClr val="black"/>
                </a:solidFill>
                <a:effectLst/>
                <a:uLnTx/>
                <a:uFill>
                  <a:solidFill>
                    <a:srgbClr val="000000"/>
                  </a:solidFill>
                </a:uFill>
                <a:latin typeface="Arial" panose="020B0604020202020204" pitchFamily="34" charset="0"/>
                <a:cs typeface="Arial" panose="020B0604020202020204" pitchFamily="34" charset="0"/>
              </a:rPr>
              <a:t>أضف إلى الكتاب المقدس</a:t>
            </a:r>
            <a:endParaRPr kumimoji="0" lang="en-US" sz="320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EE91DCF1-C52E-48B3-BCCE-3E27119180CD}"/>
              </a:ext>
            </a:extLst>
          </p:cNvPr>
          <p:cNvSpPr/>
          <p:nvPr/>
        </p:nvSpPr>
        <p:spPr>
          <a:xfrm>
            <a:off x="107504" y="2286397"/>
            <a:ext cx="2094763" cy="1569660"/>
          </a:xfrm>
          <a:prstGeom prst="rect">
            <a:avLst/>
          </a:prstGeom>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u="sng" strike="noStrike" kern="1200" cap="none" spc="0" normalizeH="0" baseline="0" noProof="0" dirty="0">
                <a:ln>
                  <a:noFill/>
                </a:ln>
                <a:solidFill>
                  <a:prstClr val="black"/>
                </a:solidFill>
                <a:effectLst/>
                <a:uLnTx/>
                <a:uFill>
                  <a:solidFill>
                    <a:srgbClr val="000000"/>
                  </a:solidFill>
                </a:uFill>
                <a:latin typeface="Arial" panose="020B0604020202020204" pitchFamily="34" charset="0"/>
                <a:cs typeface="Arial" panose="020B0604020202020204" pitchFamily="34" charset="0"/>
              </a:rPr>
              <a:t>الفاجر</a:t>
            </a:r>
            <a:endParaRPr kumimoji="0" lang="en-US" sz="3200" u="sng" strike="noStrike" kern="1200" cap="none" spc="0" normalizeH="0" baseline="0" noProof="0" dirty="0">
              <a:ln>
                <a:noFill/>
              </a:ln>
              <a:solidFill>
                <a:prstClr val="black"/>
              </a:solidFill>
              <a:effectLst/>
              <a:uLnTx/>
              <a:uFill>
                <a:solidFill>
                  <a:srgbClr val="000000"/>
                </a:solidFill>
              </a:u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ar-JO" sz="3200" dirty="0">
                <a:solidFill>
                  <a:prstClr val="black"/>
                </a:solidFill>
                <a:uFill>
                  <a:solidFill>
                    <a:srgbClr val="000000"/>
                  </a:solidFill>
                </a:uFill>
                <a:latin typeface="Arial" panose="020B0604020202020204" pitchFamily="34" charset="0"/>
                <a:cs typeface="Arial" panose="020B0604020202020204" pitchFamily="34" charset="0"/>
              </a:rPr>
              <a:t>خذ من الكتاب المقدس</a:t>
            </a:r>
            <a:endParaRPr kumimoji="0" lang="en-US" sz="320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0" name="Picture 4" descr="Personification clipart 3 » Clipart Station">
            <a:extLst>
              <a:ext uri="{FF2B5EF4-FFF2-40B4-BE49-F238E27FC236}">
                <a16:creationId xmlns:a16="http://schemas.microsoft.com/office/drawing/2014/main" id="{18E21730-A890-4A40-AF58-3B34DC7945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7689" y="66675"/>
            <a:ext cx="1571941" cy="18764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Cast Off..: Langkah Membuat Stick Figure Animation">
            <a:extLst>
              <a:ext uri="{FF2B5EF4-FFF2-40B4-BE49-F238E27FC236}">
                <a16:creationId xmlns:a16="http://schemas.microsoft.com/office/drawing/2014/main" id="{702504FB-4B04-4E90-AA99-D94913AB12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1000" y="1943100"/>
            <a:ext cx="1859531" cy="205242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4A0548C-88E0-4DD9-9B82-C577FBAEEB63}"/>
              </a:ext>
            </a:extLst>
          </p:cNvPr>
          <p:cNvSpPr/>
          <p:nvPr/>
        </p:nvSpPr>
        <p:spPr>
          <a:xfrm>
            <a:off x="2198633" y="2623389"/>
            <a:ext cx="1851790" cy="523220"/>
          </a:xfrm>
          <a:prstGeom prst="rect">
            <a:avLst/>
          </a:prstGeom>
          <a:solidFill>
            <a:schemeClr val="accent2"/>
          </a:solid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cs typeface="Arial" panose="020B0604020202020204" pitchFamily="34" charset="0"/>
              </a:rPr>
              <a:t>استمتع بالحياة</a:t>
            </a:r>
            <a:endParaRPr kumimoji="0" lang="en-US" sz="28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641003BC-8D85-4E3C-AB3A-EFDB3C10CAAA}"/>
              </a:ext>
            </a:extLst>
          </p:cNvPr>
          <p:cNvSpPr/>
          <p:nvPr/>
        </p:nvSpPr>
        <p:spPr>
          <a:xfrm>
            <a:off x="5003706" y="2623389"/>
            <a:ext cx="1861408" cy="523220"/>
          </a:xfrm>
          <a:prstGeom prst="rect">
            <a:avLst/>
          </a:prstGeom>
          <a:solidFill>
            <a:schemeClr val="accent2"/>
          </a:solid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cs typeface="Arial" panose="020B0604020202020204" pitchFamily="34" charset="0"/>
              </a:rPr>
              <a:t>الحياة المقدسة</a:t>
            </a:r>
            <a:endParaRPr kumimoji="0" lang="en-US" sz="28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75D9B054-E5EF-4011-AC39-DEDD416DB592}"/>
              </a:ext>
            </a:extLst>
          </p:cNvPr>
          <p:cNvSpPr/>
          <p:nvPr/>
        </p:nvSpPr>
        <p:spPr>
          <a:xfrm>
            <a:off x="1774176" y="5982370"/>
            <a:ext cx="5519461" cy="584775"/>
          </a:xfrm>
          <a:prstGeom prst="rect">
            <a:avLst/>
          </a:prstGeom>
          <a:solidFill>
            <a:schemeClr val="tx1"/>
          </a:solid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cs typeface="Arial" panose="020B0604020202020204" pitchFamily="34" charset="0"/>
              </a:rPr>
              <a:t>المعلمين الكذبة على اليسار وعلى اليمين</a:t>
            </a:r>
            <a:endParaRPr kumimoji="0" lang="en-US" sz="32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5" name="Arrow: Left 4">
            <a:extLst>
              <a:ext uri="{FF2B5EF4-FFF2-40B4-BE49-F238E27FC236}">
                <a16:creationId xmlns:a16="http://schemas.microsoft.com/office/drawing/2014/main" id="{6B8CA5BC-F78F-42B7-93CA-11060B821A65}"/>
              </a:ext>
            </a:extLst>
          </p:cNvPr>
          <p:cNvSpPr/>
          <p:nvPr/>
        </p:nvSpPr>
        <p:spPr>
          <a:xfrm>
            <a:off x="384371" y="5705475"/>
            <a:ext cx="1025918" cy="1123950"/>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6" name="Arrow: Left 15">
            <a:extLst>
              <a:ext uri="{FF2B5EF4-FFF2-40B4-BE49-F238E27FC236}">
                <a16:creationId xmlns:a16="http://schemas.microsoft.com/office/drawing/2014/main" id="{DFF832DB-C0A9-4CD9-A244-6EE1849763CA}"/>
              </a:ext>
            </a:extLst>
          </p:cNvPr>
          <p:cNvSpPr/>
          <p:nvPr/>
        </p:nvSpPr>
        <p:spPr>
          <a:xfrm rot="10800000">
            <a:off x="7604321" y="5705475"/>
            <a:ext cx="1025918" cy="1123950"/>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4349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3123" y="0"/>
            <a:ext cx="9497123" cy="71014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9570" name="Rectangle 2"/>
          <p:cNvSpPr>
            <a:spLocks noGrp="1" noChangeArrowheads="1"/>
          </p:cNvSpPr>
          <p:nvPr>
            <p:ph type="title"/>
          </p:nvPr>
        </p:nvSpPr>
        <p:spPr>
          <a:xfrm>
            <a:off x="400050" y="990600"/>
            <a:ext cx="7772400" cy="1143000"/>
          </a:xfrm>
        </p:spPr>
        <p:txBody>
          <a:bodyPr/>
          <a:lstStyle/>
          <a:p>
            <a:pPr eaLnBrk="1" hangingPunct="1">
              <a:spcBef>
                <a:spcPct val="50000"/>
              </a:spcBef>
              <a:defRPr/>
            </a:pPr>
            <a:r>
              <a:rPr lang="ar-JO" sz="4000" b="1" kern="1200" dirty="0">
                <a:solidFill>
                  <a:srgbClr val="FFFFFF"/>
                </a:solidFill>
                <a:effectLst>
                  <a:glow rad="228600">
                    <a:srgbClr val="100D00"/>
                  </a:glow>
                </a:effectLst>
                <a:latin typeface="Arial" panose="020B0604020202020204" pitchFamily="34" charset="0"/>
                <a:ea typeface="ＭＳ Ｐゴシック" charset="0"/>
                <a:cs typeface="Arial" panose="020B0604020202020204" pitchFamily="34" charset="0"/>
              </a:rPr>
              <a:t>أنت خروف</a:t>
            </a:r>
            <a:endParaRPr lang="en-US" sz="4000" b="1" kern="1200" dirty="0">
              <a:solidFill>
                <a:srgbClr val="FFFFFF"/>
              </a:solidFill>
              <a:effectLst>
                <a:glow rad="228600">
                  <a:srgbClr val="100D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43447410"/>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A2772-1BD4-B236-03F2-B34E04B879C1}"/>
            </a:ext>
          </a:extLst>
        </p:cNvPr>
        <p:cNvGrpSpPr/>
        <p:nvPr/>
      </p:nvGrpSpPr>
      <p:grpSpPr>
        <a:xfrm>
          <a:off x="0" y="0"/>
          <a:ext cx="0" cy="0"/>
          <a:chOff x="0" y="0"/>
          <a:chExt cx="0" cy="0"/>
        </a:xfrm>
      </p:grpSpPr>
      <p:pic>
        <p:nvPicPr>
          <p:cNvPr id="3" name="Picture 2" descr="Psalm 23 | The Lord Shepherds Us and Welcomes Us — Things of the Sort">
            <a:extLst>
              <a:ext uri="{FF2B5EF4-FFF2-40B4-BE49-F238E27FC236}">
                <a16:creationId xmlns:a16="http://schemas.microsoft.com/office/drawing/2014/main" id="{2AE4D60A-AB43-CC01-29D4-70B6707102A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04"/>
          <a:stretch/>
        </p:blipFill>
        <p:spPr bwMode="auto">
          <a:xfrm>
            <a:off x="-8910" y="0"/>
            <a:ext cx="915291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FAB84D4D-C0F5-4DCF-22E1-419988039476}"/>
              </a:ext>
            </a:extLst>
          </p:cNvPr>
          <p:cNvSpPr/>
          <p:nvPr/>
        </p:nvSpPr>
        <p:spPr>
          <a:xfrm>
            <a:off x="438151" y="1495895"/>
            <a:ext cx="8086724" cy="547650"/>
          </a:xfrm>
          <a:prstGeom prst="rect">
            <a:avLst/>
          </a:prstGeom>
          <a:solidFill>
            <a:schemeClr val="tx1"/>
          </a:solidFill>
          <a:ln>
            <a:solidFill>
              <a:schemeClr val="bg1"/>
            </a:solidFill>
          </a:ln>
        </p:spPr>
        <p:txBody>
          <a:bodyPr wrap="square">
            <a:spAutoFit/>
          </a:bodyPr>
          <a:lstStyle/>
          <a:p>
            <a:pPr marL="0" marR="0" lvl="0" indent="0" algn="r" defTabSz="457200" rtl="0" eaLnBrk="1" fontAlgn="auto" latinLnBrk="0" hangingPunct="1">
              <a:lnSpc>
                <a:spcPct val="115000"/>
              </a:lnSpc>
              <a:spcBef>
                <a:spcPts val="120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الكنائس السليمة تواجه تأثير التعاليم الكاذبة (1 تي 4: 6-10)</a:t>
            </a:r>
            <a:endParaRPr kumimoji="0" lang="en-US" sz="280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8" name="Rectangle 7">
            <a:extLst>
              <a:ext uri="{FF2B5EF4-FFF2-40B4-BE49-F238E27FC236}">
                <a16:creationId xmlns:a16="http://schemas.microsoft.com/office/drawing/2014/main" id="{06360692-62C7-6FC9-AA5F-6608EA3DBF0D}"/>
              </a:ext>
            </a:extLst>
          </p:cNvPr>
          <p:cNvSpPr/>
          <p:nvPr/>
        </p:nvSpPr>
        <p:spPr>
          <a:xfrm>
            <a:off x="814695" y="2762720"/>
            <a:ext cx="7505700" cy="545727"/>
          </a:xfrm>
          <a:prstGeom prst="rect">
            <a:avLst/>
          </a:prstGeom>
          <a:solidFill>
            <a:schemeClr val="bg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ar-JO" sz="280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الجماعة منتبهة للتعاليم الكاذبة ( ع 6)</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0" name="Rectangle 9">
            <a:extLst>
              <a:ext uri="{FF2B5EF4-FFF2-40B4-BE49-F238E27FC236}">
                <a16:creationId xmlns:a16="http://schemas.microsoft.com/office/drawing/2014/main" id="{6C460FCB-9879-1445-8A2D-8BD120EACC0C}"/>
              </a:ext>
            </a:extLst>
          </p:cNvPr>
          <p:cNvSpPr/>
          <p:nvPr/>
        </p:nvSpPr>
        <p:spPr>
          <a:xfrm>
            <a:off x="814695" y="3426819"/>
            <a:ext cx="7514610" cy="548099"/>
          </a:xfrm>
          <a:prstGeom prst="rect">
            <a:avLst/>
          </a:prstGeom>
          <a:solidFill>
            <a:schemeClr val="bg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ar-JO" sz="280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إنهم حريصون على ألا يكونوا ساذجين (ع 7 أ)</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2" name="Rectangle 1">
            <a:extLst>
              <a:ext uri="{FF2B5EF4-FFF2-40B4-BE49-F238E27FC236}">
                <a16:creationId xmlns:a16="http://schemas.microsoft.com/office/drawing/2014/main" id="{4B5F69C8-8D21-7A19-9499-0E2861C9D08D}"/>
              </a:ext>
            </a:extLst>
          </p:cNvPr>
          <p:cNvSpPr/>
          <p:nvPr/>
        </p:nvSpPr>
        <p:spPr>
          <a:xfrm>
            <a:off x="823605" y="4093569"/>
            <a:ext cx="7496790" cy="548099"/>
          </a:xfrm>
          <a:prstGeom prst="rect">
            <a:avLst/>
          </a:prstGeom>
          <a:solidFill>
            <a:schemeClr val="bg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ar-JO" sz="280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pitchFamily="34" charset="0"/>
              </a:rPr>
              <a:t>يسعون وراء التقوى (ع ٧ب-١٠)</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a:extLst>
              <a:ext uri="{FF2B5EF4-FFF2-40B4-BE49-F238E27FC236}">
                <a16:creationId xmlns:a16="http://schemas.microsoft.com/office/drawing/2014/main" id="{E72FD083-F1F0-3C6B-D18B-94EEE08153ED}"/>
              </a:ext>
            </a:extLst>
          </p:cNvPr>
          <p:cNvSpPr/>
          <p:nvPr/>
        </p:nvSpPr>
        <p:spPr>
          <a:xfrm>
            <a:off x="814695" y="4814456"/>
            <a:ext cx="7505700" cy="547650"/>
          </a:xfrm>
          <a:prstGeom prst="rect">
            <a:avLst/>
          </a:prstGeom>
          <a:solidFill>
            <a:schemeClr val="bg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lang="ar-JO" sz="28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إنهم يغذون النضوج الروحي في الشباب (ع 11-12)</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a:extLst>
              <a:ext uri="{FF2B5EF4-FFF2-40B4-BE49-F238E27FC236}">
                <a16:creationId xmlns:a16="http://schemas.microsoft.com/office/drawing/2014/main" id="{2B81D75D-9928-2DC0-8789-6B6586D479AA}"/>
              </a:ext>
            </a:extLst>
          </p:cNvPr>
          <p:cNvSpPr/>
          <p:nvPr/>
        </p:nvSpPr>
        <p:spPr>
          <a:xfrm>
            <a:off x="1786158" y="5667625"/>
            <a:ext cx="5378130" cy="523220"/>
          </a:xfrm>
          <a:prstGeom prst="rect">
            <a:avLst/>
          </a:prstGeom>
          <a:solidFill>
            <a:schemeClr val="accent1">
              <a:lumMod val="20000"/>
              <a:lumOff val="80000"/>
            </a:schemeClr>
          </a:solidFill>
          <a:ln>
            <a:solidFill>
              <a:schemeClr val="bg2">
                <a:lumMod val="50000"/>
              </a:schemeClr>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sz="2800" b="0" dirty="0">
                <a:solidFill>
                  <a:srgbClr val="000000"/>
                </a:solidFill>
                <a:latin typeface="Times New Roman" panose="02020603050405020304" pitchFamily="18" charset="0"/>
                <a:cs typeface="Times New Roman" panose="02020603050405020304" pitchFamily="18" charset="0"/>
              </a:rPr>
              <a:t>كلام – سلوك – محبة – إيمان - طهارة</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9" name="Rectangle 8">
            <a:extLst>
              <a:ext uri="{FF2B5EF4-FFF2-40B4-BE49-F238E27FC236}">
                <a16:creationId xmlns:a16="http://schemas.microsoft.com/office/drawing/2014/main" id="{F94D58A4-F3A7-30DF-0175-C7504459816D}"/>
              </a:ext>
            </a:extLst>
          </p:cNvPr>
          <p:cNvSpPr/>
          <p:nvPr/>
        </p:nvSpPr>
        <p:spPr>
          <a:xfrm>
            <a:off x="0" y="529516"/>
            <a:ext cx="8892480" cy="523220"/>
          </a:xfrm>
          <a:prstGeom prst="rect">
            <a:avLst/>
          </a:prstGeom>
          <a:solidFill>
            <a:schemeClr val="tx1"/>
          </a:solidFill>
          <a:ln>
            <a:solidFill>
              <a:schemeClr val="bg1"/>
            </a:solidFill>
          </a:ln>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ar-JO" sz="2800" dirty="0">
                <a:solidFill>
                  <a:prstClr val="white"/>
                </a:solidFill>
                <a:latin typeface="Arial" panose="020B0604020202020204" pitchFamily="34" charset="0"/>
                <a:cs typeface="Arial" panose="020B0604020202020204" pitchFamily="34" charset="0"/>
              </a:rPr>
              <a:t>الكنائس السليمة منتبهة للهجومات المتنوعة على الإنجيل (1 تي 4: 1-5)</a:t>
            </a:r>
            <a:endParaRPr kumimoji="0" lang="en-US" sz="28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5508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CFDBFC83-C638-4B6B-95F0-878FB0107BAE}"/>
              </a:ext>
            </a:extLst>
          </p:cNvPr>
          <p:cNvSpPr/>
          <p:nvPr/>
        </p:nvSpPr>
        <p:spPr>
          <a:xfrm>
            <a:off x="971600" y="1781086"/>
            <a:ext cx="6912767" cy="2554545"/>
          </a:xfrm>
          <a:prstGeom prst="rect">
            <a:avLst/>
          </a:prstGeom>
          <a:ln>
            <a:solidFill>
              <a:schemeClr val="bg1"/>
            </a:solidFill>
          </a:ln>
        </p:spPr>
        <p:txBody>
          <a:bodyPr wrap="square">
            <a:spAutoFit/>
          </a:bodyPr>
          <a:lstStyle/>
          <a:p>
            <a:pPr algn="ctr" rtl="1"/>
            <a:r>
              <a:rPr lang="ar-SA" sz="4000" dirty="0">
                <a:latin typeface="Arial" panose="020B0604020202020204" pitchFamily="34" charset="0"/>
                <a:cs typeface="Arial" panose="020B0604020202020204" pitchFamily="34" charset="0"/>
              </a:rPr>
              <a:t>٣ يوحنا ٣</a:t>
            </a:r>
          </a:p>
          <a:p>
            <a:pPr algn="ctr" rtl="1"/>
            <a:endParaRPr lang="en-US" sz="4000" dirty="0">
              <a:latin typeface="Arial" panose="020B0604020202020204" pitchFamily="34" charset="0"/>
              <a:cs typeface="Arial" panose="020B0604020202020204" pitchFamily="34" charset="0"/>
            </a:endParaRPr>
          </a:p>
          <a:p>
            <a:pPr algn="ctr" rtl="1"/>
            <a:r>
              <a:rPr lang="ar-JO" sz="4000" dirty="0">
                <a:latin typeface="Arial" panose="020B0604020202020204" pitchFamily="34" charset="0"/>
                <a:cs typeface="Arial" panose="020B0604020202020204" pitchFamily="34" charset="0"/>
              </a:rPr>
              <a:t>لأني فرحت جداً إذ حضر إخوة وشهدوا بالحق الذي فيك كما أنك تسلك بالحق.</a:t>
            </a:r>
            <a:r>
              <a:rPr lang="ar-SA" sz="40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420206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66C3D5-3281-C954-AA2B-8DFF4DC6B0B3}"/>
            </a:ext>
          </a:extLst>
        </p:cNvPr>
        <p:cNvGrpSpPr/>
        <p:nvPr/>
      </p:nvGrpSpPr>
      <p:grpSpPr>
        <a:xfrm>
          <a:off x="0" y="0"/>
          <a:ext cx="0" cy="0"/>
          <a:chOff x="0" y="0"/>
          <a:chExt cx="0" cy="0"/>
        </a:xfrm>
      </p:grpSpPr>
      <p:pic>
        <p:nvPicPr>
          <p:cNvPr id="3" name="Picture 2" descr="Psalm 23 | The Lord Shepherds Us and Welcomes Us — Things of the Sort">
            <a:extLst>
              <a:ext uri="{FF2B5EF4-FFF2-40B4-BE49-F238E27FC236}">
                <a16:creationId xmlns:a16="http://schemas.microsoft.com/office/drawing/2014/main" id="{D75577FF-D5A4-FD15-4F07-51AE688BD6E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04"/>
          <a:stretch/>
        </p:blipFill>
        <p:spPr bwMode="auto">
          <a:xfrm>
            <a:off x="-8910" y="0"/>
            <a:ext cx="915291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361080B-4CD7-A7FF-3B24-33F6D512748C}"/>
              </a:ext>
            </a:extLst>
          </p:cNvPr>
          <p:cNvSpPr/>
          <p:nvPr/>
        </p:nvSpPr>
        <p:spPr>
          <a:xfrm>
            <a:off x="438151" y="1495895"/>
            <a:ext cx="8086724" cy="547650"/>
          </a:xfrm>
          <a:prstGeom prst="rect">
            <a:avLst/>
          </a:prstGeom>
          <a:solidFill>
            <a:schemeClr val="tx1"/>
          </a:solidFill>
          <a:ln>
            <a:solidFill>
              <a:schemeClr val="bg1"/>
            </a:solidFill>
          </a:ln>
        </p:spPr>
        <p:txBody>
          <a:bodyPr wrap="square">
            <a:spAutoFit/>
          </a:bodyPr>
          <a:lstStyle/>
          <a:p>
            <a:pPr marL="0" marR="0" lvl="0" indent="0" algn="r" defTabSz="457200" rtl="0" eaLnBrk="1" fontAlgn="auto" latinLnBrk="0" hangingPunct="1">
              <a:lnSpc>
                <a:spcPct val="115000"/>
              </a:lnSpc>
              <a:spcBef>
                <a:spcPts val="120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الكنائس السليمة تواجه تأثير التعاليم الكاذبة (1 تي 4: 6-10)</a:t>
            </a:r>
            <a:endParaRPr kumimoji="0" lang="en-US" sz="280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8" name="Rectangle 7">
            <a:extLst>
              <a:ext uri="{FF2B5EF4-FFF2-40B4-BE49-F238E27FC236}">
                <a16:creationId xmlns:a16="http://schemas.microsoft.com/office/drawing/2014/main" id="{16C5222C-A86F-F609-2ABD-9E2F4EB716D3}"/>
              </a:ext>
            </a:extLst>
          </p:cNvPr>
          <p:cNvSpPr/>
          <p:nvPr/>
        </p:nvSpPr>
        <p:spPr>
          <a:xfrm>
            <a:off x="242548" y="2762720"/>
            <a:ext cx="8658842" cy="545727"/>
          </a:xfrm>
          <a:prstGeom prst="rect">
            <a:avLst/>
          </a:prstGeom>
          <a:solidFill>
            <a:schemeClr val="bg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ar-JO" sz="280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الجماعة منتبهة للتعاليم الكاذبة ( ع 6)</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0" name="Rectangle 9">
            <a:extLst>
              <a:ext uri="{FF2B5EF4-FFF2-40B4-BE49-F238E27FC236}">
                <a16:creationId xmlns:a16="http://schemas.microsoft.com/office/drawing/2014/main" id="{A1E83A4C-5D28-106F-0C98-EED2DB69B08C}"/>
              </a:ext>
            </a:extLst>
          </p:cNvPr>
          <p:cNvSpPr/>
          <p:nvPr/>
        </p:nvSpPr>
        <p:spPr>
          <a:xfrm>
            <a:off x="232269" y="3427028"/>
            <a:ext cx="8669121" cy="548099"/>
          </a:xfrm>
          <a:prstGeom prst="rect">
            <a:avLst/>
          </a:prstGeom>
          <a:solidFill>
            <a:schemeClr val="bg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ar-JO" sz="280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إنهم حريصون على ألا يكونوا ساذجين (ع 7 أ)</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2" name="Rectangle 1">
            <a:extLst>
              <a:ext uri="{FF2B5EF4-FFF2-40B4-BE49-F238E27FC236}">
                <a16:creationId xmlns:a16="http://schemas.microsoft.com/office/drawing/2014/main" id="{2173D38F-8C40-93DF-3DBA-2A3E5ACF0D1B}"/>
              </a:ext>
            </a:extLst>
          </p:cNvPr>
          <p:cNvSpPr/>
          <p:nvPr/>
        </p:nvSpPr>
        <p:spPr>
          <a:xfrm>
            <a:off x="252826" y="4093708"/>
            <a:ext cx="8648564" cy="548099"/>
          </a:xfrm>
          <a:prstGeom prst="rect">
            <a:avLst/>
          </a:prstGeom>
          <a:solidFill>
            <a:schemeClr val="bg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ar-JO" sz="280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pitchFamily="34" charset="0"/>
              </a:rPr>
              <a:t>يسعون وراء التقوى (ع ٧ب-١٠)</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a:extLst>
              <a:ext uri="{FF2B5EF4-FFF2-40B4-BE49-F238E27FC236}">
                <a16:creationId xmlns:a16="http://schemas.microsoft.com/office/drawing/2014/main" id="{F127D02B-B040-185D-C1E9-82EA4A6ECA87}"/>
              </a:ext>
            </a:extLst>
          </p:cNvPr>
          <p:cNvSpPr/>
          <p:nvPr/>
        </p:nvSpPr>
        <p:spPr>
          <a:xfrm>
            <a:off x="252826" y="4760388"/>
            <a:ext cx="8648564" cy="547650"/>
          </a:xfrm>
          <a:prstGeom prst="rect">
            <a:avLst/>
          </a:prstGeom>
          <a:solidFill>
            <a:schemeClr val="bg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ar-JO" sz="280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pitchFamily="34" charset="0"/>
              </a:rPr>
              <a:t>إنهم يغذون النضوج الروحي في الشباب (ع 11-12)</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a:extLst>
              <a:ext uri="{FF2B5EF4-FFF2-40B4-BE49-F238E27FC236}">
                <a16:creationId xmlns:a16="http://schemas.microsoft.com/office/drawing/2014/main" id="{B940B493-9EF8-57F0-31BA-75B9185DD005}"/>
              </a:ext>
            </a:extLst>
          </p:cNvPr>
          <p:cNvSpPr/>
          <p:nvPr/>
        </p:nvSpPr>
        <p:spPr>
          <a:xfrm>
            <a:off x="232268" y="5426620"/>
            <a:ext cx="8669122" cy="547650"/>
          </a:xfrm>
          <a:prstGeom prst="rect">
            <a:avLst/>
          </a:prstGeom>
          <a:solidFill>
            <a:schemeClr val="bg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lang="ar-JO" sz="28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إنهم يزودون فرصاً منتظمة لدراسة الحق في الكتاب المقدس (ع 13)</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a:extLst>
              <a:ext uri="{FF2B5EF4-FFF2-40B4-BE49-F238E27FC236}">
                <a16:creationId xmlns:a16="http://schemas.microsoft.com/office/drawing/2014/main" id="{64A165D4-7A18-4335-2E64-4897FA282BCE}"/>
              </a:ext>
            </a:extLst>
          </p:cNvPr>
          <p:cNvSpPr/>
          <p:nvPr/>
        </p:nvSpPr>
        <p:spPr>
          <a:xfrm>
            <a:off x="0" y="529516"/>
            <a:ext cx="8892480" cy="523220"/>
          </a:xfrm>
          <a:prstGeom prst="rect">
            <a:avLst/>
          </a:prstGeom>
          <a:solidFill>
            <a:schemeClr val="tx1"/>
          </a:solidFill>
          <a:ln>
            <a:solidFill>
              <a:schemeClr val="bg1"/>
            </a:solidFill>
          </a:ln>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ar-JO" sz="2800" dirty="0">
                <a:solidFill>
                  <a:prstClr val="white"/>
                </a:solidFill>
                <a:latin typeface="Arial" panose="020B0604020202020204" pitchFamily="34" charset="0"/>
                <a:cs typeface="Arial" panose="020B0604020202020204" pitchFamily="34" charset="0"/>
              </a:rPr>
              <a:t>الكنائس السليمة منتبهة للهجومات المتنوعة على الإنجيل (1 تي 4: 1-5)</a:t>
            </a:r>
            <a:endParaRPr kumimoji="0" lang="en-US" sz="28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5164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C0C97130-7908-48B9-86B4-A038CEB45A48}"/>
              </a:ext>
            </a:extLst>
          </p:cNvPr>
          <p:cNvSpPr/>
          <p:nvPr/>
        </p:nvSpPr>
        <p:spPr>
          <a:xfrm>
            <a:off x="2300287" y="704850"/>
            <a:ext cx="4581525" cy="613245"/>
          </a:xfrm>
          <a:prstGeom prst="rect">
            <a:avLst/>
          </a:prstGeom>
          <a:solidFill>
            <a:schemeClr val="accent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ar-JO" sz="320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أساسيات الكتاب المقدس</a:t>
            </a:r>
            <a:endParaRPr kumimoji="0" lang="en-US" sz="320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4" name="Rectangle 3">
            <a:extLst>
              <a:ext uri="{FF2B5EF4-FFF2-40B4-BE49-F238E27FC236}">
                <a16:creationId xmlns:a16="http://schemas.microsoft.com/office/drawing/2014/main" id="{052514D5-FF69-4EDB-BCE5-0C5AFF06C6FF}"/>
              </a:ext>
            </a:extLst>
          </p:cNvPr>
          <p:cNvSpPr/>
          <p:nvPr/>
        </p:nvSpPr>
        <p:spPr>
          <a:xfrm>
            <a:off x="2309812" y="1304925"/>
            <a:ext cx="4581525" cy="4212307"/>
          </a:xfrm>
          <a:prstGeom prst="rect">
            <a:avLst/>
          </a:prstGeom>
          <a:solidFill>
            <a:schemeClr val="accent2">
              <a:lumMod val="50000"/>
            </a:schemeClr>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ar-JO" sz="320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الكتاب المقدس</a:t>
            </a:r>
            <a:endParaRPr kumimoji="0" lang="en-US" sz="320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ar-JO" sz="320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الله</a:t>
            </a:r>
            <a:endParaRPr kumimoji="0" lang="en-US" sz="320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ar-JO" sz="320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يسوع</a:t>
            </a:r>
            <a:endParaRPr kumimoji="0" lang="en-US" sz="320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ar-JO" sz="320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الروح القدس</a:t>
            </a:r>
            <a:endParaRPr kumimoji="0" lang="en-US" sz="320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ar-JO" sz="320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الخطية</a:t>
            </a:r>
            <a:br>
              <a:rPr kumimoji="0" lang="en-US" sz="320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br>
            <a:r>
              <a:rPr kumimoji="0" lang="ar-JO" sz="320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الخلاص</a:t>
            </a:r>
            <a:endParaRPr kumimoji="0" lang="en-US" sz="320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872627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79894-11C3-A64D-ABBC-F0A631211014}"/>
            </a:ext>
          </a:extLst>
        </p:cNvPr>
        <p:cNvGrpSpPr/>
        <p:nvPr/>
      </p:nvGrpSpPr>
      <p:grpSpPr>
        <a:xfrm>
          <a:off x="0" y="0"/>
          <a:ext cx="0" cy="0"/>
          <a:chOff x="0" y="0"/>
          <a:chExt cx="0" cy="0"/>
        </a:xfrm>
      </p:grpSpPr>
      <p:pic>
        <p:nvPicPr>
          <p:cNvPr id="3" name="Picture 2" descr="Psalm 23 | The Lord Shepherds Us and Welcomes Us — Things of the Sort">
            <a:extLst>
              <a:ext uri="{FF2B5EF4-FFF2-40B4-BE49-F238E27FC236}">
                <a16:creationId xmlns:a16="http://schemas.microsoft.com/office/drawing/2014/main" id="{1981ADCA-E062-1B88-47D5-C47442D8D24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04"/>
          <a:stretch/>
        </p:blipFill>
        <p:spPr bwMode="auto">
          <a:xfrm>
            <a:off x="-8910" y="0"/>
            <a:ext cx="915291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2CDF93D-FAEE-7D29-7A23-E4E6FCCDCD36}"/>
              </a:ext>
            </a:extLst>
          </p:cNvPr>
          <p:cNvSpPr/>
          <p:nvPr/>
        </p:nvSpPr>
        <p:spPr>
          <a:xfrm>
            <a:off x="251520" y="401589"/>
            <a:ext cx="8273355" cy="954107"/>
          </a:xfrm>
          <a:prstGeom prst="rect">
            <a:avLst/>
          </a:prstGeom>
          <a:solidFill>
            <a:schemeClr val="tx1"/>
          </a:solidFill>
          <a:ln>
            <a:solidFill>
              <a:schemeClr val="bg1"/>
            </a:solidFill>
          </a:ln>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الكنائس السليمة منتبهة للهجومات المتنوعة على الإنجيل (1 تي 4: 1-5)</a:t>
            </a:r>
          </a:p>
        </p:txBody>
      </p:sp>
      <p:sp>
        <p:nvSpPr>
          <p:cNvPr id="5" name="Rectangle 4">
            <a:extLst>
              <a:ext uri="{FF2B5EF4-FFF2-40B4-BE49-F238E27FC236}">
                <a16:creationId xmlns:a16="http://schemas.microsoft.com/office/drawing/2014/main" id="{7FFC9956-CA7D-9A94-96E7-9A1068642D89}"/>
              </a:ext>
            </a:extLst>
          </p:cNvPr>
          <p:cNvSpPr/>
          <p:nvPr/>
        </p:nvSpPr>
        <p:spPr>
          <a:xfrm>
            <a:off x="251520" y="1124744"/>
            <a:ext cx="8273355" cy="545727"/>
          </a:xfrm>
          <a:prstGeom prst="rect">
            <a:avLst/>
          </a:prstGeom>
          <a:solidFill>
            <a:schemeClr val="tx1"/>
          </a:solidFill>
          <a:ln>
            <a:solidFill>
              <a:schemeClr val="bg1"/>
            </a:solidFill>
          </a:ln>
        </p:spPr>
        <p:txBody>
          <a:bodyPr wrap="square">
            <a:spAutoFit/>
          </a:bodyPr>
          <a:lstStyle/>
          <a:p>
            <a:pPr marL="0" marR="0" lvl="0" indent="0" algn="r" defTabSz="457200" rtl="0" eaLnBrk="1" fontAlgn="auto" latinLnBrk="0" hangingPunct="1">
              <a:lnSpc>
                <a:spcPct val="115000"/>
              </a:lnSpc>
              <a:spcBef>
                <a:spcPts val="120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الكنائس السليمة تواجه تأثير التعاليم الكاذبة (1 تي 4: 6-10)</a:t>
            </a:r>
            <a:endParaRPr kumimoji="0" lang="en-US" sz="280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8" name="Rectangle 7">
            <a:extLst>
              <a:ext uri="{FF2B5EF4-FFF2-40B4-BE49-F238E27FC236}">
                <a16:creationId xmlns:a16="http://schemas.microsoft.com/office/drawing/2014/main" id="{C06FD138-1D1A-206A-BA65-2A2260390BF7}"/>
              </a:ext>
            </a:extLst>
          </p:cNvPr>
          <p:cNvSpPr/>
          <p:nvPr/>
        </p:nvSpPr>
        <p:spPr>
          <a:xfrm>
            <a:off x="65521" y="2204864"/>
            <a:ext cx="8845440" cy="545727"/>
          </a:xfrm>
          <a:prstGeom prst="rect">
            <a:avLst/>
          </a:prstGeom>
          <a:solidFill>
            <a:schemeClr val="bg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ar-JO" sz="280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الجماعة منتبهة للتعاليم الكاذبة ( ع 6)</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0" name="Rectangle 9">
            <a:extLst>
              <a:ext uri="{FF2B5EF4-FFF2-40B4-BE49-F238E27FC236}">
                <a16:creationId xmlns:a16="http://schemas.microsoft.com/office/drawing/2014/main" id="{040643E6-3D14-DC74-F76B-4782DE3F4B40}"/>
              </a:ext>
            </a:extLst>
          </p:cNvPr>
          <p:cNvSpPr/>
          <p:nvPr/>
        </p:nvSpPr>
        <p:spPr>
          <a:xfrm>
            <a:off x="65521" y="3010200"/>
            <a:ext cx="8845440" cy="545727"/>
          </a:xfrm>
          <a:prstGeom prst="rect">
            <a:avLst/>
          </a:prstGeom>
          <a:solidFill>
            <a:schemeClr val="bg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ar-JO" sz="280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إنهم حريصون على ألا يكونوا ساذجين (ع 7 أ)</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2" name="Rectangle 1">
            <a:extLst>
              <a:ext uri="{FF2B5EF4-FFF2-40B4-BE49-F238E27FC236}">
                <a16:creationId xmlns:a16="http://schemas.microsoft.com/office/drawing/2014/main" id="{D60591B0-54DB-BE82-CC62-80F169ADE3D5}"/>
              </a:ext>
            </a:extLst>
          </p:cNvPr>
          <p:cNvSpPr/>
          <p:nvPr/>
        </p:nvSpPr>
        <p:spPr>
          <a:xfrm>
            <a:off x="75744" y="3815536"/>
            <a:ext cx="8835217" cy="547650"/>
          </a:xfrm>
          <a:prstGeom prst="rect">
            <a:avLst/>
          </a:prstGeom>
          <a:solidFill>
            <a:schemeClr val="bg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ar-JO" sz="280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pitchFamily="34" charset="0"/>
              </a:rPr>
              <a:t>يسعون وراء التقوى (ع ٧ب-١٠)</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a:extLst>
              <a:ext uri="{FF2B5EF4-FFF2-40B4-BE49-F238E27FC236}">
                <a16:creationId xmlns:a16="http://schemas.microsoft.com/office/drawing/2014/main" id="{433C0B46-FE7E-7D06-1B3F-A4AD95E4E28E}"/>
              </a:ext>
            </a:extLst>
          </p:cNvPr>
          <p:cNvSpPr/>
          <p:nvPr/>
        </p:nvSpPr>
        <p:spPr>
          <a:xfrm>
            <a:off x="65521" y="4622795"/>
            <a:ext cx="8845440" cy="547650"/>
          </a:xfrm>
          <a:prstGeom prst="rect">
            <a:avLst/>
          </a:prstGeom>
          <a:solidFill>
            <a:schemeClr val="bg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ar-JO" sz="280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pitchFamily="34" charset="0"/>
              </a:rPr>
              <a:t>إنهم يغذون النضوج الروحي في الشباب (ع 11-12)</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a:extLst>
              <a:ext uri="{FF2B5EF4-FFF2-40B4-BE49-F238E27FC236}">
                <a16:creationId xmlns:a16="http://schemas.microsoft.com/office/drawing/2014/main" id="{38D36B46-B8BD-3FB1-4B7A-C17543FDE0FF}"/>
              </a:ext>
            </a:extLst>
          </p:cNvPr>
          <p:cNvSpPr/>
          <p:nvPr/>
        </p:nvSpPr>
        <p:spPr>
          <a:xfrm>
            <a:off x="55298" y="5430054"/>
            <a:ext cx="8855663" cy="547650"/>
          </a:xfrm>
          <a:prstGeom prst="rect">
            <a:avLst/>
          </a:prstGeom>
          <a:solidFill>
            <a:schemeClr val="bg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ar-JO" sz="280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pitchFamily="34" charset="0"/>
              </a:rPr>
              <a:t>إنهم يزودون فرصاً منتظمة لدراسة الحق في الكتاب المقدس   (ع 13)</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a:extLst>
              <a:ext uri="{FF2B5EF4-FFF2-40B4-BE49-F238E27FC236}">
                <a16:creationId xmlns:a16="http://schemas.microsoft.com/office/drawing/2014/main" id="{264FC8E6-B683-288A-94B4-3F6D3E428A4A}"/>
              </a:ext>
            </a:extLst>
          </p:cNvPr>
          <p:cNvSpPr/>
          <p:nvPr/>
        </p:nvSpPr>
        <p:spPr>
          <a:xfrm>
            <a:off x="55298" y="6237312"/>
            <a:ext cx="8855663" cy="547650"/>
          </a:xfrm>
          <a:prstGeom prst="rect">
            <a:avLst/>
          </a:prstGeom>
          <a:solidFill>
            <a:schemeClr val="bg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lang="ar-JO" sz="28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إنهم يطورون الناس في القيادة (ع 14-16)</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695246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73" name="Rectangle 72">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611505" y="683404"/>
            <a:ext cx="792099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2050" name="Picture 2" descr="Johne's disease in sheep and goats - Sheep &amp; Goats">
            <a:extLst>
              <a:ext uri="{FF2B5EF4-FFF2-40B4-BE49-F238E27FC236}">
                <a16:creationId xmlns:a16="http://schemas.microsoft.com/office/drawing/2014/main" id="{4C549FB0-F005-4039-8A52-505B3B488B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28" r="-1" b="-1"/>
          <a:stretch/>
        </p:blipFill>
        <p:spPr bwMode="auto">
          <a:xfrm rot="21480000">
            <a:off x="853377" y="1003258"/>
            <a:ext cx="7437246" cy="476439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FC0EF29-2FBA-4C30-B348-8B5D2C845600}"/>
              </a:ext>
            </a:extLst>
          </p:cNvPr>
          <p:cNvSpPr/>
          <p:nvPr/>
        </p:nvSpPr>
        <p:spPr>
          <a:xfrm>
            <a:off x="519617" y="327295"/>
            <a:ext cx="2960574" cy="613245"/>
          </a:xfrm>
          <a:prstGeom prst="rect">
            <a:avLst/>
          </a:prstGeom>
          <a:solidFill>
            <a:schemeClr val="tx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ar-JO" sz="320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Arial" panose="020B0604020202020204" pitchFamily="34" charset="0"/>
              </a:rPr>
              <a:t>لا تهمل</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4069149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783CB05B-3F01-4A77-BB34-FE996798E6EF}"/>
              </a:ext>
            </a:extLst>
          </p:cNvPr>
          <p:cNvSpPr/>
          <p:nvPr/>
        </p:nvSpPr>
        <p:spPr>
          <a:xfrm>
            <a:off x="500062" y="845314"/>
            <a:ext cx="8143875" cy="4524315"/>
          </a:xfrm>
          <a:prstGeom prst="rect">
            <a:avLst/>
          </a:prstGeom>
        </p:spPr>
        <p:txBody>
          <a:bodyPr wrap="square">
            <a:spAutoFit/>
          </a:bodyPr>
          <a:lstStyle/>
          <a:p>
            <a:pPr algn="ctr" rtl="1"/>
            <a:r>
              <a:rPr lang="ar-JO" sz="3200" dirty="0">
                <a:latin typeface="Arial" panose="020B0604020202020204" pitchFamily="34" charset="0"/>
                <a:cs typeface="Arial" panose="020B0604020202020204" pitchFamily="34" charset="0"/>
              </a:rPr>
              <a:t>أ</a:t>
            </a:r>
            <a:r>
              <a:rPr lang="ar-SA" sz="3200" dirty="0">
                <a:latin typeface="Arial" panose="020B0604020202020204" pitchFamily="34" charset="0"/>
                <a:cs typeface="Arial" panose="020B0604020202020204" pitchFamily="34" charset="0"/>
              </a:rPr>
              <a:t>عمال ١٣ : ١-٣</a:t>
            </a:r>
          </a:p>
          <a:p>
            <a:pPr algn="ctr" rtl="1"/>
            <a:endParaRPr lang="en-US" sz="3200" dirty="0">
              <a:latin typeface="Arial" panose="020B0604020202020204" pitchFamily="34" charset="0"/>
              <a:cs typeface="Arial" panose="020B0604020202020204" pitchFamily="34" charset="0"/>
            </a:endParaRPr>
          </a:p>
          <a:p>
            <a:pPr algn="ctr" rtl="1"/>
            <a:r>
              <a:rPr lang="ar-SA" sz="3200" dirty="0">
                <a:latin typeface="Arial" panose="020B0604020202020204" pitchFamily="34" charset="0"/>
                <a:cs typeface="Arial" panose="020B0604020202020204" pitchFamily="34" charset="0"/>
              </a:rPr>
              <a:t>1 وكان في أنطاكية في الكنيسة هناك أنبياء ومعلمون: برنابا، وسمعان الذي يدعى نيجر، ولوكيوس القيرواني، ومناين الذي تربى مع هيرودس رئيس الربع، وشاول.</a:t>
            </a:r>
          </a:p>
          <a:p>
            <a:pPr algn="ctr" rtl="1"/>
            <a:r>
              <a:rPr lang="ar-SA" sz="3200" dirty="0">
                <a:latin typeface="Arial" panose="020B0604020202020204" pitchFamily="34" charset="0"/>
                <a:cs typeface="Arial" panose="020B0604020202020204" pitchFamily="34" charset="0"/>
              </a:rPr>
              <a:t>2 وبينما هم يخدمون الرب ويصومون، قال الروح القدس: أفرزوا لي برنابا وشاول للعمل الذي دعوتهما إليه.</a:t>
            </a:r>
          </a:p>
          <a:p>
            <a:pPr algn="ctr" rtl="1"/>
            <a:r>
              <a:rPr lang="ar-SA" sz="3200" dirty="0">
                <a:latin typeface="Arial" panose="020B0604020202020204" pitchFamily="34" charset="0"/>
                <a:cs typeface="Arial" panose="020B0604020202020204" pitchFamily="34" charset="0"/>
              </a:rPr>
              <a:t>3 فصاموا حينئذ وصلوا ووضعوا عليهما الأيادي، ثم أطلقوهما.</a:t>
            </a:r>
          </a:p>
        </p:txBody>
      </p:sp>
    </p:spTree>
    <p:extLst>
      <p:ext uri="{BB962C8B-B14F-4D97-AF65-F5344CB8AC3E}">
        <p14:creationId xmlns:p14="http://schemas.microsoft.com/office/powerpoint/2010/main" val="2437854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73" name="Rectangle 72">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611505" y="683404"/>
            <a:ext cx="792099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2050" name="Picture 2" descr="Johne's disease in sheep and goats - Sheep &amp; Goats">
            <a:extLst>
              <a:ext uri="{FF2B5EF4-FFF2-40B4-BE49-F238E27FC236}">
                <a16:creationId xmlns:a16="http://schemas.microsoft.com/office/drawing/2014/main" id="{4C549FB0-F005-4039-8A52-505B3B488B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28" r="-1" b="-1"/>
          <a:stretch/>
        </p:blipFill>
        <p:spPr bwMode="auto">
          <a:xfrm rot="21480000">
            <a:off x="853377" y="1003258"/>
            <a:ext cx="7437246" cy="476439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FC0EF29-2FBA-4C30-B348-8B5D2C845600}"/>
              </a:ext>
            </a:extLst>
          </p:cNvPr>
          <p:cNvSpPr/>
          <p:nvPr/>
        </p:nvSpPr>
        <p:spPr>
          <a:xfrm>
            <a:off x="519617" y="327295"/>
            <a:ext cx="2960574" cy="613245"/>
          </a:xfrm>
          <a:prstGeom prst="rect">
            <a:avLst/>
          </a:prstGeom>
          <a:solidFill>
            <a:schemeClr val="tx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ar-JO" sz="320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لا تهمل</a:t>
            </a:r>
            <a:endParaRPr kumimoji="0" lang="en-US" sz="320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3" name="Rectangle 2">
            <a:extLst>
              <a:ext uri="{FF2B5EF4-FFF2-40B4-BE49-F238E27FC236}">
                <a16:creationId xmlns:a16="http://schemas.microsoft.com/office/drawing/2014/main" id="{9561A841-7C8A-4BED-99EF-F89994AA81D6}"/>
              </a:ext>
            </a:extLst>
          </p:cNvPr>
          <p:cNvSpPr/>
          <p:nvPr/>
        </p:nvSpPr>
        <p:spPr>
          <a:xfrm>
            <a:off x="3903368" y="1759944"/>
            <a:ext cx="4468128" cy="613245"/>
          </a:xfrm>
          <a:prstGeom prst="rect">
            <a:avLst/>
          </a:prstGeom>
          <a:solidFill>
            <a:schemeClr val="tx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ar-JO" sz="320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مارس هذه الأمور</a:t>
            </a:r>
            <a:endParaRPr kumimoji="0" lang="en-US" sz="320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680064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2ECA803-C40E-4928-8CC9-9FD009CFE0F1}"/>
              </a:ext>
            </a:extLst>
          </p:cNvPr>
          <p:cNvSpPr/>
          <p:nvPr/>
        </p:nvSpPr>
        <p:spPr>
          <a:xfrm>
            <a:off x="0" y="0"/>
            <a:ext cx="9144000" cy="6858000"/>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DB87AE66-FDB4-4B39-A4B7-3D9BA0E6FC75}"/>
              </a:ext>
            </a:extLst>
          </p:cNvPr>
          <p:cNvSpPr/>
          <p:nvPr/>
        </p:nvSpPr>
        <p:spPr>
          <a:xfrm>
            <a:off x="251520" y="836712"/>
            <a:ext cx="8352928" cy="5016758"/>
          </a:xfrm>
          <a:prstGeom prst="rect">
            <a:avLst/>
          </a:prstGeom>
          <a:solidFill>
            <a:srgbClr val="322600"/>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00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كان هدف بولس من النداء هو أن يقدم تيموثاوس عرضاً قوياً للتقدم الروحي منذ سنواته الأولى. فلو أطاع تيموثاوس نصيحة بولس، لما رأه أصدقاؤه في أفسس شاباً عديم الخبرة، بل رجل الله الناشئ. سوف يتبع أعضاء الكنيسة شخصاً يحترمونه عندما تجعلهم مجرد سلطة الوظيفة يتفاعلون أو يقاومون.</a:t>
            </a:r>
            <a:endParaRPr kumimoji="0" lang="en-US" sz="400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0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توماس ليا</a:t>
            </a:r>
            <a:endParaRPr kumimoji="0" lang="en-US" sz="40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083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73" name="Rectangle 72">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611505" y="683404"/>
            <a:ext cx="792099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2050" name="Picture 2" descr="Johne's disease in sheep and goats - Sheep &amp; Goats">
            <a:extLst>
              <a:ext uri="{FF2B5EF4-FFF2-40B4-BE49-F238E27FC236}">
                <a16:creationId xmlns:a16="http://schemas.microsoft.com/office/drawing/2014/main" id="{4C549FB0-F005-4039-8A52-505B3B488B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28" r="-1" b="-1"/>
          <a:stretch/>
        </p:blipFill>
        <p:spPr bwMode="auto">
          <a:xfrm rot="21480000">
            <a:off x="853377" y="1003258"/>
            <a:ext cx="7437246" cy="476439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FC0EF29-2FBA-4C30-B348-8B5D2C845600}"/>
              </a:ext>
            </a:extLst>
          </p:cNvPr>
          <p:cNvSpPr/>
          <p:nvPr/>
        </p:nvSpPr>
        <p:spPr>
          <a:xfrm>
            <a:off x="519617" y="327295"/>
            <a:ext cx="2960574" cy="613245"/>
          </a:xfrm>
          <a:prstGeom prst="rect">
            <a:avLst/>
          </a:prstGeom>
          <a:solidFill>
            <a:schemeClr val="tx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ar-JO" sz="320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لا تهمل</a:t>
            </a:r>
            <a:endParaRPr kumimoji="0" lang="en-US" sz="320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3" name="Rectangle 2">
            <a:extLst>
              <a:ext uri="{FF2B5EF4-FFF2-40B4-BE49-F238E27FC236}">
                <a16:creationId xmlns:a16="http://schemas.microsoft.com/office/drawing/2014/main" id="{9561A841-7C8A-4BED-99EF-F89994AA81D6}"/>
              </a:ext>
            </a:extLst>
          </p:cNvPr>
          <p:cNvSpPr/>
          <p:nvPr/>
        </p:nvSpPr>
        <p:spPr>
          <a:xfrm>
            <a:off x="3903368" y="1759944"/>
            <a:ext cx="4468128" cy="613245"/>
          </a:xfrm>
          <a:prstGeom prst="rect">
            <a:avLst/>
          </a:prstGeom>
          <a:solidFill>
            <a:schemeClr val="tx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ar-JO" sz="320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مارس هذه الأمور</a:t>
            </a:r>
            <a:endParaRPr kumimoji="0" lang="en-US" sz="320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4" name="Rectangle 3">
            <a:extLst>
              <a:ext uri="{FF2B5EF4-FFF2-40B4-BE49-F238E27FC236}">
                <a16:creationId xmlns:a16="http://schemas.microsoft.com/office/drawing/2014/main" id="{F5EF8476-D856-4324-AE01-AA4E38CCA6DA}"/>
              </a:ext>
            </a:extLst>
          </p:cNvPr>
          <p:cNvSpPr/>
          <p:nvPr/>
        </p:nvSpPr>
        <p:spPr>
          <a:xfrm>
            <a:off x="519617" y="4484812"/>
            <a:ext cx="3723876" cy="613245"/>
          </a:xfrm>
          <a:prstGeom prst="rect">
            <a:avLst/>
          </a:prstGeom>
          <a:solidFill>
            <a:schemeClr val="tx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ar-JO" sz="320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راقب عن قرب</a:t>
            </a:r>
            <a:endParaRPr kumimoji="0" lang="en-US" sz="320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755988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JO" sz="4800" dirty="0">
                <a:effectLst>
                  <a:glow rad="101600">
                    <a:schemeClr val="tx1">
                      <a:alpha val="99000"/>
                    </a:schemeClr>
                  </a:glow>
                </a:effectLst>
              </a:rPr>
              <a:t>الموضوع الرئيسي</a:t>
            </a:r>
            <a:endParaRPr lang="en-US" sz="4800" dirty="0">
              <a:solidFill>
                <a:schemeClr val="bg1"/>
              </a:solidFill>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14766" y="1433726"/>
            <a:ext cx="9144000" cy="394035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أولويات الترتيب الكنسي</a:t>
            </a:r>
            <a:endParaRPr kumimoji="0" lang="en-US"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SA"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٢٣</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١ تيموثاوس</a:t>
            </a:r>
          </a:p>
        </p:txBody>
      </p:sp>
    </p:spTree>
    <p:extLst>
      <p:ext uri="{BB962C8B-B14F-4D97-AF65-F5344CB8AC3E}">
        <p14:creationId xmlns:p14="http://schemas.microsoft.com/office/powerpoint/2010/main" val="385949301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1910"/>
            <a:ext cx="9144000" cy="347918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251520" y="3933056"/>
            <a:ext cx="8604448" cy="2448272"/>
          </a:xfrm>
          <a:effectLst>
            <a:outerShdw blurRad="63500" dist="35921" dir="2700000" algn="ctr" rotWithShape="0">
              <a:schemeClr val="tx2">
                <a:alpha val="74998"/>
              </a:schemeClr>
            </a:outerShdw>
          </a:effectLst>
        </p:spPr>
        <p:txBody>
          <a:bodyPr anchor="t"/>
          <a:lstStyle/>
          <a:p>
            <a:pPr>
              <a:defRPr/>
            </a:pPr>
            <a:r>
              <a:rPr lang="ar-JO" sz="6000" dirty="0">
                <a:effectLst>
                  <a:glow rad="127000">
                    <a:schemeClr val="tx1"/>
                  </a:glow>
                </a:effectLst>
                <a:ea typeface="ＭＳ Ｐゴシック" charset="0"/>
              </a:rPr>
              <a:t>ما معنى أن تكون خروفاً؟</a:t>
            </a:r>
            <a:endParaRPr lang="en-US" sz="6000" dirty="0">
              <a:effectLst>
                <a:glow rad="127000">
                  <a:schemeClr val="tx1"/>
                </a:glow>
              </a:effectLst>
              <a:ea typeface="ＭＳ Ｐゴシック" charset="0"/>
            </a:endParaRPr>
          </a:p>
        </p:txBody>
      </p:sp>
    </p:spTree>
    <p:extLst>
      <p:ext uri="{BB962C8B-B14F-4D97-AF65-F5344CB8AC3E}">
        <p14:creationId xmlns:p14="http://schemas.microsoft.com/office/powerpoint/2010/main" val="1165044553"/>
      </p:ext>
    </p:extLst>
  </p:cSld>
  <p:clrMapOvr>
    <a:masterClrMapping/>
  </p:clrMapOvr>
  <p:transition/>
</p:sld>
</file>

<file path=ppt/slides/slide3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554" name="Picture 2" descr="https://i.guim.co.uk/img/media/8c54baa0211daa60acdb15e662d1029d211be8c1/352_0_5500_3300/master/5500.jpg?width=460&amp;quality=85&amp;auto=format&amp;fit=max&amp;s=768eb0d0327e3552c893638b3230c880">
            <a:extLst>
              <a:ext uri="{FF2B5EF4-FFF2-40B4-BE49-F238E27FC236}">
                <a16:creationId xmlns:a16="http://schemas.microsoft.com/office/drawing/2014/main" id="{18289521-F113-8640-AF13-66E408CF08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6" y="1380028"/>
            <a:ext cx="9143999" cy="547797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368300"/>
            <a:ext cx="9143999" cy="1080120"/>
          </a:xfrm>
          <a:effectLst/>
        </p:spPr>
        <p:txBody>
          <a:bodyPr/>
          <a:lstStyle/>
          <a:p>
            <a:pPr marL="850900" indent="-850900" algn="r" rtl="1">
              <a:defRPr/>
            </a:pPr>
            <a:br>
              <a:rPr lang="ar-JO" b="1" dirty="0">
                <a:solidFill>
                  <a:schemeClr val="tx2"/>
                </a:solidFill>
                <a:effectLst>
                  <a:glow rad="127000">
                    <a:schemeClr val="bg1"/>
                  </a:glow>
                </a:effectLst>
                <a:latin typeface="Simplified Arabic" panose="02020603050405020304" pitchFamily="18" charset="-78"/>
                <a:ea typeface="ＭＳ Ｐゴシック" charset="0"/>
                <a:cs typeface="Simplified Arabic" panose="02020603050405020304" pitchFamily="18" charset="-78"/>
              </a:rPr>
            </a:br>
            <a:r>
              <a:rPr lang="ar-SA" b="1" dirty="0">
                <a:solidFill>
                  <a:schemeClr val="tx2"/>
                </a:solidFill>
                <a:effectLst>
                  <a:glow rad="127000">
                    <a:schemeClr val="bg1"/>
                  </a:glow>
                </a:effectLst>
                <a:latin typeface="Simplified Arabic" panose="02020603050405020304" pitchFamily="18" charset="-78"/>
                <a:ea typeface="ＭＳ Ｐゴシック" charset="0"/>
                <a:cs typeface="Simplified Arabic" panose="02020603050405020304" pitchFamily="18" charset="-78"/>
              </a:rPr>
              <a:t>٤. </a:t>
            </a:r>
            <a:r>
              <a:rPr lang="ar-JO" b="1" dirty="0">
                <a:solidFill>
                  <a:schemeClr val="tx2"/>
                </a:solidFill>
                <a:effectLst>
                  <a:glow rad="127000">
                    <a:schemeClr val="bg1"/>
                  </a:glow>
                </a:effectLst>
                <a:latin typeface="Simplified Arabic" panose="02020603050405020304" pitchFamily="18" charset="-78"/>
                <a:ea typeface="ＭＳ Ｐゴシック" charset="0"/>
                <a:cs typeface="Simplified Arabic" panose="02020603050405020304" pitchFamily="18" charset="-78"/>
              </a:rPr>
              <a:t>تلبية احتياجات الجماعات الكنسية </a:t>
            </a:r>
            <a:br>
              <a:rPr lang="ar-JO" b="1" dirty="0">
                <a:solidFill>
                  <a:schemeClr val="tx2"/>
                </a:solidFill>
                <a:effectLst>
                  <a:glow rad="127000">
                    <a:schemeClr val="bg1"/>
                  </a:glow>
                </a:effectLst>
                <a:latin typeface="Simplified Arabic" panose="02020603050405020304" pitchFamily="18" charset="-78"/>
                <a:ea typeface="ＭＳ Ｐゴシック" charset="0"/>
                <a:cs typeface="Simplified Arabic" panose="02020603050405020304" pitchFamily="18" charset="-78"/>
              </a:rPr>
            </a:br>
            <a:r>
              <a:rPr lang="ar-JO" b="1" dirty="0">
                <a:solidFill>
                  <a:schemeClr val="tx2"/>
                </a:solidFill>
                <a:effectLst>
                  <a:glow rad="127000">
                    <a:schemeClr val="bg1"/>
                  </a:glow>
                </a:effectLst>
                <a:latin typeface="Simplified Arabic" panose="02020603050405020304" pitchFamily="18" charset="-78"/>
                <a:ea typeface="ＭＳ Ｐゴシック" charset="0"/>
                <a:cs typeface="Simplified Arabic" panose="02020603050405020304" pitchFamily="18" charset="-78"/>
              </a:rPr>
              <a:t>    المختلفة (٥: ١-٦: ١٠).
</a:t>
            </a:r>
            <a:endParaRPr lang="en-US" b="1" dirty="0">
              <a:solidFill>
                <a:schemeClr val="tx2"/>
              </a:solidFill>
              <a:effectLst>
                <a:glow rad="127000">
                  <a:schemeClr val="bg1"/>
                </a:glow>
              </a:effectLst>
              <a:latin typeface="Simplified Arabic" panose="02020603050405020304" pitchFamily="18" charset="-78"/>
              <a:ea typeface="ＭＳ Ｐゴシック" charset="0"/>
              <a:cs typeface="Simplified Arabic" panose="02020603050405020304" pitchFamily="18" charset="-78"/>
            </a:endParaRPr>
          </a:p>
        </p:txBody>
      </p:sp>
      <p:sp>
        <p:nvSpPr>
          <p:cNvPr id="4" name="Rectangle 2">
            <a:extLst>
              <a:ext uri="{FF2B5EF4-FFF2-40B4-BE49-F238E27FC236}">
                <a16:creationId xmlns:a16="http://schemas.microsoft.com/office/drawing/2014/main" id="{D5E9202E-D359-6548-8FEC-6815CFBABDD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Simplified Arabic" panose="02020603050405020304" pitchFamily="18" charset="-78"/>
                <a:ea typeface="ＭＳ Ｐゴシック" charset="0"/>
                <a:cs typeface="Simplified Arabic" panose="02020603050405020304" pitchFamily="18" charset="-78"/>
              </a:rPr>
              <a:t>تيموثاوس الأولى</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Simplified Arabic" panose="02020603050405020304" pitchFamily="18" charset="-78"/>
              <a:ea typeface="ＭＳ Ｐゴシック" charset="0"/>
              <a:cs typeface="Simplified Arabic" panose="02020603050405020304" pitchFamily="18" charset="-78"/>
            </a:endParaRPr>
          </a:p>
        </p:txBody>
      </p:sp>
    </p:spTree>
    <p:extLst>
      <p:ext uri="{BB962C8B-B14F-4D97-AF65-F5344CB8AC3E}">
        <p14:creationId xmlns:p14="http://schemas.microsoft.com/office/powerpoint/2010/main" val="29076798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1 تيموثاوس 5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4164883488"/>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earing a costume&#10;&#10;Description automatically generated">
            <a:extLst>
              <a:ext uri="{FF2B5EF4-FFF2-40B4-BE49-F238E27FC236}">
                <a16:creationId xmlns:a16="http://schemas.microsoft.com/office/drawing/2014/main" id="{08F55975-F961-418E-89EF-6FF7269841C5}"/>
              </a:ext>
            </a:extLst>
          </p:cNvPr>
          <p:cNvPicPr/>
          <p:nvPr/>
        </p:nvPicPr>
        <p:blipFill rotWithShape="1">
          <a:blip r:embed="rId2">
            <a:extLst>
              <a:ext uri="{28A0092B-C50C-407E-A947-70E740481C1C}">
                <a14:useLocalDpi xmlns:a14="http://schemas.microsoft.com/office/drawing/2010/main" val="0"/>
              </a:ext>
            </a:extLst>
          </a:blip>
          <a:srcRect l="4805" t="23096" r="19958" b="15928"/>
          <a:stretch/>
        </p:blipFill>
        <p:spPr>
          <a:xfrm>
            <a:off x="0" y="0"/>
            <a:ext cx="9144000" cy="6858000"/>
          </a:xfrm>
          <a:prstGeom prst="rect">
            <a:avLst/>
          </a:prstGeom>
        </p:spPr>
      </p:pic>
      <p:sp>
        <p:nvSpPr>
          <p:cNvPr id="5" name="Rectangle 4">
            <a:extLst>
              <a:ext uri="{FF2B5EF4-FFF2-40B4-BE49-F238E27FC236}">
                <a16:creationId xmlns:a16="http://schemas.microsoft.com/office/drawing/2014/main" id="{DD21DCEF-FE90-4221-8B69-8F2786A674B7}"/>
              </a:ext>
            </a:extLst>
          </p:cNvPr>
          <p:cNvSpPr/>
          <p:nvPr/>
        </p:nvSpPr>
        <p:spPr>
          <a:xfrm>
            <a:off x="183540" y="1143242"/>
            <a:ext cx="3778860" cy="2875724"/>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lang="ar-JO" sz="3200" dirty="0">
                <a:solidFill>
                  <a:srgbClr val="000000"/>
                </a:solidFill>
                <a:uFill>
                  <a:solidFill>
                    <a:srgbClr val="000000"/>
                  </a:solidFill>
                </a:uFill>
                <a:latin typeface="Arial" panose="020B0604020202020204" pitchFamily="34" charset="0"/>
                <a:ea typeface="Arial Unicode MS"/>
                <a:cs typeface="Arial" panose="020B0604020202020204" pitchFamily="34" charset="0"/>
              </a:rPr>
              <a:t>تكرم                    الكنائس                السليمة                  بعضها                   بعضاً</a:t>
            </a:r>
            <a:endParaRPr kumimoji="0" lang="en-US" sz="11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6" name="Rectangle 5">
            <a:extLst>
              <a:ext uri="{FF2B5EF4-FFF2-40B4-BE49-F238E27FC236}">
                <a16:creationId xmlns:a16="http://schemas.microsoft.com/office/drawing/2014/main" id="{88CD8F20-5897-4437-B467-115232566B4E}"/>
              </a:ext>
            </a:extLst>
          </p:cNvPr>
          <p:cNvSpPr/>
          <p:nvPr/>
        </p:nvSpPr>
        <p:spPr>
          <a:xfrm>
            <a:off x="5583677" y="5003831"/>
            <a:ext cx="3560323" cy="548099"/>
          </a:xfrm>
          <a:prstGeom prst="rect">
            <a:avLst/>
          </a:prstGeom>
          <a:solidFill>
            <a:srgbClr val="FF0000"/>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1 تيموثاوس 5: 17-6: 2</a:t>
            </a:r>
            <a:endParaRPr kumimoji="0" lang="en-US" sz="12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7" name="Rectangle 6">
            <a:extLst>
              <a:ext uri="{FF2B5EF4-FFF2-40B4-BE49-F238E27FC236}">
                <a16:creationId xmlns:a16="http://schemas.microsoft.com/office/drawing/2014/main" id="{D4B0CF8D-B57C-0541-8045-0358C07A0A57}"/>
              </a:ext>
            </a:extLst>
          </p:cNvPr>
          <p:cNvSpPr>
            <a:spLocks noChangeArrowheads="1"/>
          </p:cNvSpPr>
          <p:nvPr/>
        </p:nvSpPr>
        <p:spPr bwMode="auto">
          <a:xfrm>
            <a:off x="-23813" y="5607336"/>
            <a:ext cx="9252520" cy="125066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ar-JO"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وعظ د. جيم هارملينغ</a:t>
            </a:r>
            <a:b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ar-JO"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كنيسة الطرق المتقاطعة الدولية سنغافورة</a:t>
            </a:r>
            <a: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cicfamily.com</a:t>
            </a:r>
            <a:b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ar-JO"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تحميل د. ريك جريفيث</a:t>
            </a:r>
            <a: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kumimoji="0" lang="ar-JO"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مؤسسة الدراسات اللاهوتية الأردنية</a:t>
            </a:r>
            <a:b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آلاف الملفات في 49 لغة مجاناً</a:t>
            </a:r>
            <a: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BibleStudyDownloads.org</a:t>
            </a:r>
          </a:p>
        </p:txBody>
      </p:sp>
    </p:spTree>
    <p:extLst>
      <p:ext uri="{BB962C8B-B14F-4D97-AF65-F5344CB8AC3E}">
        <p14:creationId xmlns:p14="http://schemas.microsoft.com/office/powerpoint/2010/main" val="3445395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1030" name="Picture 6" descr="228 Singapore Coin Stock Photos, Pictures &amp; Royalty-Free Images ...">
            <a:extLst>
              <a:ext uri="{FF2B5EF4-FFF2-40B4-BE49-F238E27FC236}">
                <a16:creationId xmlns:a16="http://schemas.microsoft.com/office/drawing/2014/main" id="{E68CE8D6-ECF1-44CA-B388-49FE2FB3A0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058" y="3429000"/>
            <a:ext cx="4976232" cy="33337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1000 Singapore Dollars (Encik Yusof bin Ishak) - exchange yours">
            <a:extLst>
              <a:ext uri="{FF2B5EF4-FFF2-40B4-BE49-F238E27FC236}">
                <a16:creationId xmlns:a16="http://schemas.microsoft.com/office/drawing/2014/main" id="{9906C4CF-D1B6-4A38-B65A-0BCE587573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9922" y="219075"/>
            <a:ext cx="6444155" cy="31146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6B8ABE1-E156-44CC-AF0C-478BD7B6FC93}"/>
              </a:ext>
            </a:extLst>
          </p:cNvPr>
          <p:cNvSpPr/>
          <p:nvPr/>
        </p:nvSpPr>
        <p:spPr>
          <a:xfrm>
            <a:off x="5348288" y="3971836"/>
            <a:ext cx="3681412" cy="584775"/>
          </a:xfrm>
          <a:prstGeom prst="rect">
            <a:avLst/>
          </a:prstGeom>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أيها ستختار؟</a:t>
            </a:r>
            <a:endParaRPr kumimoji="0" lang="en-US" sz="32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9869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C9E432-1AED-3BDA-FB8A-1DF4F1901CE6}"/>
            </a:ext>
          </a:extLst>
        </p:cNvPr>
        <p:cNvGrpSpPr/>
        <p:nvPr/>
      </p:nvGrpSpPr>
      <p:grpSpPr>
        <a:xfrm>
          <a:off x="0" y="0"/>
          <a:ext cx="0" cy="0"/>
          <a:chOff x="0" y="0"/>
          <a:chExt cx="0" cy="0"/>
        </a:xfrm>
      </p:grpSpPr>
      <p:pic>
        <p:nvPicPr>
          <p:cNvPr id="2" name="Picture 1" descr="A person wearing a costume&#10;&#10;Description automatically generated">
            <a:extLst>
              <a:ext uri="{FF2B5EF4-FFF2-40B4-BE49-F238E27FC236}">
                <a16:creationId xmlns:a16="http://schemas.microsoft.com/office/drawing/2014/main" id="{F1ED358B-7E36-F2F0-7212-92D6B93F6F0D}"/>
              </a:ext>
            </a:extLst>
          </p:cNvPr>
          <p:cNvPicPr/>
          <p:nvPr/>
        </p:nvPicPr>
        <p:blipFill rotWithShape="1">
          <a:blip r:embed="rId2">
            <a:extLst>
              <a:ext uri="{28A0092B-C50C-407E-A947-70E740481C1C}">
                <a14:useLocalDpi xmlns:a14="http://schemas.microsoft.com/office/drawing/2010/main" val="0"/>
              </a:ext>
            </a:extLst>
          </a:blip>
          <a:srcRect l="4805" t="23096" r="19958" b="15928"/>
          <a:stretch/>
        </p:blipFill>
        <p:spPr>
          <a:xfrm>
            <a:off x="0" y="0"/>
            <a:ext cx="9144000" cy="6858000"/>
          </a:xfrm>
          <a:prstGeom prst="rect">
            <a:avLst/>
          </a:prstGeom>
        </p:spPr>
      </p:pic>
      <p:sp>
        <p:nvSpPr>
          <p:cNvPr id="3" name="Rectangle 2">
            <a:extLst>
              <a:ext uri="{FF2B5EF4-FFF2-40B4-BE49-F238E27FC236}">
                <a16:creationId xmlns:a16="http://schemas.microsoft.com/office/drawing/2014/main" id="{46062B97-C59F-91DD-730E-5B6FFB8AE074}"/>
              </a:ext>
            </a:extLst>
          </p:cNvPr>
          <p:cNvSpPr/>
          <p:nvPr/>
        </p:nvSpPr>
        <p:spPr>
          <a:xfrm>
            <a:off x="240691" y="1152766"/>
            <a:ext cx="2797784" cy="1949444"/>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36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rPr>
              <a:t>حياة         الكنيسة     السليمة</a:t>
            </a:r>
            <a:endParaRPr kumimoji="0" lang="en-US" sz="14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4" name="Rectangle 3">
            <a:extLst>
              <a:ext uri="{FF2B5EF4-FFF2-40B4-BE49-F238E27FC236}">
                <a16:creationId xmlns:a16="http://schemas.microsoft.com/office/drawing/2014/main" id="{69F7DB3A-4E81-EBC3-F9F8-2188462AAA87}"/>
              </a:ext>
            </a:extLst>
          </p:cNvPr>
          <p:cNvSpPr/>
          <p:nvPr/>
        </p:nvSpPr>
        <p:spPr>
          <a:xfrm>
            <a:off x="5934854" y="5587159"/>
            <a:ext cx="3066865" cy="547650"/>
          </a:xfrm>
          <a:prstGeom prst="rect">
            <a:avLst/>
          </a:prstGeom>
          <a:solidFill>
            <a:srgbClr val="FF0000"/>
          </a:solidFill>
        </p:spPr>
        <p:txBody>
          <a:bodyPr wrap="non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دراسات في 1 تيموثاوس</a:t>
            </a:r>
            <a:endParaRPr kumimoji="0" lang="en-US" sz="12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Tree>
    <p:extLst>
      <p:ext uri="{BB962C8B-B14F-4D97-AF65-F5344CB8AC3E}">
        <p14:creationId xmlns:p14="http://schemas.microsoft.com/office/powerpoint/2010/main" val="993619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83FC66-AF90-CE50-986F-33246BE1FEFC}"/>
            </a:ext>
          </a:extLst>
        </p:cNvPr>
        <p:cNvGrpSpPr/>
        <p:nvPr/>
      </p:nvGrpSpPr>
      <p:grpSpPr>
        <a:xfrm>
          <a:off x="0" y="0"/>
          <a:ext cx="0" cy="0"/>
          <a:chOff x="0" y="0"/>
          <a:chExt cx="0" cy="0"/>
        </a:xfrm>
      </p:grpSpPr>
      <p:pic>
        <p:nvPicPr>
          <p:cNvPr id="2" name="Picture 1" descr="A person wearing a costume&#10;&#10;Description automatically generated">
            <a:extLst>
              <a:ext uri="{FF2B5EF4-FFF2-40B4-BE49-F238E27FC236}">
                <a16:creationId xmlns:a16="http://schemas.microsoft.com/office/drawing/2014/main" id="{12FF3B0F-B148-0F03-51AB-C5027FC4E860}"/>
              </a:ext>
            </a:extLst>
          </p:cNvPr>
          <p:cNvPicPr/>
          <p:nvPr/>
        </p:nvPicPr>
        <p:blipFill rotWithShape="1">
          <a:blip r:embed="rId2">
            <a:extLst>
              <a:ext uri="{28A0092B-C50C-407E-A947-70E740481C1C}">
                <a14:useLocalDpi xmlns:a14="http://schemas.microsoft.com/office/drawing/2010/main" val="0"/>
              </a:ext>
            </a:extLst>
          </a:blip>
          <a:srcRect l="4805" t="23096" r="19958" b="15928"/>
          <a:stretch/>
        </p:blipFill>
        <p:spPr>
          <a:xfrm>
            <a:off x="0" y="0"/>
            <a:ext cx="9144000" cy="6858000"/>
          </a:xfrm>
          <a:prstGeom prst="rect">
            <a:avLst/>
          </a:prstGeom>
        </p:spPr>
      </p:pic>
      <p:sp>
        <p:nvSpPr>
          <p:cNvPr id="5" name="Rectangle 4">
            <a:extLst>
              <a:ext uri="{FF2B5EF4-FFF2-40B4-BE49-F238E27FC236}">
                <a16:creationId xmlns:a16="http://schemas.microsoft.com/office/drawing/2014/main" id="{9BF477E9-3FEB-8D20-D8B9-1D0C44401CB3}"/>
              </a:ext>
            </a:extLst>
          </p:cNvPr>
          <p:cNvSpPr/>
          <p:nvPr/>
        </p:nvSpPr>
        <p:spPr>
          <a:xfrm>
            <a:off x="183540" y="1143242"/>
            <a:ext cx="3778860" cy="2875724"/>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32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rPr>
              <a:t>تكرم                    الكنائس                السليمة                  بعضها                   بعضاً</a:t>
            </a:r>
            <a:endParaRPr kumimoji="0" lang="en-US" sz="11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6" name="Rectangle 5">
            <a:extLst>
              <a:ext uri="{FF2B5EF4-FFF2-40B4-BE49-F238E27FC236}">
                <a16:creationId xmlns:a16="http://schemas.microsoft.com/office/drawing/2014/main" id="{6CD099B3-44BC-1809-61C5-944851E828FA}"/>
              </a:ext>
            </a:extLst>
          </p:cNvPr>
          <p:cNvSpPr/>
          <p:nvPr/>
        </p:nvSpPr>
        <p:spPr>
          <a:xfrm>
            <a:off x="5583677" y="5003831"/>
            <a:ext cx="3560323" cy="548099"/>
          </a:xfrm>
          <a:prstGeom prst="rect">
            <a:avLst/>
          </a:prstGeom>
          <a:solidFill>
            <a:srgbClr val="FF0000"/>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1 تيموثاوس 5: 17-6: 2</a:t>
            </a:r>
            <a:endParaRPr kumimoji="0" lang="en-US" sz="12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Tree>
    <p:extLst>
      <p:ext uri="{BB962C8B-B14F-4D97-AF65-F5344CB8AC3E}">
        <p14:creationId xmlns:p14="http://schemas.microsoft.com/office/powerpoint/2010/main" val="4294919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CFDBFC83-C638-4B6B-95F0-878FB0107BAE}"/>
              </a:ext>
            </a:extLst>
          </p:cNvPr>
          <p:cNvSpPr/>
          <p:nvPr/>
        </p:nvSpPr>
        <p:spPr>
          <a:xfrm>
            <a:off x="671513" y="733336"/>
            <a:ext cx="7800974" cy="2308324"/>
          </a:xfrm>
          <a:prstGeom prst="rect">
            <a:avLst/>
          </a:prstGeom>
          <a:ln>
            <a:solidFill>
              <a:schemeClr val="bg1"/>
            </a:solidFill>
          </a:ln>
        </p:spPr>
        <p:txBody>
          <a:bodyPr wrap="square">
            <a:spAutoFit/>
          </a:bodyPr>
          <a:lstStyle/>
          <a:p>
            <a:pPr algn="ctr" rtl="1"/>
            <a:r>
              <a:rPr lang="ar-SA" sz="3600" dirty="0">
                <a:latin typeface="Arial" panose="020B0604020202020204" pitchFamily="34" charset="0"/>
                <a:cs typeface="Arial" panose="020B0604020202020204" pitchFamily="34" charset="0"/>
              </a:rPr>
              <a:t>رومية ١٢ : ١٠</a:t>
            </a:r>
          </a:p>
          <a:p>
            <a:pPr algn="ctr" rtl="1"/>
            <a:endParaRPr lang="en-US" sz="3600" dirty="0">
              <a:latin typeface="Arial" panose="020B0604020202020204" pitchFamily="34" charset="0"/>
              <a:cs typeface="Arial" panose="020B0604020202020204" pitchFamily="34" charset="0"/>
            </a:endParaRPr>
          </a:p>
          <a:p>
            <a:pPr algn="ctr" rtl="1"/>
            <a:r>
              <a:rPr lang="ar-JO" sz="3600" dirty="0">
                <a:latin typeface="Arial" panose="020B0604020202020204" pitchFamily="34" charset="0"/>
                <a:cs typeface="Arial" panose="020B0604020202020204" pitchFamily="34" charset="0"/>
              </a:rPr>
              <a:t>وادين بعضكم بعضاً بالمحبة الأخوية مقدمين بعضكم بعضاً في الكرامة.</a:t>
            </a:r>
            <a:r>
              <a:rPr lang="ar-SA" sz="3600" dirty="0">
                <a:latin typeface="Arial" panose="020B0604020202020204" pitchFamily="34" charset="0"/>
                <a:cs typeface="Arial" panose="020B0604020202020204" pitchFamily="34" charset="0"/>
              </a:rPr>
              <a:t> </a:t>
            </a:r>
          </a:p>
        </p:txBody>
      </p:sp>
      <p:sp>
        <p:nvSpPr>
          <p:cNvPr id="5" name="TextBox 4">
            <a:extLst>
              <a:ext uri="{FF2B5EF4-FFF2-40B4-BE49-F238E27FC236}">
                <a16:creationId xmlns:a16="http://schemas.microsoft.com/office/drawing/2014/main" id="{51464FD2-A5A7-48A1-A4DA-1AA9738DE0A3}"/>
              </a:ext>
            </a:extLst>
          </p:cNvPr>
          <p:cNvSpPr txBox="1"/>
          <p:nvPr/>
        </p:nvSpPr>
        <p:spPr>
          <a:xfrm>
            <a:off x="2283619" y="3774996"/>
            <a:ext cx="4576762" cy="2062103"/>
          </a:xfrm>
          <a:prstGeom prst="rect">
            <a:avLst/>
          </a:prstGeom>
          <a:noFill/>
          <a:ln>
            <a:solidFill>
              <a:schemeClr val="bg1"/>
            </a:solidFill>
          </a:ln>
        </p:spPr>
        <p:txBody>
          <a:bodyPr wrap="square">
            <a:spAutoFit/>
          </a:bodyPr>
          <a:lstStyle/>
          <a:p>
            <a:pPr algn="ctr" rtl="1"/>
            <a:r>
              <a:rPr lang="ar-SA" sz="3200" dirty="0">
                <a:latin typeface="Arial" panose="020B0604020202020204" pitchFamily="34" charset="0"/>
                <a:cs typeface="Arial" panose="020B0604020202020204" pitchFamily="34" charset="0"/>
              </a:rPr>
              <a:t>١بطرس ٢ : ١٧</a:t>
            </a:r>
          </a:p>
          <a:p>
            <a:pPr algn="ctr" rtl="1"/>
            <a:endParaRPr lang="en-US" sz="3200" dirty="0">
              <a:latin typeface="Arial" panose="020B0604020202020204" pitchFamily="34" charset="0"/>
              <a:cs typeface="Arial" panose="020B0604020202020204" pitchFamily="34" charset="0"/>
            </a:endParaRPr>
          </a:p>
          <a:p>
            <a:pPr algn="ctr" rtl="1"/>
            <a:r>
              <a:rPr lang="ar-JO" sz="3200" dirty="0">
                <a:latin typeface="Arial" panose="020B0604020202020204" pitchFamily="34" charset="0"/>
                <a:cs typeface="Arial" panose="020B0604020202020204" pitchFamily="34" charset="0"/>
              </a:rPr>
              <a:t>أكرموا الجميع أحبوا الإخوة  خافوا الله أكرموا الملك</a:t>
            </a:r>
            <a:r>
              <a:rPr lang="ar-SA" sz="3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148605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lture of Honor. | toddbishop.tv">
            <a:extLst>
              <a:ext uri="{FF2B5EF4-FFF2-40B4-BE49-F238E27FC236}">
                <a16:creationId xmlns:a16="http://schemas.microsoft.com/office/drawing/2014/main" id="{E6FB2234-46AC-46E4-AFDA-C80827DB34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8D8DD69-E60B-4892-8061-FBD7050BFA74}"/>
              </a:ext>
            </a:extLst>
          </p:cNvPr>
          <p:cNvSpPr/>
          <p:nvPr/>
        </p:nvSpPr>
        <p:spPr>
          <a:xfrm>
            <a:off x="76200" y="648170"/>
            <a:ext cx="9001125" cy="612732"/>
          </a:xfrm>
          <a:prstGeom prst="rect">
            <a:avLst/>
          </a:prstGeom>
          <a:solidFill>
            <a:schemeClr val="accent4">
              <a:lumMod val="50000"/>
            </a:schemeClr>
          </a:solidFill>
        </p:spPr>
        <p:txBody>
          <a:bodyPr wrap="square">
            <a:spAutoFit/>
          </a:bodyPr>
          <a:lstStyle/>
          <a:p>
            <a:pPr marL="0" marR="0" lvl="0" indent="0" algn="r" defTabSz="457200" rtl="0" eaLnBrk="1" fontAlgn="auto" latinLnBrk="0" hangingPunct="1">
              <a:lnSpc>
                <a:spcPct val="115000"/>
              </a:lnSpc>
              <a:spcBef>
                <a:spcPts val="1200"/>
              </a:spcBef>
              <a:spcAft>
                <a:spcPts val="0"/>
              </a:spcAft>
              <a:buClrTx/>
              <a:buSzTx/>
              <a:buFontTx/>
              <a:buNone/>
              <a:tabLst/>
              <a:defRPr/>
            </a:pPr>
            <a:r>
              <a:rPr lang="ar-JO" sz="3200" dirty="0">
                <a:solidFill>
                  <a:prstClr val="white"/>
                </a:solidFill>
                <a:latin typeface="Times New Roman" panose="02020603050405020304" pitchFamily="18" charset="0"/>
                <a:ea typeface="Times New Roman" panose="02020603050405020304" pitchFamily="18" charset="0"/>
                <a:cs typeface="Arial" panose="020B0604020202020204" pitchFamily="34" charset="0"/>
              </a:rPr>
              <a:t>تكرم الكنائس السليمة بعضها بعضاً بحساسية (5: 1-2)</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a:extLst>
              <a:ext uri="{FF2B5EF4-FFF2-40B4-BE49-F238E27FC236}">
                <a16:creationId xmlns:a16="http://schemas.microsoft.com/office/drawing/2014/main" id="{FFEECA3F-B683-4573-BFC4-C5E1A36C69E5}"/>
              </a:ext>
            </a:extLst>
          </p:cNvPr>
          <p:cNvSpPr/>
          <p:nvPr/>
        </p:nvSpPr>
        <p:spPr>
          <a:xfrm>
            <a:off x="76200" y="1467535"/>
            <a:ext cx="9001124" cy="584775"/>
          </a:xfrm>
          <a:prstGeom prst="rect">
            <a:avLst/>
          </a:prstGeom>
          <a:solidFill>
            <a:schemeClr val="accent4">
              <a:lumMod val="50000"/>
            </a:schemeClr>
          </a:solidFill>
        </p:spPr>
        <p:txBody>
          <a:bodyPr wrap="square">
            <a:spAutoFit/>
          </a:bodyPr>
          <a:lstStyle/>
          <a:p>
            <a:pPr marL="0" marR="0" lvl="0" indent="0" algn="r" defTabSz="457200" rtl="0" eaLnBrk="1" fontAlgn="auto" latinLnBrk="0" hangingPunct="1">
              <a:lnSpc>
                <a:spcPct val="100000"/>
              </a:lnSpc>
              <a:spcBef>
                <a:spcPts val="1200"/>
              </a:spcBef>
              <a:spcAft>
                <a:spcPts val="0"/>
              </a:spcAft>
              <a:buClrTx/>
              <a:buSzTx/>
              <a:buFontTx/>
              <a:buNone/>
              <a:tabLst/>
              <a:defRPr/>
            </a:pPr>
            <a:r>
              <a:rPr lang="ar-JO" sz="3200" dirty="0">
                <a:solidFill>
                  <a:prstClr val="white"/>
                </a:solidFill>
                <a:latin typeface="Times New Roman" panose="02020603050405020304" pitchFamily="18" charset="0"/>
                <a:ea typeface="Times New Roman" panose="02020603050405020304" pitchFamily="18" charset="0"/>
                <a:cs typeface="Arial" panose="020B0604020202020204" pitchFamily="34" charset="0"/>
              </a:rPr>
              <a:t>تكرم الكنائس السليمة الضعفاء والمحتاجين (5: 3-16)</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281950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Freeform 5">
            <a:extLst>
              <a:ext uri="{FF2B5EF4-FFF2-40B4-BE49-F238E27FC236}">
                <a16:creationId xmlns:a16="http://schemas.microsoft.com/office/drawing/2014/main" id="{07322A9E-F1EC-405E-8971-BA906EFFC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47255" y="1290909"/>
            <a:ext cx="7277099"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
        <p:nvSpPr>
          <p:cNvPr id="75" name="Freeform 6">
            <a:extLst>
              <a:ext uri="{FF2B5EF4-FFF2-40B4-BE49-F238E27FC236}">
                <a16:creationId xmlns:a16="http://schemas.microsoft.com/office/drawing/2014/main" id="{A5704422-1118-4FD1-95AD-29A064EB8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02838" y="2010741"/>
            <a:ext cx="5530453"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
        <p:nvSpPr>
          <p:cNvPr id="77" name="Freeform 7">
            <a:extLst>
              <a:ext uri="{FF2B5EF4-FFF2-40B4-BE49-F238E27FC236}">
                <a16:creationId xmlns:a16="http://schemas.microsoft.com/office/drawing/2014/main" id="{A88B2AAA-B805-498E-A9E6-98B8858554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8513" y="1780905"/>
            <a:ext cx="6026944"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
        <p:nvSpPr>
          <p:cNvPr id="79" name="Freeform 8">
            <a:extLst>
              <a:ext uri="{FF2B5EF4-FFF2-40B4-BE49-F238E27FC236}">
                <a16:creationId xmlns:a16="http://schemas.microsoft.com/office/drawing/2014/main" id="{9B8051E0-19D7-43E1-BFD9-E6DBFEB3A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 y="542347"/>
            <a:ext cx="7750968"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
        <p:nvSpPr>
          <p:cNvPr id="81" name="Freeform 9">
            <a:extLst>
              <a:ext uri="{FF2B5EF4-FFF2-40B4-BE49-F238E27FC236}">
                <a16:creationId xmlns:a16="http://schemas.microsoft.com/office/drawing/2014/main" id="{4EDB2B02-86A2-46F5-A4BE-B7D9B10411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775" y="6178751"/>
            <a:ext cx="378619"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
        <p:nvSpPr>
          <p:cNvPr id="83" name="Freeform 10">
            <a:extLst>
              <a:ext uri="{FF2B5EF4-FFF2-40B4-BE49-F238E27FC236}">
                <a16:creationId xmlns:a16="http://schemas.microsoft.com/office/drawing/2014/main" id="{43954639-FB5D-41F4-9560-6F6DFE7784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 y="-59376"/>
            <a:ext cx="8318896"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
        <p:nvSpPr>
          <p:cNvPr id="85" name="Freeform 12">
            <a:extLst>
              <a:ext uri="{FF2B5EF4-FFF2-40B4-BE49-F238E27FC236}">
                <a16:creationId xmlns:a16="http://schemas.microsoft.com/office/drawing/2014/main" id="{E898931C-0323-41FA-A036-20F818B1FF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 y="-1916"/>
            <a:ext cx="79295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
        <p:nvSpPr>
          <p:cNvPr id="87" name="Freeform 14">
            <a:extLst>
              <a:ext uri="{FF2B5EF4-FFF2-40B4-BE49-F238E27FC236}">
                <a16:creationId xmlns:a16="http://schemas.microsoft.com/office/drawing/2014/main" id="{89AFE9DD-0792-4B98-B4EB-97ACA17E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775" y="-6705"/>
            <a:ext cx="446485"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
        <p:nvSpPr>
          <p:cNvPr id="89" name="Freeform 16">
            <a:extLst>
              <a:ext uri="{FF2B5EF4-FFF2-40B4-BE49-F238E27FC236}">
                <a16:creationId xmlns:a16="http://schemas.microsoft.com/office/drawing/2014/main" id="{3981F5C4-9AE1-404E-AF44-A4E6DB374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 y="-1916"/>
            <a:ext cx="267890"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
        <p:nvSpPr>
          <p:cNvPr id="91" name="Freeform 11">
            <a:extLst>
              <a:ext uri="{FF2B5EF4-FFF2-40B4-BE49-F238E27FC236}">
                <a16:creationId xmlns:a16="http://schemas.microsoft.com/office/drawing/2014/main" id="{763C1781-8726-4FAC-8C45-FF40376BE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69950" y="-1916"/>
            <a:ext cx="4341019"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
        <p:nvSpPr>
          <p:cNvPr id="93" name="Freeform 21">
            <a:extLst>
              <a:ext uri="{FF2B5EF4-FFF2-40B4-BE49-F238E27FC236}">
                <a16:creationId xmlns:a16="http://schemas.microsoft.com/office/drawing/2014/main" id="{301491B5-56C7-43DC-A3D9-861EECCA05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926260" y="2872"/>
            <a:ext cx="2213372"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
        <p:nvSpPr>
          <p:cNvPr id="3" name="TextBox 2">
            <a:extLst>
              <a:ext uri="{FF2B5EF4-FFF2-40B4-BE49-F238E27FC236}">
                <a16:creationId xmlns:a16="http://schemas.microsoft.com/office/drawing/2014/main" id="{A61C6199-0EB2-4A11-B0C1-DAA53C04C4B3}"/>
              </a:ext>
            </a:extLst>
          </p:cNvPr>
          <p:cNvSpPr txBox="1"/>
          <p:nvPr/>
        </p:nvSpPr>
        <p:spPr>
          <a:xfrm>
            <a:off x="6094013" y="722833"/>
            <a:ext cx="2802731" cy="2468880"/>
          </a:xfrm>
          <a:prstGeom prst="rect">
            <a:avLst/>
          </a:prstGeom>
        </p:spPr>
        <p:txBody>
          <a:bodyPr vert="horz" lIns="91440" tIns="45720" rIns="91440" bIns="45720" rtlCol="0" anchor="b">
            <a:noAutofit/>
          </a:bodyPr>
          <a:lstStyle/>
          <a:p>
            <a:pPr marL="0" marR="0" lvl="0" indent="0" algn="r" defTabSz="914400" rtl="0" eaLnBrk="1" fontAlgn="auto" latinLnBrk="0" hangingPunct="1">
              <a:lnSpc>
                <a:spcPct val="90000"/>
              </a:lnSpc>
              <a:spcBef>
                <a:spcPct val="0"/>
              </a:spcBef>
              <a:spcAft>
                <a:spcPts val="600"/>
              </a:spcAft>
              <a:buClrTx/>
              <a:buSzTx/>
              <a:buFontTx/>
              <a:buNone/>
              <a:tabLst/>
              <a:defRPr/>
            </a:pPr>
            <a:r>
              <a:rPr lang="ar-JO" sz="4000" dirty="0">
                <a:solidFill>
                  <a:prstClr val="black"/>
                </a:solidFill>
                <a:latin typeface="Arial" panose="020B0604020202020204" pitchFamily="34" charset="0"/>
                <a:cs typeface="Arial" panose="020B0604020202020204" pitchFamily="34" charset="0"/>
              </a:rPr>
              <a:t>كيف أظهر الإكرام باستخدام وسائل التواصل الإجتماعي؟</a:t>
            </a:r>
            <a:endParaRPr kumimoji="0" lang="en-US" sz="400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95" name="Freeform 22">
            <a:extLst>
              <a:ext uri="{FF2B5EF4-FFF2-40B4-BE49-F238E27FC236}">
                <a16:creationId xmlns:a16="http://schemas.microsoft.com/office/drawing/2014/main" id="{237E2353-22DF-46E0-A200-FB30F8F39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515619" y="-1916"/>
            <a:ext cx="1624013"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
        <p:nvSpPr>
          <p:cNvPr id="97" name="Freeform 23">
            <a:extLst>
              <a:ext uri="{FF2B5EF4-FFF2-40B4-BE49-F238E27FC236}">
                <a16:creationId xmlns:a16="http://schemas.microsoft.com/office/drawing/2014/main" id="{DD6138DB-057B-45F7-A5F4-E7BFDA20D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68119" y="-1916"/>
            <a:ext cx="671513"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
        <p:nvSpPr>
          <p:cNvPr id="99" name="Freeform: Shape 98">
            <a:extLst>
              <a:ext uri="{FF2B5EF4-FFF2-40B4-BE49-F238E27FC236}">
                <a16:creationId xmlns:a16="http://schemas.microsoft.com/office/drawing/2014/main" id="{79A54AB1-B64F-4843-BFAB-81CB74E66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564058" y="2218040"/>
            <a:ext cx="3314068"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2052" name="Picture 4" descr="What is social media? Here are 34 definitions... – Econsultancy">
            <a:extLst>
              <a:ext uri="{FF2B5EF4-FFF2-40B4-BE49-F238E27FC236}">
                <a16:creationId xmlns:a16="http://schemas.microsoft.com/office/drawing/2014/main" id="{E4AF0730-1EED-438F-9B47-695655A4F72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365" r="16906" b="-2"/>
          <a:stretch/>
        </p:blipFill>
        <p:spPr bwMode="auto">
          <a:xfrm>
            <a:off x="691432" y="465243"/>
            <a:ext cx="5821443" cy="534306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5014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CFDBFC83-C638-4B6B-95F0-878FB0107BAE}"/>
              </a:ext>
            </a:extLst>
          </p:cNvPr>
          <p:cNvSpPr/>
          <p:nvPr/>
        </p:nvSpPr>
        <p:spPr>
          <a:xfrm>
            <a:off x="671513" y="2066836"/>
            <a:ext cx="7800974" cy="1446550"/>
          </a:xfrm>
          <a:prstGeom prst="rect">
            <a:avLst/>
          </a:prstGeom>
          <a:ln>
            <a:solidFill>
              <a:schemeClr val="bg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أفسس 4: 29</a:t>
            </a:r>
            <a:endParaRPr kumimoji="0" lang="en-US" sz="32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29 لا تخرج كلمة ردية من أفواهكم، بل كل ما كان صالحاً للبنيان، حسب الحاجة كي يعطي نعمة للسامعين.</a:t>
            </a:r>
            <a:endParaRPr kumimoji="0" lang="en-US" sz="40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2308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r>
              <a:rPr lang="ar-SA" sz="3600" dirty="0"/>
              <a:t>غبي، تائه، أعزل</a:t>
            </a:r>
            <a:endParaRPr lang="en-US" sz="3600" dirty="0"/>
          </a:p>
        </p:txBody>
      </p:sp>
      <p:sp>
        <p:nvSpPr>
          <p:cNvPr id="5" name="TextBox 2"/>
          <p:cNvSpPr txBox="1">
            <a:spLocks noChangeArrowheads="1"/>
          </p:cNvSpPr>
          <p:nvPr/>
        </p:nvSpPr>
        <p:spPr bwMode="auto">
          <a:xfrm>
            <a:off x="0" y="6211669"/>
            <a:ext cx="91440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تيم تشاليز</a:t>
            </a:r>
            <a:r>
              <a:rPr kumimoji="0" lang="en-US" sz="18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http://www.challies.com/christian-living/dumb-directionless-defenseless </a:t>
            </a:r>
            <a:r>
              <a:rPr kumimoji="0" lang="ar-JO" sz="18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تم النشر في 26 أغسطس 2013، وتم الوصول إليه في 7 أغسطس 2016</a:t>
            </a:r>
            <a:endParaRPr kumimoji="0" lang="en-US" sz="18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647700" y="787400"/>
            <a:ext cx="7835900" cy="5283200"/>
          </a:xfrm>
          <a:prstGeom prst="rect">
            <a:avLst/>
          </a:prstGeom>
        </p:spPr>
      </p:pic>
    </p:spTree>
    <p:extLst>
      <p:ext uri="{BB962C8B-B14F-4D97-AF65-F5344CB8AC3E}">
        <p14:creationId xmlns:p14="http://schemas.microsoft.com/office/powerpoint/2010/main" val="3515628570"/>
      </p:ext>
    </p:extLst>
  </p:cSld>
  <p:clrMapOvr>
    <a:masterClrMapping/>
  </p:clrMapOvr>
  <p:transition/>
</p:sld>
</file>

<file path=ppt/slides/slide3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75F4D120-3921-42A8-A063-46B023CB0C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6" name="Picture 4" descr="Poets&amp;Quants For Undergrads | Social Media &amp; College Apps: Schools ...">
            <a:extLst>
              <a:ext uri="{FF2B5EF4-FFF2-40B4-BE49-F238E27FC236}">
                <a16:creationId xmlns:a16="http://schemas.microsoft.com/office/drawing/2014/main" id="{64653E32-0B63-4175-93ED-9BDD35E0A38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049" r="28756"/>
          <a:stretch/>
        </p:blipFill>
        <p:spPr bwMode="auto">
          <a:xfrm>
            <a:off x="3357230" y="595421"/>
            <a:ext cx="5786770" cy="5658438"/>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74">
            <a:extLst>
              <a:ext uri="{FF2B5EF4-FFF2-40B4-BE49-F238E27FC236}">
                <a16:creationId xmlns:a16="http://schemas.microsoft.com/office/drawing/2014/main" id="{9D01B3E5-85F4-41A9-A504-D5E6268DEC1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rcRect r="14729"/>
          <a:stretch>
            <a:fillRect/>
          </a:stretch>
        </p:blipFill>
        <p:spPr>
          <a:xfrm>
            <a:off x="2599660" y="550975"/>
            <a:ext cx="6544340" cy="5756049"/>
          </a:xfrm>
          <a:custGeom>
            <a:avLst/>
            <a:gdLst>
              <a:gd name="connsiteX0" fmla="*/ 0 w 8725786"/>
              <a:gd name="connsiteY0" fmla="*/ 0 h 5756049"/>
              <a:gd name="connsiteX1" fmla="*/ 8725786 w 8725786"/>
              <a:gd name="connsiteY1" fmla="*/ 0 h 5756049"/>
              <a:gd name="connsiteX2" fmla="*/ 8725786 w 8725786"/>
              <a:gd name="connsiteY2" fmla="*/ 5756049 h 5756049"/>
              <a:gd name="connsiteX3" fmla="*/ 0 w 8725786"/>
              <a:gd name="connsiteY3" fmla="*/ 5756049 h 5756049"/>
            </a:gdLst>
            <a:ahLst/>
            <a:cxnLst>
              <a:cxn ang="0">
                <a:pos x="connsiteX0" y="connsiteY0"/>
              </a:cxn>
              <a:cxn ang="0">
                <a:pos x="connsiteX1" y="connsiteY1"/>
              </a:cxn>
              <a:cxn ang="0">
                <a:pos x="connsiteX2" y="connsiteY2"/>
              </a:cxn>
              <a:cxn ang="0">
                <a:pos x="connsiteX3" y="connsiteY3"/>
              </a:cxn>
            </a:cxnLst>
            <a:rect l="l" t="t" r="r" b="b"/>
            <a:pathLst>
              <a:path w="8725786" h="5756049">
                <a:moveTo>
                  <a:pt x="0" y="0"/>
                </a:moveTo>
                <a:lnTo>
                  <a:pt x="8725786" y="0"/>
                </a:lnTo>
                <a:lnTo>
                  <a:pt x="8725786" y="5756049"/>
                </a:lnTo>
                <a:lnTo>
                  <a:pt x="0" y="5756049"/>
                </a:lnTo>
                <a:close/>
              </a:path>
            </a:pathLst>
          </a:custGeom>
        </p:spPr>
      </p:pic>
      <p:sp>
        <p:nvSpPr>
          <p:cNvPr id="3" name="TextBox 2">
            <a:extLst>
              <a:ext uri="{FF2B5EF4-FFF2-40B4-BE49-F238E27FC236}">
                <a16:creationId xmlns:a16="http://schemas.microsoft.com/office/drawing/2014/main" id="{B36FD02F-7A83-4DCC-9159-70E0571B6FE5}"/>
              </a:ext>
            </a:extLst>
          </p:cNvPr>
          <p:cNvSpPr txBox="1"/>
          <p:nvPr/>
        </p:nvSpPr>
        <p:spPr>
          <a:xfrm>
            <a:off x="1" y="317973"/>
            <a:ext cx="4139952" cy="2383844"/>
          </a:xfrm>
          <a:prstGeom prst="rect">
            <a:avLst/>
          </a:prstGeom>
        </p:spPr>
        <p:txBody>
          <a:bodyPr vert="horz" lIns="91440" tIns="45720" rIns="91440" bIns="45720" rtlCol="0" anchor="t">
            <a:normAutofit/>
          </a:bodyPr>
          <a:lstStyle/>
          <a:p>
            <a:pPr marL="0" marR="0" lvl="0" indent="0" algn="r" defTabSz="914400" rtl="0" eaLnBrk="1" fontAlgn="auto" latinLnBrk="0" hangingPunct="1">
              <a:lnSpc>
                <a:spcPct val="90000"/>
              </a:lnSpc>
              <a:spcBef>
                <a:spcPct val="0"/>
              </a:spcBef>
              <a:spcAft>
                <a:spcPts val="600"/>
              </a:spcAft>
              <a:buClrTx/>
              <a:buSzTx/>
              <a:buFontTx/>
              <a:buNone/>
              <a:tabLst/>
              <a:defRPr/>
            </a:pPr>
            <a:r>
              <a:rPr kumimoji="0" lang="ar-JO" sz="38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كيف أتجاوب مع </a:t>
            </a:r>
            <a:r>
              <a:rPr kumimoji="0" lang="ar-JO" sz="3800"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منشور بإكرام</a:t>
            </a:r>
            <a:r>
              <a:rPr kumimoji="0" lang="ar-JO" sz="38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endParaRPr kumimoji="0" lang="en-US" sz="3800"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2D78D5F-01CE-4559-940A-A445E7FB140B}"/>
              </a:ext>
            </a:extLst>
          </p:cNvPr>
          <p:cNvSpPr txBox="1"/>
          <p:nvPr/>
        </p:nvSpPr>
        <p:spPr>
          <a:xfrm>
            <a:off x="0" y="1834634"/>
            <a:ext cx="4139953" cy="523220"/>
          </a:xfrm>
          <a:prstGeom prst="rect">
            <a:avLst/>
          </a:prstGeom>
          <a:noFill/>
        </p:spPr>
        <p:txBody>
          <a:bodyPr wrap="square">
            <a:spAutoFit/>
          </a:bodyPr>
          <a:lstStyle/>
          <a:p>
            <a:pPr marL="457200" marR="0" lvl="0" indent="-457200" algn="r" defTabSz="457200" rtl="1" eaLnBrk="1" fontAlgn="auto" latinLnBrk="0" hangingPunct="1">
              <a:lnSpc>
                <a:spcPct val="100000"/>
              </a:lnSpc>
              <a:spcBef>
                <a:spcPts val="0"/>
              </a:spcBef>
              <a:spcAft>
                <a:spcPts val="0"/>
              </a:spcAft>
              <a:buClrTx/>
              <a:buSzTx/>
              <a:buFont typeface="Wingdings" panose="05000000000000000000" pitchFamily="2" charset="2"/>
              <a:buChar char="ü"/>
              <a:tabLst/>
              <a:defRPr/>
            </a:pPr>
            <a:r>
              <a:rPr lang="ar-JO" sz="2800" dirty="0">
                <a:solidFill>
                  <a:srgbClr val="000000"/>
                </a:solidFill>
                <a:latin typeface="Arial" panose="020B0604020202020204" pitchFamily="34" charset="0"/>
                <a:cs typeface="Arial" panose="020B0604020202020204" pitchFamily="34" charset="0"/>
              </a:rPr>
              <a:t>لا تكن مندفعاً</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7104914-3EED-422D-B6E7-A6AA53A35D53}"/>
              </a:ext>
            </a:extLst>
          </p:cNvPr>
          <p:cNvSpPr txBox="1"/>
          <p:nvPr/>
        </p:nvSpPr>
        <p:spPr>
          <a:xfrm>
            <a:off x="0" y="2510909"/>
            <a:ext cx="4139954" cy="523220"/>
          </a:xfrm>
          <a:prstGeom prst="rect">
            <a:avLst/>
          </a:prstGeom>
          <a:noFill/>
        </p:spPr>
        <p:txBody>
          <a:bodyPr wrap="square">
            <a:spAutoFit/>
          </a:bodyPr>
          <a:lstStyle/>
          <a:p>
            <a:pPr marL="457200" marR="0" lvl="0" indent="-457200" algn="r" defTabSz="457200" rtl="1" eaLnBrk="1" fontAlgn="auto" latinLnBrk="0" hangingPunct="1">
              <a:lnSpc>
                <a:spcPct val="100000"/>
              </a:lnSpc>
              <a:spcBef>
                <a:spcPts val="0"/>
              </a:spcBef>
              <a:spcAft>
                <a:spcPts val="0"/>
              </a:spcAft>
              <a:buClrTx/>
              <a:buSzTx/>
              <a:buFont typeface="Wingdings" panose="05000000000000000000" pitchFamily="2" charset="2"/>
              <a:buChar char="ü"/>
              <a:tabLst/>
              <a:defRPr/>
            </a:pPr>
            <a:r>
              <a:rPr lang="ar-JO" sz="2800" dirty="0">
                <a:solidFill>
                  <a:srgbClr val="000000"/>
                </a:solidFill>
                <a:latin typeface="Arial" panose="020B0604020202020204" pitchFamily="34" charset="0"/>
                <a:ea typeface="Calibri" panose="020F0502020204030204" pitchFamily="34" charset="0"/>
                <a:cs typeface="Arial" panose="020B0604020202020204" pitchFamily="34" charset="0"/>
              </a:rPr>
              <a:t>استمع إلى ما يقال/يكتب</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C0AB4D50-A228-4D56-BD83-4224BFDEC131}"/>
              </a:ext>
            </a:extLst>
          </p:cNvPr>
          <p:cNvSpPr txBox="1"/>
          <p:nvPr/>
        </p:nvSpPr>
        <p:spPr>
          <a:xfrm>
            <a:off x="-1" y="3177659"/>
            <a:ext cx="4139954" cy="523220"/>
          </a:xfrm>
          <a:prstGeom prst="rect">
            <a:avLst/>
          </a:prstGeom>
          <a:noFill/>
        </p:spPr>
        <p:txBody>
          <a:bodyPr wrap="square">
            <a:spAutoFit/>
          </a:bodyPr>
          <a:lstStyle/>
          <a:p>
            <a:pPr marL="457200" marR="0" lvl="0" indent="-457200" algn="r" defTabSz="457200" rtl="1"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ar-JO" sz="280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تكلم بشكل شخصي</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7F4ED9B7-57A5-40BC-8348-D4C02952BDCD}"/>
              </a:ext>
            </a:extLst>
          </p:cNvPr>
          <p:cNvSpPr txBox="1"/>
          <p:nvPr/>
        </p:nvSpPr>
        <p:spPr>
          <a:xfrm>
            <a:off x="0" y="3863459"/>
            <a:ext cx="4139953" cy="523220"/>
          </a:xfrm>
          <a:prstGeom prst="rect">
            <a:avLst/>
          </a:prstGeom>
          <a:noFill/>
        </p:spPr>
        <p:txBody>
          <a:bodyPr wrap="square">
            <a:spAutoFit/>
          </a:bodyPr>
          <a:lstStyle/>
          <a:p>
            <a:pPr marL="457200" marR="0" lvl="0" indent="-457200" algn="r" defTabSz="457200" rtl="1"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ar-JO" sz="280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وضح</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31097CDC-9EF0-4A15-986D-04527A58E997}"/>
              </a:ext>
            </a:extLst>
          </p:cNvPr>
          <p:cNvSpPr txBox="1"/>
          <p:nvPr/>
        </p:nvSpPr>
        <p:spPr>
          <a:xfrm>
            <a:off x="0" y="4539734"/>
            <a:ext cx="4139953" cy="523220"/>
          </a:xfrm>
          <a:prstGeom prst="rect">
            <a:avLst/>
          </a:prstGeom>
          <a:noFill/>
        </p:spPr>
        <p:txBody>
          <a:bodyPr wrap="square">
            <a:spAutoFit/>
          </a:bodyPr>
          <a:lstStyle/>
          <a:p>
            <a:pPr marL="457200" lvl="0" indent="-457200" algn="r" defTabSz="457200" rtl="1" fontAlgn="auto">
              <a:spcBef>
                <a:spcPts val="0"/>
              </a:spcBef>
              <a:spcAft>
                <a:spcPts val="0"/>
              </a:spcAft>
              <a:buFont typeface="Wingdings" panose="05000000000000000000" pitchFamily="2" charset="2"/>
              <a:buChar char="ü"/>
              <a:defRPr/>
            </a:pPr>
            <a:r>
              <a:rPr lang="ar-JO" sz="2800" dirty="0">
                <a:solidFill>
                  <a:srgbClr val="000000"/>
                </a:solidFill>
                <a:latin typeface="Arial" panose="020B0604020202020204" pitchFamily="34" charset="0"/>
                <a:ea typeface="Calibri" panose="020F0502020204030204" pitchFamily="34" charset="0"/>
                <a:cs typeface="Arial" panose="020B0604020202020204" pitchFamily="34" charset="0"/>
              </a:rPr>
              <a:t>أكِّد على الحسن وواجه السيء</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ED7CB889-FCD4-48A9-9DC5-D750422746B7}"/>
              </a:ext>
            </a:extLst>
          </p:cNvPr>
          <p:cNvSpPr txBox="1"/>
          <p:nvPr/>
        </p:nvSpPr>
        <p:spPr>
          <a:xfrm>
            <a:off x="1" y="5295956"/>
            <a:ext cx="4139952" cy="523220"/>
          </a:xfrm>
          <a:prstGeom prst="rect">
            <a:avLst/>
          </a:prstGeom>
          <a:noFill/>
        </p:spPr>
        <p:txBody>
          <a:bodyPr wrap="square">
            <a:spAutoFit/>
          </a:bodyPr>
          <a:lstStyle/>
          <a:p>
            <a:pPr marL="457200" marR="0" lvl="0" indent="-457200" algn="r" defTabSz="457200" rtl="1"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ar-JO" sz="280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شدد على العلاقة</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2409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3" grpId="0"/>
      <p:bldP spid="15" grpId="0"/>
      <p:bldP spid="16" grpId="0"/>
    </p:bldLst>
  </p:timing>
</p:sld>
</file>

<file path=ppt/slides/slide3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EFD5638-140A-4D9D-AD53-4965B4B6B598}"/>
              </a:ext>
            </a:extLst>
          </p:cNvPr>
          <p:cNvSpPr txBox="1"/>
          <p:nvPr/>
        </p:nvSpPr>
        <p:spPr>
          <a:xfrm>
            <a:off x="5932278" y="640081"/>
            <a:ext cx="2744178" cy="5574451"/>
          </a:xfrm>
          <a:prstGeom prst="rect">
            <a:avLst/>
          </a:prstGeom>
        </p:spPr>
        <p:txBody>
          <a:bodyPr vert="horz" lIns="91440" tIns="45720" rIns="91440" bIns="45720" rtlCol="0" anchor="ctr">
            <a:normAutofit/>
          </a:bodyPr>
          <a:lstStyle/>
          <a:p>
            <a:pPr marL="0" marR="0" lvl="0" indent="0" algn="r" defTabSz="914400" rtl="0" eaLnBrk="1" fontAlgn="auto" latinLnBrk="0" hangingPunct="1">
              <a:lnSpc>
                <a:spcPct val="90000"/>
              </a:lnSpc>
              <a:spcBef>
                <a:spcPct val="0"/>
              </a:spcBef>
              <a:spcAft>
                <a:spcPts val="600"/>
              </a:spcAft>
              <a:buClrTx/>
              <a:buSzTx/>
              <a:buFontTx/>
              <a:buNone/>
              <a:tabLst/>
              <a:defRPr/>
            </a:pPr>
            <a:r>
              <a:rPr kumimoji="0" lang="ar-JO" sz="440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كيف أنشر بإكرام؟</a:t>
            </a:r>
            <a:endParaRPr kumimoji="0" lang="en-US" sz="440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4098" name="Picture 2" descr="Zoho and Mailchimp Integration: Optimize Your Marketing Strategy ...">
            <a:extLst>
              <a:ext uri="{FF2B5EF4-FFF2-40B4-BE49-F238E27FC236}">
                <a16:creationId xmlns:a16="http://schemas.microsoft.com/office/drawing/2014/main" id="{56CA0E11-073A-4287-AE05-53237246F1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360" r="26114" b="9091"/>
          <a:stretch/>
        </p:blipFill>
        <p:spPr bwMode="auto">
          <a:xfrm>
            <a:off x="647725" y="640081"/>
            <a:ext cx="5284553" cy="5574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5793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EFD5638-140A-4D9D-AD53-4965B4B6B598}"/>
              </a:ext>
            </a:extLst>
          </p:cNvPr>
          <p:cNvSpPr txBox="1"/>
          <p:nvPr/>
        </p:nvSpPr>
        <p:spPr>
          <a:xfrm>
            <a:off x="6333153" y="640081"/>
            <a:ext cx="2356248" cy="5574451"/>
          </a:xfrm>
          <a:prstGeom prst="rect">
            <a:avLst/>
          </a:prstGeom>
        </p:spPr>
        <p:txBody>
          <a:bodyPr vert="horz" lIns="91440" tIns="45720" rIns="91440" bIns="45720" rtlCol="0" anchor="ctr">
            <a:normAutofit/>
          </a:bodyPr>
          <a:lstStyle/>
          <a:p>
            <a:pPr marL="342900" marR="0" lvl="0" indent="-342900" algn="r" defTabSz="457200" rtl="1" eaLnBrk="1" fontAlgn="auto" latinLnBrk="0" hangingPunct="1">
              <a:lnSpc>
                <a:spcPct val="115000"/>
              </a:lnSpc>
              <a:spcBef>
                <a:spcPts val="1200"/>
              </a:spcBef>
              <a:spcAft>
                <a:spcPts val="0"/>
              </a:spcAft>
              <a:buClrTx/>
              <a:buSzTx/>
              <a:buFont typeface="Wingdings" panose="05000000000000000000" pitchFamily="2" charset="2"/>
              <a:buChar char=""/>
              <a:tabLst/>
              <a:defRPr/>
            </a:pPr>
            <a:r>
              <a:rPr kumimoji="0" lang="ar-JO" sz="480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pitchFamily="34" charset="0"/>
              </a:rPr>
              <a:t>ماذا؟</a:t>
            </a:r>
            <a:endPar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342900" marR="0" lvl="0" indent="-342900" algn="r" defTabSz="457200" rtl="1" eaLnBrk="1" fontAlgn="auto" latinLnBrk="0" hangingPunct="1">
              <a:lnSpc>
                <a:spcPct val="115000"/>
              </a:lnSpc>
              <a:spcBef>
                <a:spcPts val="1200"/>
              </a:spcBef>
              <a:spcAft>
                <a:spcPts val="0"/>
              </a:spcAft>
              <a:buClrTx/>
              <a:buSzTx/>
              <a:buFont typeface="Wingdings" panose="05000000000000000000" pitchFamily="2" charset="2"/>
              <a:buChar char=""/>
              <a:tabLst/>
              <a:defRPr/>
            </a:pPr>
            <a:r>
              <a:rPr kumimoji="0" lang="ar-JO" sz="480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pitchFamily="34" charset="0"/>
              </a:rPr>
              <a:t>لماذا؟</a:t>
            </a:r>
            <a:endPar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342900" marR="0" lvl="0" indent="-342900" algn="r" defTabSz="457200" rtl="1" eaLnBrk="1" fontAlgn="auto" latinLnBrk="0" hangingPunct="1">
              <a:lnSpc>
                <a:spcPct val="115000"/>
              </a:lnSpc>
              <a:spcBef>
                <a:spcPts val="1200"/>
              </a:spcBef>
              <a:spcAft>
                <a:spcPts val="0"/>
              </a:spcAft>
              <a:buClrTx/>
              <a:buSzTx/>
              <a:buFont typeface="Wingdings" panose="05000000000000000000" pitchFamily="2" charset="2"/>
              <a:buChar char=""/>
              <a:tabLst/>
              <a:defRPr/>
            </a:pPr>
            <a:r>
              <a:rPr kumimoji="0" lang="ar-JO" sz="480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pitchFamily="34" charset="0"/>
              </a:rPr>
              <a:t>من؟</a:t>
            </a:r>
            <a:endPar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342900" marR="0" lvl="0" indent="-342900" algn="r" defTabSz="457200" rtl="1" eaLnBrk="1" fontAlgn="auto" latinLnBrk="0" hangingPunct="1">
              <a:lnSpc>
                <a:spcPct val="115000"/>
              </a:lnSpc>
              <a:spcBef>
                <a:spcPts val="1200"/>
              </a:spcBef>
              <a:spcAft>
                <a:spcPts val="0"/>
              </a:spcAft>
              <a:buClrTx/>
              <a:buSzTx/>
              <a:buFont typeface="Wingdings" panose="05000000000000000000" pitchFamily="2" charset="2"/>
              <a:buChar char=""/>
              <a:tabLst/>
              <a:defRPr/>
            </a:pPr>
            <a:r>
              <a:rPr kumimoji="0" lang="ar-JO" sz="480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pitchFamily="34" charset="0"/>
              </a:rPr>
              <a:t>كيف؟</a:t>
            </a:r>
            <a:endPar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342900" marR="0" lvl="0" indent="-342900" algn="r" defTabSz="457200" rtl="1" eaLnBrk="1" fontAlgn="auto" latinLnBrk="0" hangingPunct="1">
              <a:lnSpc>
                <a:spcPct val="115000"/>
              </a:lnSpc>
              <a:spcBef>
                <a:spcPts val="1200"/>
              </a:spcBef>
              <a:spcAft>
                <a:spcPts val="0"/>
              </a:spcAft>
              <a:buClrTx/>
              <a:buSzTx/>
              <a:buFont typeface="Wingdings" panose="05000000000000000000" pitchFamily="2" charset="2"/>
              <a:buChar char=""/>
              <a:tabLst/>
              <a:defRPr/>
            </a:pPr>
            <a:r>
              <a:rPr kumimoji="0" lang="ar-JO" sz="480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pitchFamily="34" charset="0"/>
              </a:rPr>
              <a:t>ماذا؟</a:t>
            </a:r>
            <a:endPar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pic>
        <p:nvPicPr>
          <p:cNvPr id="4098" name="Picture 2" descr="Zoho and Mailchimp Integration: Optimize Your Marketing Strategy ...">
            <a:extLst>
              <a:ext uri="{FF2B5EF4-FFF2-40B4-BE49-F238E27FC236}">
                <a16:creationId xmlns:a16="http://schemas.microsoft.com/office/drawing/2014/main" id="{56CA0E11-073A-4287-AE05-53237246F1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360" r="26114" b="9091"/>
          <a:stretch/>
        </p:blipFill>
        <p:spPr bwMode="auto">
          <a:xfrm>
            <a:off x="647725" y="640081"/>
            <a:ext cx="5284553" cy="5574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3587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lture of Honor. | toddbishop.tv">
            <a:extLst>
              <a:ext uri="{FF2B5EF4-FFF2-40B4-BE49-F238E27FC236}">
                <a16:creationId xmlns:a16="http://schemas.microsoft.com/office/drawing/2014/main" id="{E6FB2234-46AC-46E4-AFDA-C80827DB34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8D8DD69-E60B-4892-8061-FBD7050BFA74}"/>
              </a:ext>
            </a:extLst>
          </p:cNvPr>
          <p:cNvSpPr/>
          <p:nvPr/>
        </p:nvSpPr>
        <p:spPr>
          <a:xfrm>
            <a:off x="76200" y="648170"/>
            <a:ext cx="9001125" cy="613245"/>
          </a:xfrm>
          <a:prstGeom prst="rect">
            <a:avLst/>
          </a:prstGeom>
          <a:solidFill>
            <a:schemeClr val="accent4">
              <a:lumMod val="50000"/>
            </a:schemeClr>
          </a:solidFill>
        </p:spPr>
        <p:txBody>
          <a:bodyPr wrap="square">
            <a:spAutoFit/>
          </a:bodyPr>
          <a:lstStyle/>
          <a:p>
            <a:pPr marL="0" marR="0" lvl="0" indent="0" algn="r" defTabSz="457200" rtl="0" eaLnBrk="1" fontAlgn="auto" latinLnBrk="0" hangingPunct="1">
              <a:lnSpc>
                <a:spcPct val="115000"/>
              </a:lnSpc>
              <a:spcBef>
                <a:spcPts val="1200"/>
              </a:spcBef>
              <a:spcAft>
                <a:spcPts val="0"/>
              </a:spcAft>
              <a:buClrTx/>
              <a:buSzTx/>
              <a:buFontTx/>
              <a:buNone/>
              <a:tabLst/>
              <a:defRPr/>
            </a:pPr>
            <a:r>
              <a:rPr kumimoji="0" lang="ar-JO" sz="320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تكرم الكنائس السليمة بعضها بعضاً بحساسية (5: 1-2)</a:t>
            </a:r>
          </a:p>
        </p:txBody>
      </p:sp>
      <p:sp>
        <p:nvSpPr>
          <p:cNvPr id="4" name="Rectangle 3">
            <a:extLst>
              <a:ext uri="{FF2B5EF4-FFF2-40B4-BE49-F238E27FC236}">
                <a16:creationId xmlns:a16="http://schemas.microsoft.com/office/drawing/2014/main" id="{FFEECA3F-B683-4573-BFC4-C5E1A36C69E5}"/>
              </a:ext>
            </a:extLst>
          </p:cNvPr>
          <p:cNvSpPr/>
          <p:nvPr/>
        </p:nvSpPr>
        <p:spPr>
          <a:xfrm>
            <a:off x="76200" y="1467535"/>
            <a:ext cx="9001124" cy="584775"/>
          </a:xfrm>
          <a:prstGeom prst="rect">
            <a:avLst/>
          </a:prstGeom>
          <a:solidFill>
            <a:schemeClr val="accent4">
              <a:lumMod val="50000"/>
            </a:schemeClr>
          </a:solidFill>
        </p:spPr>
        <p:txBody>
          <a:bodyPr wrap="square">
            <a:spAutoFit/>
          </a:bodyPr>
          <a:lstStyle/>
          <a:p>
            <a:pPr marL="0" marR="0" lvl="0" indent="0" algn="r" defTabSz="457200" rtl="0" eaLnBrk="1" fontAlgn="auto" latinLnBrk="0" hangingPunct="1">
              <a:lnSpc>
                <a:spcPct val="100000"/>
              </a:lnSpc>
              <a:spcBef>
                <a:spcPts val="1200"/>
              </a:spcBef>
              <a:spcAft>
                <a:spcPts val="0"/>
              </a:spcAft>
              <a:buClrTx/>
              <a:buSzTx/>
              <a:buFontTx/>
              <a:buNone/>
              <a:tabLst/>
              <a:defRPr/>
            </a:pPr>
            <a:r>
              <a:rPr kumimoji="0" lang="ar-JO" sz="320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تكرم الكنائس السليمة الضعفاء والمحتاجين (5: 3-16)</a:t>
            </a:r>
          </a:p>
        </p:txBody>
      </p:sp>
      <p:sp>
        <p:nvSpPr>
          <p:cNvPr id="6" name="TextBox 5">
            <a:extLst>
              <a:ext uri="{FF2B5EF4-FFF2-40B4-BE49-F238E27FC236}">
                <a16:creationId xmlns:a16="http://schemas.microsoft.com/office/drawing/2014/main" id="{259A6923-EE94-423D-ADD5-71B4AFA7A820}"/>
              </a:ext>
            </a:extLst>
          </p:cNvPr>
          <p:cNvSpPr txBox="1"/>
          <p:nvPr/>
        </p:nvSpPr>
        <p:spPr>
          <a:xfrm>
            <a:off x="0" y="2294267"/>
            <a:ext cx="9077323" cy="612732"/>
          </a:xfrm>
          <a:prstGeom prst="rect">
            <a:avLst/>
          </a:prstGeom>
          <a:solidFill>
            <a:schemeClr val="accent4">
              <a:lumMod val="50000"/>
            </a:schemeClr>
          </a:solidFill>
        </p:spPr>
        <p:txBody>
          <a:bodyPr wrap="square">
            <a:spAutoFit/>
          </a:bodyPr>
          <a:lstStyle/>
          <a:p>
            <a:pPr marL="0" marR="0" lvl="0" indent="0" algn="r" defTabSz="457200" rtl="0" eaLnBrk="1" fontAlgn="auto" latinLnBrk="0" hangingPunct="1">
              <a:lnSpc>
                <a:spcPct val="115000"/>
              </a:lnSpc>
              <a:spcBef>
                <a:spcPts val="1200"/>
              </a:spcBef>
              <a:spcAft>
                <a:spcPts val="0"/>
              </a:spcAft>
              <a:buClrTx/>
              <a:buSzTx/>
              <a:buFontTx/>
              <a:buNone/>
              <a:tabLst/>
              <a:defRPr/>
            </a:pPr>
            <a:r>
              <a:rPr lang="ar-JO" sz="3200" dirty="0">
                <a:solidFill>
                  <a:prstClr val="white"/>
                </a:solidFill>
                <a:latin typeface="Arial" panose="020B0604020202020204" pitchFamily="34" charset="0"/>
                <a:ea typeface="Times New Roman" panose="02020603050405020304" pitchFamily="18" charset="0"/>
                <a:cs typeface="Arial" panose="020B0604020202020204" pitchFamily="34" charset="0"/>
              </a:rPr>
              <a:t>تكرم الكنائس السليمة قادتها (5: 17-25)</a:t>
            </a:r>
            <a:endParaRPr kumimoji="0" lang="en-US" sz="320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8" name="TextBox 7">
            <a:extLst>
              <a:ext uri="{FF2B5EF4-FFF2-40B4-BE49-F238E27FC236}">
                <a16:creationId xmlns:a16="http://schemas.microsoft.com/office/drawing/2014/main" id="{16AEF034-CE6A-4F61-96E7-84999F2DAFAC}"/>
              </a:ext>
            </a:extLst>
          </p:cNvPr>
          <p:cNvSpPr txBox="1"/>
          <p:nvPr/>
        </p:nvSpPr>
        <p:spPr>
          <a:xfrm>
            <a:off x="845343" y="3579219"/>
            <a:ext cx="7687097" cy="547650"/>
          </a:xfrm>
          <a:prstGeom prst="rect">
            <a:avLst/>
          </a:prstGeom>
          <a:solidFill>
            <a:schemeClr val="bg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lang="ar-JO"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أكرم أولئك الذين يقودون حسناً (ع 17-19)</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0" name="TextBox 9">
            <a:extLst>
              <a:ext uri="{FF2B5EF4-FFF2-40B4-BE49-F238E27FC236}">
                <a16:creationId xmlns:a16="http://schemas.microsoft.com/office/drawing/2014/main" id="{FAFB1ACE-8E68-4AB8-A041-AB06B19FDD87}"/>
              </a:ext>
            </a:extLst>
          </p:cNvPr>
          <p:cNvSpPr txBox="1"/>
          <p:nvPr/>
        </p:nvSpPr>
        <p:spPr>
          <a:xfrm>
            <a:off x="257175" y="4369274"/>
            <a:ext cx="8629650" cy="1384995"/>
          </a:xfrm>
          <a:prstGeom prst="rect">
            <a:avLst/>
          </a:prstGeom>
          <a:solidFill>
            <a:schemeClr val="tx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تثنية 19: 15</a:t>
            </a:r>
            <a:endParaRPr kumimoji="0" lang="en-US" sz="28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lvl="0" algn="ctr" defTabSz="457200" fontAlgn="auto">
              <a:spcBef>
                <a:spcPts val="0"/>
              </a:spcBef>
              <a:spcAft>
                <a:spcPts val="0"/>
              </a:spcAft>
              <a:defRPr/>
            </a:pPr>
            <a:r>
              <a:rPr lang="ar-JO" sz="2800" dirty="0">
                <a:solidFill>
                  <a:prstClr val="white"/>
                </a:solidFill>
                <a:latin typeface="Arial" panose="020B0604020202020204" pitchFamily="34" charset="0"/>
                <a:cs typeface="Arial" panose="020B0604020202020204" pitchFamily="34" charset="0"/>
              </a:rPr>
              <a:t>لا يقوم شاهد واحد على إنسان في ذنب ما أو خطية ما من جميع الخطايا التي يخطئ بها، على فم شاهدين أو على فم ثلاثة شهود يقوم الأمر.</a:t>
            </a:r>
            <a:endParaRPr kumimoji="0" lang="en-US" sz="28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4992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Lst>
  </p:timing>
</p:sld>
</file>

<file path=ppt/slides/slide31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658434" name="Rectangle 2"/>
          <p:cNvSpPr>
            <a:spLocks noGrp="1" noChangeArrowheads="1"/>
          </p:cNvSpPr>
          <p:nvPr>
            <p:ph type="title" idx="4294967295"/>
          </p:nvPr>
        </p:nvSpPr>
        <p:spPr>
          <a:xfrm>
            <a:off x="0" y="0"/>
            <a:ext cx="9144000" cy="685800"/>
          </a:xfrm>
          <a:solidFill>
            <a:srgbClr val="000000"/>
          </a:solidFill>
          <a:effectLst>
            <a:outerShdw blurRad="38100" dist="38099" dir="2700000" algn="ctr" rotWithShape="0">
              <a:srgbClr val="000000">
                <a:alpha val="99962"/>
              </a:srgbClr>
            </a:outerShdw>
          </a:effectLst>
        </p:spPr>
        <p:txBody>
          <a:bodyPr/>
          <a:lstStyle/>
          <a:p>
            <a:pPr>
              <a:defRPr/>
            </a:pPr>
            <a:r>
              <a:rPr lang="ar-JO" sz="4000" dirty="0">
                <a:solidFill>
                  <a:srgbClr val="FFFFFF"/>
                </a:solidFill>
                <a:latin typeface="Arial" panose="020B0604020202020204" pitchFamily="34" charset="0"/>
                <a:ea typeface="ＭＳ Ｐゴシック" charset="0"/>
                <a:cs typeface="Arial" panose="020B0604020202020204" pitchFamily="34" charset="0"/>
              </a:rPr>
              <a:t>ثلاثة أنواع من الشيوخ</a:t>
            </a:r>
            <a:endParaRPr lang="en-US" sz="32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658435" name="Oval 3"/>
          <p:cNvSpPr>
            <a:spLocks noChangeArrowheads="1"/>
          </p:cNvSpPr>
          <p:nvPr/>
        </p:nvSpPr>
        <p:spPr bwMode="auto">
          <a:xfrm>
            <a:off x="2971800" y="950913"/>
            <a:ext cx="6172200" cy="5907087"/>
          </a:xfrm>
          <a:prstGeom prst="ellipse">
            <a:avLst/>
          </a:prstGeom>
          <a:noFill/>
          <a:ln w="5715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58436" name="Text Box 4"/>
          <p:cNvSpPr txBox="1">
            <a:spLocks noChangeArrowheads="1"/>
          </p:cNvSpPr>
          <p:nvPr/>
        </p:nvSpPr>
        <p:spPr bwMode="auto">
          <a:xfrm>
            <a:off x="5343679" y="1143000"/>
            <a:ext cx="124906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كل الشيوخ</a:t>
            </a: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58438" name="Oval 6"/>
          <p:cNvSpPr>
            <a:spLocks noChangeArrowheads="1"/>
          </p:cNvSpPr>
          <p:nvPr/>
        </p:nvSpPr>
        <p:spPr bwMode="auto">
          <a:xfrm>
            <a:off x="5334000" y="3733800"/>
            <a:ext cx="3181350" cy="2895600"/>
          </a:xfrm>
          <a:prstGeom prst="ellipse">
            <a:avLst/>
          </a:prstGeom>
          <a:noFill/>
          <a:ln w="57150">
            <a:solidFill>
              <a:schemeClr val="accent2">
                <a:lumMod val="50000"/>
              </a:schemeClr>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p:txBody>
      </p:sp>
      <p:sp>
        <p:nvSpPr>
          <p:cNvPr id="658439" name="Text Box 7"/>
          <p:cNvSpPr txBox="1">
            <a:spLocks noChangeArrowheads="1"/>
          </p:cNvSpPr>
          <p:nvPr/>
        </p:nvSpPr>
        <p:spPr bwMode="auto">
          <a:xfrm>
            <a:off x="5334000" y="4343400"/>
            <a:ext cx="3124200" cy="1569660"/>
          </a:xfrm>
          <a:prstGeom prst="rect">
            <a:avLst/>
          </a:prstGeom>
          <a:noFill/>
          <a:ln>
            <a:noFill/>
          </a:ln>
          <a:effectLst>
            <a:outerShdw blurRad="63500" dist="35921" dir="2700000" algn="ctr" rotWithShape="0">
              <a:srgbClr val="000000">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204000"/>
                </a:solidFill>
                <a:effectLst/>
                <a:uLnTx/>
                <a:uFillTx/>
                <a:latin typeface="Arial" panose="020B0604020202020204" pitchFamily="34" charset="0"/>
                <a:cs typeface="Arial" panose="020B0604020202020204" pitchFamily="34" charset="0"/>
              </a:rPr>
              <a:t>وعاظ</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204000"/>
                </a:solidFill>
                <a:effectLst/>
                <a:uLnTx/>
                <a:uFillTx/>
                <a:latin typeface="Arial" panose="020B0604020202020204" pitchFamily="34" charset="0"/>
                <a:cs typeface="Arial" panose="020B0604020202020204" pitchFamily="34" charset="0"/>
              </a:rPr>
              <a:t>و</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204000"/>
                </a:solidFill>
                <a:effectLst/>
                <a:uLnTx/>
                <a:uFillTx/>
                <a:latin typeface="Arial" panose="020B0604020202020204" pitchFamily="34" charset="0"/>
                <a:cs typeface="Arial" panose="020B0604020202020204" pitchFamily="34" charset="0"/>
              </a:rPr>
              <a:t>معلمين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204000"/>
                </a:solidFill>
                <a:effectLst/>
                <a:uLnTx/>
                <a:uFillTx/>
                <a:latin typeface="Arial" panose="020B0604020202020204" pitchFamily="34" charset="0"/>
                <a:cs typeface="Arial" panose="020B0604020202020204" pitchFamily="34" charset="0"/>
              </a:rPr>
              <a:t>مدفوع لهم</a:t>
            </a:r>
            <a:endParaRPr kumimoji="0" lang="en-US" sz="2400" u="none" strike="noStrike" kern="1200" cap="none" spc="0" normalizeH="0" baseline="0" noProof="0" dirty="0">
              <a:ln>
                <a:noFill/>
              </a:ln>
              <a:solidFill>
                <a:srgbClr val="204000"/>
              </a:solidFill>
              <a:effectLst/>
              <a:uLnTx/>
              <a:uFillTx/>
              <a:latin typeface="Arial" panose="020B0604020202020204" pitchFamily="34" charset="0"/>
              <a:cs typeface="Arial" panose="020B0604020202020204" pitchFamily="34" charset="0"/>
            </a:endParaRPr>
          </a:p>
        </p:txBody>
      </p:sp>
      <p:sp>
        <p:nvSpPr>
          <p:cNvPr id="658441" name="Oval 9"/>
          <p:cNvSpPr>
            <a:spLocks noChangeArrowheads="1"/>
          </p:cNvSpPr>
          <p:nvPr/>
        </p:nvSpPr>
        <p:spPr bwMode="auto">
          <a:xfrm>
            <a:off x="4343400" y="2590800"/>
            <a:ext cx="4400550" cy="4114800"/>
          </a:xfrm>
          <a:prstGeom prst="ellipse">
            <a:avLst/>
          </a:prstGeom>
          <a:noFill/>
          <a:ln w="57150">
            <a:solidFill>
              <a:srgbClr val="FF0000"/>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658442" name="Text Box 10"/>
          <p:cNvSpPr txBox="1">
            <a:spLocks noChangeArrowheads="1"/>
          </p:cNvSpPr>
          <p:nvPr/>
        </p:nvSpPr>
        <p:spPr bwMode="auto">
          <a:xfrm>
            <a:off x="5410200" y="2819400"/>
            <a:ext cx="2392363" cy="461665"/>
          </a:xfrm>
          <a:prstGeom prst="rect">
            <a:avLst/>
          </a:prstGeom>
          <a:noFill/>
          <a:ln>
            <a:noFill/>
          </a:ln>
          <a:effectLst>
            <a:outerShdw blurRad="63500" dist="35921" dir="2700000" algn="ctr" rotWithShape="0">
              <a:srgbClr val="000000">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مديرين مدفوعين</a:t>
            </a:r>
            <a:endParaRPr kumimoji="0" lang="en-US" sz="240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658444" name="Text Box 12"/>
          <p:cNvSpPr txBox="1">
            <a:spLocks noChangeArrowheads="1"/>
          </p:cNvSpPr>
          <p:nvPr/>
        </p:nvSpPr>
        <p:spPr bwMode="auto">
          <a:xfrm>
            <a:off x="4572000" y="1608138"/>
            <a:ext cx="31242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تعليم، حماية، قيادة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خدمة، شهادة</a:t>
            </a: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58446" name="Text Box 14"/>
          <p:cNvSpPr txBox="1">
            <a:spLocks noChangeArrowheads="1"/>
          </p:cNvSpPr>
          <p:nvPr/>
        </p:nvSpPr>
        <p:spPr bwMode="auto">
          <a:xfrm>
            <a:off x="3200400" y="2514600"/>
            <a:ext cx="16002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غير مدفوع أو مدفوع عند الحاجة</a:t>
            </a: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 name="Text Box 14"/>
          <p:cNvSpPr txBox="1">
            <a:spLocks noChangeArrowheads="1"/>
          </p:cNvSpPr>
          <p:nvPr/>
        </p:nvSpPr>
        <p:spPr bwMode="auto">
          <a:xfrm>
            <a:off x="7956550" y="0"/>
            <a:ext cx="1187450" cy="461963"/>
          </a:xfrm>
          <a:prstGeom prst="rect">
            <a:avLst/>
          </a:prstGeom>
          <a:noFill/>
          <a:ln>
            <a:noFill/>
          </a:ln>
          <a:effectLst>
            <a:outerShdw blurRad="63500" dist="35921" dir="2700000" algn="ctr" rotWithShape="0">
              <a:srgbClr val="000000">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236ب</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7933" name="TextBox 16"/>
          <p:cNvSpPr txBox="1">
            <a:spLocks noChangeArrowheads="1"/>
          </p:cNvSpPr>
          <p:nvPr/>
        </p:nvSpPr>
        <p:spPr bwMode="auto">
          <a:xfrm>
            <a:off x="76200" y="990600"/>
            <a:ext cx="3048000" cy="31085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أما الشيوخ المدبرون حسناً </a:t>
            </a:r>
            <a:r>
              <a:rPr kumimoji="0" lang="ar-JO" sz="280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فليحسبوا أهلاً لكرامة مضاعفة و</a:t>
            </a:r>
            <a:r>
              <a:rPr kumimoji="0" lang="ar-JO" sz="28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لا سيما الذين يتعبون في الكلمة والتعليم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تي 5: 17)</a:t>
            </a:r>
            <a:endParaRPr kumimoji="0" lang="en-US" sz="28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74112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58436"/>
                                        </p:tgtEl>
                                        <p:attrNameLst>
                                          <p:attrName>style.visibility</p:attrName>
                                        </p:attrNameLst>
                                      </p:cBhvr>
                                      <p:to>
                                        <p:strVal val="visible"/>
                                      </p:to>
                                    </p:set>
                                    <p:anim calcmode="lin" valueType="num">
                                      <p:cBhvr>
                                        <p:cTn id="7" dur="1000" fill="hold"/>
                                        <p:tgtEl>
                                          <p:spTgt spid="658436"/>
                                        </p:tgtEl>
                                        <p:attrNameLst>
                                          <p:attrName>ppt_w</p:attrName>
                                        </p:attrNameLst>
                                      </p:cBhvr>
                                      <p:tavLst>
                                        <p:tav tm="0">
                                          <p:val>
                                            <p:strVal val="#ppt_w+.3"/>
                                          </p:val>
                                        </p:tav>
                                        <p:tav tm="100000">
                                          <p:val>
                                            <p:strVal val="#ppt_w"/>
                                          </p:val>
                                        </p:tav>
                                      </p:tavLst>
                                    </p:anim>
                                    <p:anim calcmode="lin" valueType="num">
                                      <p:cBhvr>
                                        <p:cTn id="8" dur="1000" fill="hold"/>
                                        <p:tgtEl>
                                          <p:spTgt spid="658436"/>
                                        </p:tgtEl>
                                        <p:attrNameLst>
                                          <p:attrName>ppt_h</p:attrName>
                                        </p:attrNameLst>
                                      </p:cBhvr>
                                      <p:tavLst>
                                        <p:tav tm="0">
                                          <p:val>
                                            <p:strVal val="#ppt_h"/>
                                          </p:val>
                                        </p:tav>
                                        <p:tav tm="100000">
                                          <p:val>
                                            <p:strVal val="#ppt_h"/>
                                          </p:val>
                                        </p:tav>
                                      </p:tavLst>
                                    </p:anim>
                                    <p:animEffect transition="in" filter="fade">
                                      <p:cBhvr>
                                        <p:cTn id="9" dur="1000"/>
                                        <p:tgtEl>
                                          <p:spTgt spid="658436"/>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658435"/>
                                        </p:tgtEl>
                                        <p:attrNameLst>
                                          <p:attrName>style.visibility</p:attrName>
                                        </p:attrNameLst>
                                      </p:cBhvr>
                                      <p:to>
                                        <p:strVal val="visible"/>
                                      </p:to>
                                    </p:set>
                                    <p:anim calcmode="lin" valueType="num">
                                      <p:cBhvr>
                                        <p:cTn id="13" dur="1000" fill="hold"/>
                                        <p:tgtEl>
                                          <p:spTgt spid="658435"/>
                                        </p:tgtEl>
                                        <p:attrNameLst>
                                          <p:attrName>ppt_w</p:attrName>
                                        </p:attrNameLst>
                                      </p:cBhvr>
                                      <p:tavLst>
                                        <p:tav tm="0">
                                          <p:val>
                                            <p:strVal val="#ppt_w+.3"/>
                                          </p:val>
                                        </p:tav>
                                        <p:tav tm="100000">
                                          <p:val>
                                            <p:strVal val="#ppt_w"/>
                                          </p:val>
                                        </p:tav>
                                      </p:tavLst>
                                    </p:anim>
                                    <p:anim calcmode="lin" valueType="num">
                                      <p:cBhvr>
                                        <p:cTn id="14" dur="1000" fill="hold"/>
                                        <p:tgtEl>
                                          <p:spTgt spid="658435"/>
                                        </p:tgtEl>
                                        <p:attrNameLst>
                                          <p:attrName>ppt_h</p:attrName>
                                        </p:attrNameLst>
                                      </p:cBhvr>
                                      <p:tavLst>
                                        <p:tav tm="0">
                                          <p:val>
                                            <p:strVal val="#ppt_h"/>
                                          </p:val>
                                        </p:tav>
                                        <p:tav tm="100000">
                                          <p:val>
                                            <p:strVal val="#ppt_h"/>
                                          </p:val>
                                        </p:tav>
                                      </p:tavLst>
                                    </p:anim>
                                    <p:animEffect transition="in" filter="fade">
                                      <p:cBhvr>
                                        <p:cTn id="15" dur="1000"/>
                                        <p:tgtEl>
                                          <p:spTgt spid="658435"/>
                                        </p:tgtEl>
                                      </p:cBhvr>
                                    </p:animEffect>
                                  </p:childTnLst>
                                </p:cTn>
                              </p:par>
                            </p:childTnLst>
                          </p:cTn>
                        </p:par>
                        <p:par>
                          <p:cTn id="16" fill="hold" nodeType="afterGroup">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658444"/>
                                        </p:tgtEl>
                                        <p:attrNameLst>
                                          <p:attrName>style.visibility</p:attrName>
                                        </p:attrNameLst>
                                      </p:cBhvr>
                                      <p:to>
                                        <p:strVal val="visible"/>
                                      </p:to>
                                    </p:set>
                                    <p:anim calcmode="lin" valueType="num">
                                      <p:cBhvr>
                                        <p:cTn id="19" dur="1000" fill="hold"/>
                                        <p:tgtEl>
                                          <p:spTgt spid="658444"/>
                                        </p:tgtEl>
                                        <p:attrNameLst>
                                          <p:attrName>ppt_w</p:attrName>
                                        </p:attrNameLst>
                                      </p:cBhvr>
                                      <p:tavLst>
                                        <p:tav tm="0">
                                          <p:val>
                                            <p:strVal val="#ppt_w+.3"/>
                                          </p:val>
                                        </p:tav>
                                        <p:tav tm="100000">
                                          <p:val>
                                            <p:strVal val="#ppt_w"/>
                                          </p:val>
                                        </p:tav>
                                      </p:tavLst>
                                    </p:anim>
                                    <p:anim calcmode="lin" valueType="num">
                                      <p:cBhvr>
                                        <p:cTn id="20" dur="1000" fill="hold"/>
                                        <p:tgtEl>
                                          <p:spTgt spid="658444"/>
                                        </p:tgtEl>
                                        <p:attrNameLst>
                                          <p:attrName>ppt_h</p:attrName>
                                        </p:attrNameLst>
                                      </p:cBhvr>
                                      <p:tavLst>
                                        <p:tav tm="0">
                                          <p:val>
                                            <p:strVal val="#ppt_h"/>
                                          </p:val>
                                        </p:tav>
                                        <p:tav tm="100000">
                                          <p:val>
                                            <p:strVal val="#ppt_h"/>
                                          </p:val>
                                        </p:tav>
                                      </p:tavLst>
                                    </p:anim>
                                    <p:animEffect transition="in" filter="fade">
                                      <p:cBhvr>
                                        <p:cTn id="21" dur="1000"/>
                                        <p:tgtEl>
                                          <p:spTgt spid="658444"/>
                                        </p:tgtEl>
                                      </p:cBhvr>
                                    </p:animEffect>
                                  </p:childTnLst>
                                </p:cTn>
                              </p:par>
                            </p:childTnLst>
                          </p:cTn>
                        </p:par>
                        <p:par>
                          <p:cTn id="22" fill="hold" nodeType="afterGroup">
                            <p:stCondLst>
                              <p:cond delay="3000"/>
                            </p:stCondLst>
                            <p:childTnLst>
                              <p:par>
                                <p:cTn id="23" presetID="50" presetClass="entr" presetSubtype="0" decel="100000" fill="hold" grpId="0" nodeType="afterEffect">
                                  <p:stCondLst>
                                    <p:cond delay="0"/>
                                  </p:stCondLst>
                                  <p:childTnLst>
                                    <p:set>
                                      <p:cBhvr>
                                        <p:cTn id="24" dur="1" fill="hold">
                                          <p:stCondLst>
                                            <p:cond delay="0"/>
                                          </p:stCondLst>
                                        </p:cTn>
                                        <p:tgtEl>
                                          <p:spTgt spid="658446"/>
                                        </p:tgtEl>
                                        <p:attrNameLst>
                                          <p:attrName>style.visibility</p:attrName>
                                        </p:attrNameLst>
                                      </p:cBhvr>
                                      <p:to>
                                        <p:strVal val="visible"/>
                                      </p:to>
                                    </p:set>
                                    <p:anim calcmode="lin" valueType="num">
                                      <p:cBhvr>
                                        <p:cTn id="25" dur="1000" fill="hold"/>
                                        <p:tgtEl>
                                          <p:spTgt spid="658446"/>
                                        </p:tgtEl>
                                        <p:attrNameLst>
                                          <p:attrName>ppt_w</p:attrName>
                                        </p:attrNameLst>
                                      </p:cBhvr>
                                      <p:tavLst>
                                        <p:tav tm="0">
                                          <p:val>
                                            <p:strVal val="#ppt_w+.3"/>
                                          </p:val>
                                        </p:tav>
                                        <p:tav tm="100000">
                                          <p:val>
                                            <p:strVal val="#ppt_w"/>
                                          </p:val>
                                        </p:tav>
                                      </p:tavLst>
                                    </p:anim>
                                    <p:anim calcmode="lin" valueType="num">
                                      <p:cBhvr>
                                        <p:cTn id="26" dur="1000" fill="hold"/>
                                        <p:tgtEl>
                                          <p:spTgt spid="658446"/>
                                        </p:tgtEl>
                                        <p:attrNameLst>
                                          <p:attrName>ppt_h</p:attrName>
                                        </p:attrNameLst>
                                      </p:cBhvr>
                                      <p:tavLst>
                                        <p:tav tm="0">
                                          <p:val>
                                            <p:strVal val="#ppt_h"/>
                                          </p:val>
                                        </p:tav>
                                        <p:tav tm="100000">
                                          <p:val>
                                            <p:strVal val="#ppt_h"/>
                                          </p:val>
                                        </p:tav>
                                      </p:tavLst>
                                    </p:anim>
                                    <p:animEffect transition="in" filter="fade">
                                      <p:cBhvr>
                                        <p:cTn id="27" dur="1000"/>
                                        <p:tgtEl>
                                          <p:spTgt spid="65844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0" presetClass="entr" presetSubtype="0" decel="100000" fill="hold" grpId="0" nodeType="clickEffect">
                                  <p:stCondLst>
                                    <p:cond delay="0"/>
                                  </p:stCondLst>
                                  <p:childTnLst>
                                    <p:set>
                                      <p:cBhvr>
                                        <p:cTn id="31" dur="1" fill="hold">
                                          <p:stCondLst>
                                            <p:cond delay="0"/>
                                          </p:stCondLst>
                                        </p:cTn>
                                        <p:tgtEl>
                                          <p:spTgt spid="658442"/>
                                        </p:tgtEl>
                                        <p:attrNameLst>
                                          <p:attrName>style.visibility</p:attrName>
                                        </p:attrNameLst>
                                      </p:cBhvr>
                                      <p:to>
                                        <p:strVal val="visible"/>
                                      </p:to>
                                    </p:set>
                                    <p:anim calcmode="lin" valueType="num">
                                      <p:cBhvr>
                                        <p:cTn id="32" dur="1000" fill="hold"/>
                                        <p:tgtEl>
                                          <p:spTgt spid="658442"/>
                                        </p:tgtEl>
                                        <p:attrNameLst>
                                          <p:attrName>ppt_w</p:attrName>
                                        </p:attrNameLst>
                                      </p:cBhvr>
                                      <p:tavLst>
                                        <p:tav tm="0">
                                          <p:val>
                                            <p:strVal val="#ppt_w+.3"/>
                                          </p:val>
                                        </p:tav>
                                        <p:tav tm="100000">
                                          <p:val>
                                            <p:strVal val="#ppt_w"/>
                                          </p:val>
                                        </p:tav>
                                      </p:tavLst>
                                    </p:anim>
                                    <p:anim calcmode="lin" valueType="num">
                                      <p:cBhvr>
                                        <p:cTn id="33" dur="1000" fill="hold"/>
                                        <p:tgtEl>
                                          <p:spTgt spid="658442"/>
                                        </p:tgtEl>
                                        <p:attrNameLst>
                                          <p:attrName>ppt_h</p:attrName>
                                        </p:attrNameLst>
                                      </p:cBhvr>
                                      <p:tavLst>
                                        <p:tav tm="0">
                                          <p:val>
                                            <p:strVal val="#ppt_h"/>
                                          </p:val>
                                        </p:tav>
                                        <p:tav tm="100000">
                                          <p:val>
                                            <p:strVal val="#ppt_h"/>
                                          </p:val>
                                        </p:tav>
                                      </p:tavLst>
                                    </p:anim>
                                    <p:animEffect transition="in" filter="fade">
                                      <p:cBhvr>
                                        <p:cTn id="34" dur="1000"/>
                                        <p:tgtEl>
                                          <p:spTgt spid="658442"/>
                                        </p:tgtEl>
                                      </p:cBhvr>
                                    </p:animEffect>
                                  </p:childTnLst>
                                </p:cTn>
                              </p:par>
                            </p:childTnLst>
                          </p:cTn>
                        </p:par>
                        <p:par>
                          <p:cTn id="35" fill="hold" nodeType="afterGroup">
                            <p:stCondLst>
                              <p:cond delay="2000"/>
                            </p:stCondLst>
                            <p:childTnLst>
                              <p:par>
                                <p:cTn id="36" presetID="50" presetClass="entr" presetSubtype="0" decel="100000" fill="hold" grpId="0" nodeType="afterEffect">
                                  <p:stCondLst>
                                    <p:cond delay="0"/>
                                  </p:stCondLst>
                                  <p:childTnLst>
                                    <p:set>
                                      <p:cBhvr>
                                        <p:cTn id="37" dur="1" fill="hold">
                                          <p:stCondLst>
                                            <p:cond delay="0"/>
                                          </p:stCondLst>
                                        </p:cTn>
                                        <p:tgtEl>
                                          <p:spTgt spid="658441"/>
                                        </p:tgtEl>
                                        <p:attrNameLst>
                                          <p:attrName>style.visibility</p:attrName>
                                        </p:attrNameLst>
                                      </p:cBhvr>
                                      <p:to>
                                        <p:strVal val="visible"/>
                                      </p:to>
                                    </p:set>
                                    <p:anim calcmode="lin" valueType="num">
                                      <p:cBhvr>
                                        <p:cTn id="38" dur="1000" fill="hold"/>
                                        <p:tgtEl>
                                          <p:spTgt spid="658441"/>
                                        </p:tgtEl>
                                        <p:attrNameLst>
                                          <p:attrName>ppt_w</p:attrName>
                                        </p:attrNameLst>
                                      </p:cBhvr>
                                      <p:tavLst>
                                        <p:tav tm="0">
                                          <p:val>
                                            <p:strVal val="#ppt_w+.3"/>
                                          </p:val>
                                        </p:tav>
                                        <p:tav tm="100000">
                                          <p:val>
                                            <p:strVal val="#ppt_w"/>
                                          </p:val>
                                        </p:tav>
                                      </p:tavLst>
                                    </p:anim>
                                    <p:anim calcmode="lin" valueType="num">
                                      <p:cBhvr>
                                        <p:cTn id="39" dur="1000" fill="hold"/>
                                        <p:tgtEl>
                                          <p:spTgt spid="658441"/>
                                        </p:tgtEl>
                                        <p:attrNameLst>
                                          <p:attrName>ppt_h</p:attrName>
                                        </p:attrNameLst>
                                      </p:cBhvr>
                                      <p:tavLst>
                                        <p:tav tm="0">
                                          <p:val>
                                            <p:strVal val="#ppt_h"/>
                                          </p:val>
                                        </p:tav>
                                        <p:tav tm="100000">
                                          <p:val>
                                            <p:strVal val="#ppt_h"/>
                                          </p:val>
                                        </p:tav>
                                      </p:tavLst>
                                    </p:anim>
                                    <p:animEffect transition="in" filter="fade">
                                      <p:cBhvr>
                                        <p:cTn id="40" dur="1000"/>
                                        <p:tgtEl>
                                          <p:spTgt spid="658441"/>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0" presetClass="entr" presetSubtype="0" decel="100000" fill="hold" grpId="0" nodeType="clickEffect">
                                  <p:stCondLst>
                                    <p:cond delay="0"/>
                                  </p:stCondLst>
                                  <p:childTnLst>
                                    <p:set>
                                      <p:cBhvr>
                                        <p:cTn id="44" dur="1" fill="hold">
                                          <p:stCondLst>
                                            <p:cond delay="0"/>
                                          </p:stCondLst>
                                        </p:cTn>
                                        <p:tgtEl>
                                          <p:spTgt spid="658439"/>
                                        </p:tgtEl>
                                        <p:attrNameLst>
                                          <p:attrName>style.visibility</p:attrName>
                                        </p:attrNameLst>
                                      </p:cBhvr>
                                      <p:to>
                                        <p:strVal val="visible"/>
                                      </p:to>
                                    </p:set>
                                    <p:anim calcmode="lin" valueType="num">
                                      <p:cBhvr>
                                        <p:cTn id="45" dur="1000" fill="hold"/>
                                        <p:tgtEl>
                                          <p:spTgt spid="658439"/>
                                        </p:tgtEl>
                                        <p:attrNameLst>
                                          <p:attrName>ppt_w</p:attrName>
                                        </p:attrNameLst>
                                      </p:cBhvr>
                                      <p:tavLst>
                                        <p:tav tm="0">
                                          <p:val>
                                            <p:strVal val="#ppt_w+.3"/>
                                          </p:val>
                                        </p:tav>
                                        <p:tav tm="100000">
                                          <p:val>
                                            <p:strVal val="#ppt_w"/>
                                          </p:val>
                                        </p:tav>
                                      </p:tavLst>
                                    </p:anim>
                                    <p:anim calcmode="lin" valueType="num">
                                      <p:cBhvr>
                                        <p:cTn id="46" dur="1000" fill="hold"/>
                                        <p:tgtEl>
                                          <p:spTgt spid="658439"/>
                                        </p:tgtEl>
                                        <p:attrNameLst>
                                          <p:attrName>ppt_h</p:attrName>
                                        </p:attrNameLst>
                                      </p:cBhvr>
                                      <p:tavLst>
                                        <p:tav tm="0">
                                          <p:val>
                                            <p:strVal val="#ppt_h"/>
                                          </p:val>
                                        </p:tav>
                                        <p:tav tm="100000">
                                          <p:val>
                                            <p:strVal val="#ppt_h"/>
                                          </p:val>
                                        </p:tav>
                                      </p:tavLst>
                                    </p:anim>
                                    <p:animEffect transition="in" filter="fade">
                                      <p:cBhvr>
                                        <p:cTn id="47" dur="1000"/>
                                        <p:tgtEl>
                                          <p:spTgt spid="658439"/>
                                        </p:tgtEl>
                                      </p:cBhvr>
                                    </p:animEffect>
                                  </p:childTnLst>
                                </p:cTn>
                              </p:par>
                            </p:childTnLst>
                          </p:cTn>
                        </p:par>
                        <p:par>
                          <p:cTn id="48" fill="hold" nodeType="afterGroup">
                            <p:stCondLst>
                              <p:cond delay="1000"/>
                            </p:stCondLst>
                            <p:childTnLst>
                              <p:par>
                                <p:cTn id="49" presetID="50" presetClass="entr" presetSubtype="0" decel="100000" fill="hold" grpId="0" nodeType="afterEffect">
                                  <p:stCondLst>
                                    <p:cond delay="0"/>
                                  </p:stCondLst>
                                  <p:childTnLst>
                                    <p:set>
                                      <p:cBhvr>
                                        <p:cTn id="50" dur="1" fill="hold">
                                          <p:stCondLst>
                                            <p:cond delay="0"/>
                                          </p:stCondLst>
                                        </p:cTn>
                                        <p:tgtEl>
                                          <p:spTgt spid="658438"/>
                                        </p:tgtEl>
                                        <p:attrNameLst>
                                          <p:attrName>style.visibility</p:attrName>
                                        </p:attrNameLst>
                                      </p:cBhvr>
                                      <p:to>
                                        <p:strVal val="visible"/>
                                      </p:to>
                                    </p:set>
                                    <p:anim calcmode="lin" valueType="num">
                                      <p:cBhvr>
                                        <p:cTn id="51" dur="1000" fill="hold"/>
                                        <p:tgtEl>
                                          <p:spTgt spid="658438"/>
                                        </p:tgtEl>
                                        <p:attrNameLst>
                                          <p:attrName>ppt_w</p:attrName>
                                        </p:attrNameLst>
                                      </p:cBhvr>
                                      <p:tavLst>
                                        <p:tav tm="0">
                                          <p:val>
                                            <p:strVal val="#ppt_w+.3"/>
                                          </p:val>
                                        </p:tav>
                                        <p:tav tm="100000">
                                          <p:val>
                                            <p:strVal val="#ppt_w"/>
                                          </p:val>
                                        </p:tav>
                                      </p:tavLst>
                                    </p:anim>
                                    <p:anim calcmode="lin" valueType="num">
                                      <p:cBhvr>
                                        <p:cTn id="52" dur="1000" fill="hold"/>
                                        <p:tgtEl>
                                          <p:spTgt spid="658438"/>
                                        </p:tgtEl>
                                        <p:attrNameLst>
                                          <p:attrName>ppt_h</p:attrName>
                                        </p:attrNameLst>
                                      </p:cBhvr>
                                      <p:tavLst>
                                        <p:tav tm="0">
                                          <p:val>
                                            <p:strVal val="#ppt_h"/>
                                          </p:val>
                                        </p:tav>
                                        <p:tav tm="100000">
                                          <p:val>
                                            <p:strVal val="#ppt_h"/>
                                          </p:val>
                                        </p:tav>
                                      </p:tavLst>
                                    </p:anim>
                                    <p:animEffect transition="in" filter="fade">
                                      <p:cBhvr>
                                        <p:cTn id="53" dur="1000"/>
                                        <p:tgtEl>
                                          <p:spTgt spid="658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435" grpId="0" animBg="1"/>
      <p:bldP spid="658436" grpId="0"/>
      <p:bldP spid="658438" grpId="0" animBg="1"/>
      <p:bldP spid="658439" grpId="0"/>
      <p:bldP spid="658441" grpId="0" animBg="1"/>
      <p:bldP spid="658442" grpId="0"/>
      <p:bldP spid="658444" grpId="0"/>
      <p:bldP spid="658446" grpId="0"/>
    </p:bld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097"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 xmlns:a14="http://schemas.microsoft.com/office/drawing/2010/main">
                <a:solidFill>
                  <a:srgbClr val="FFFFFF"/>
                </a:solidFill>
              </a14:hiddenFill>
            </a:ext>
          </a:extLst>
        </p:spPr>
      </p:pic>
      <p:sp>
        <p:nvSpPr>
          <p:cNvPr id="1555497" name="Oval 41"/>
          <p:cNvSpPr>
            <a:spLocks noChangeArrowheads="1"/>
          </p:cNvSpPr>
          <p:nvPr/>
        </p:nvSpPr>
        <p:spPr bwMode="auto">
          <a:xfrm>
            <a:off x="3906838" y="4572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55514" name="Oval 58"/>
          <p:cNvSpPr>
            <a:spLocks noChangeArrowheads="1"/>
          </p:cNvSpPr>
          <p:nvPr/>
        </p:nvSpPr>
        <p:spPr bwMode="auto">
          <a:xfrm>
            <a:off x="7766050" y="428466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55532" name="Text Box 76"/>
          <p:cNvSpPr txBox="1">
            <a:spLocks noChangeArrowheads="1"/>
          </p:cNvSpPr>
          <p:nvPr/>
        </p:nvSpPr>
        <p:spPr bwMode="auto">
          <a:xfrm>
            <a:off x="6858000" y="2971800"/>
            <a:ext cx="2172390" cy="830997"/>
          </a:xfrm>
          <a:prstGeom prst="rect">
            <a:avLst/>
          </a:prstGeom>
          <a:noFill/>
          <a:ln w="9525">
            <a:noFill/>
            <a:miter lim="800000"/>
            <a:headEnd/>
            <a:tailEnd/>
          </a:ln>
          <a:effectLst>
            <a:outerShdw blurRad="63500" dist="38099" dir="2700000" algn="ctr" rotWithShape="0">
              <a:srgbClr val="020009">
                <a:alpha val="74998"/>
              </a:srgbClr>
            </a:outerShdw>
          </a:effec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قيصرية</a:t>
            </a:r>
            <a:endParaRPr kumimoji="0" lang="en-US"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كتب لوقا 57-59 م</a:t>
            </a:r>
            <a:endParaRPr kumimoji="0" lang="en-US"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555533" name="Text Box 77"/>
          <p:cNvSpPr txBox="1">
            <a:spLocks noChangeArrowheads="1"/>
          </p:cNvSpPr>
          <p:nvPr/>
        </p:nvSpPr>
        <p:spPr bwMode="auto">
          <a:xfrm>
            <a:off x="626971" y="609600"/>
            <a:ext cx="3587842" cy="830997"/>
          </a:xfrm>
          <a:prstGeom prst="rect">
            <a:avLst/>
          </a:prstGeom>
          <a:noFill/>
          <a:ln w="9525">
            <a:noFill/>
            <a:miter lim="800000"/>
            <a:headEnd/>
            <a:tailEnd/>
          </a:ln>
          <a:effectLst>
            <a:outerShdw blurRad="63500" dist="38099" dir="2700000" algn="ctr" rotWithShape="0">
              <a:srgbClr val="020009">
                <a:alpha val="74998"/>
              </a:srgbClr>
            </a:outerShdw>
          </a:effec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مكدونية</a:t>
            </a:r>
            <a:endParaRPr kumimoji="0" lang="en-US"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كتب بولس 1 تيموثاوس في 62 م</a:t>
            </a:r>
            <a:endParaRPr kumimoji="0" lang="en-US"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555536" name="Text Box 80"/>
          <p:cNvSpPr txBox="1">
            <a:spLocks noChangeArrowheads="1"/>
          </p:cNvSpPr>
          <p:nvPr/>
        </p:nvSpPr>
        <p:spPr bwMode="auto">
          <a:xfrm>
            <a:off x="4495800" y="4724400"/>
            <a:ext cx="4495800" cy="1200329"/>
          </a:xfrm>
          <a:prstGeom prst="rect">
            <a:avLst/>
          </a:prstGeom>
          <a:solidFill>
            <a:schemeClr val="hlink"/>
          </a:solidFill>
          <a:ln w="9525">
            <a:noFill/>
            <a:miter lim="800000"/>
            <a:headEnd/>
            <a:tailEnd/>
          </a:ln>
          <a:effectLst>
            <a:outerShdw blurRad="63500" dist="107763" dir="18900000" algn="ctr" rotWithShape="0">
              <a:schemeClr val="bg2">
                <a:alpha val="74998"/>
              </a:schemeClr>
            </a:outerShdw>
          </a:effec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وأقيموا في ذلك البيت آكلين وشاربين مما عندهم لأن </a:t>
            </a:r>
            <a:r>
              <a:rPr kumimoji="0" lang="ar-JO" sz="240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الفاعل مستحق أجرته          </a:t>
            </a:r>
            <a:r>
              <a:rPr kumimoji="0" lang="ar-JO"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(لو 10: 7)</a:t>
            </a:r>
            <a:endParaRPr kumimoji="0" lang="en-US"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555537" name="Text Box 81"/>
          <p:cNvSpPr txBox="1">
            <a:spLocks noChangeArrowheads="1"/>
          </p:cNvSpPr>
          <p:nvPr/>
        </p:nvSpPr>
        <p:spPr bwMode="auto">
          <a:xfrm>
            <a:off x="4495800" y="136525"/>
            <a:ext cx="4495800" cy="830997"/>
          </a:xfrm>
          <a:prstGeom prst="rect">
            <a:avLst/>
          </a:prstGeom>
          <a:solidFill>
            <a:schemeClr val="hlink"/>
          </a:solidFill>
          <a:ln w="9525">
            <a:noFill/>
            <a:miter lim="800000"/>
            <a:headEnd/>
            <a:tailEnd/>
          </a:ln>
          <a:effectLst>
            <a:outerShdw blurRad="63500" dist="38099" dir="2700000" algn="ctr" rotWithShape="0">
              <a:srgbClr val="020009">
                <a:alpha val="74998"/>
              </a:srgbClr>
            </a:outerShdw>
          </a:effec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لأن الكتاب يقول لا تكم ثوراً دارساً و</a:t>
            </a:r>
            <a:r>
              <a:rPr kumimoji="0" lang="ar-JO" sz="240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الفاعل مستحق أجرته</a:t>
            </a:r>
            <a:r>
              <a:rPr kumimoji="0" lang="ar-JO"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(1 تي 5: 18)</a:t>
            </a:r>
            <a:endParaRPr kumimoji="0" lang="en-US"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88104" name="Oval 83"/>
          <p:cNvSpPr>
            <a:spLocks noChangeArrowheads="1"/>
          </p:cNvSpPr>
          <p:nvPr/>
        </p:nvSpPr>
        <p:spPr bwMode="auto">
          <a:xfrm>
            <a:off x="533400" y="2895600"/>
            <a:ext cx="457200" cy="381000"/>
          </a:xfrm>
          <a:prstGeom prst="ellipse">
            <a:avLst/>
          </a:prstGeom>
          <a:solidFill>
            <a:srgbClr val="3A77D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55531" name="Rectangle 75"/>
          <p:cNvSpPr>
            <a:spLocks noGrp="1" noChangeArrowheads="1"/>
          </p:cNvSpPr>
          <p:nvPr>
            <p:ph type="title" idx="4294967295"/>
          </p:nvPr>
        </p:nvSpPr>
        <p:spPr>
          <a:xfrm>
            <a:off x="152400" y="2590800"/>
            <a:ext cx="4191000" cy="2474996"/>
          </a:xfrm>
          <a:solidFill>
            <a:srgbClr val="020009"/>
          </a:solidFill>
          <a:effectLst>
            <a:outerShdw blurRad="63500" dist="53882" dir="2700000" algn="ctr" rotWithShape="0">
              <a:srgbClr val="020009">
                <a:alpha val="74998"/>
              </a:srgbClr>
            </a:outerShdw>
          </a:effectLst>
        </p:spPr>
        <p:txBody>
          <a:bodyPr lIns="73622" tIns="36810" rIns="73622" bIns="36810" anchor="t">
            <a:spAutoFit/>
          </a:bodyPr>
          <a:lstStyle/>
          <a:p>
            <a:pPr algn="ctr">
              <a:spcBef>
                <a:spcPct val="50000"/>
              </a:spcBef>
              <a:defRPr/>
            </a:pPr>
            <a:r>
              <a:rPr lang="ar-JO" sz="3900" b="1" dirty="0">
                <a:solidFill>
                  <a:srgbClr val="FFEA18"/>
                </a:solidFill>
                <a:latin typeface="Arial" panose="020B0604020202020204" pitchFamily="34" charset="0"/>
                <a:ea typeface="ＭＳ Ｐゴシック" charset="-128"/>
                <a:cs typeface="Arial" panose="020B0604020202020204" pitchFamily="34" charset="0"/>
              </a:rPr>
              <a:t>اعتبر بولس </a:t>
            </a:r>
            <a:br>
              <a:rPr lang="ar-JO" sz="3900" b="1" dirty="0">
                <a:solidFill>
                  <a:srgbClr val="FFEA18"/>
                </a:solidFill>
                <a:latin typeface="Arial" panose="020B0604020202020204" pitchFamily="34" charset="0"/>
                <a:ea typeface="ＭＳ Ｐゴシック" charset="-128"/>
                <a:cs typeface="Arial" panose="020B0604020202020204" pitchFamily="34" charset="0"/>
              </a:rPr>
            </a:br>
            <a:r>
              <a:rPr lang="ar-JO" sz="3900" b="1" dirty="0">
                <a:solidFill>
                  <a:srgbClr val="FFEA18"/>
                </a:solidFill>
                <a:latin typeface="Arial" panose="020B0604020202020204" pitchFamily="34" charset="0"/>
                <a:ea typeface="ＭＳ Ｐゴシック" charset="-128"/>
                <a:cs typeface="Arial" panose="020B0604020202020204" pitchFamily="34" charset="0"/>
              </a:rPr>
              <a:t>إنجيل لوقا </a:t>
            </a:r>
            <a:br>
              <a:rPr lang="ar-JO" sz="3900" b="1" dirty="0">
                <a:solidFill>
                  <a:srgbClr val="FFEA18"/>
                </a:solidFill>
                <a:latin typeface="Arial" panose="020B0604020202020204" pitchFamily="34" charset="0"/>
                <a:ea typeface="ＭＳ Ｐゴシック" charset="-128"/>
                <a:cs typeface="Arial" panose="020B0604020202020204" pitchFamily="34" charset="0"/>
              </a:rPr>
            </a:br>
            <a:r>
              <a:rPr lang="ar-JO" sz="3900" b="1" dirty="0">
                <a:solidFill>
                  <a:srgbClr val="FFEA18"/>
                </a:solidFill>
                <a:latin typeface="Arial" panose="020B0604020202020204" pitchFamily="34" charset="0"/>
                <a:ea typeface="ＭＳ Ｐゴシック" charset="-128"/>
                <a:cs typeface="Arial" panose="020B0604020202020204" pitchFamily="34" charset="0"/>
              </a:rPr>
              <a:t>موحى به </a:t>
            </a:r>
            <a:br>
              <a:rPr lang="ar-JO" sz="3900" b="1" dirty="0">
                <a:solidFill>
                  <a:srgbClr val="FFEA18"/>
                </a:solidFill>
                <a:latin typeface="Arial" panose="020B0604020202020204" pitchFamily="34" charset="0"/>
                <a:ea typeface="ＭＳ Ｐゴシック" charset="-128"/>
                <a:cs typeface="Arial" panose="020B0604020202020204" pitchFamily="34" charset="0"/>
              </a:rPr>
            </a:br>
            <a:r>
              <a:rPr lang="ar-JO" sz="3900" b="1" dirty="0">
                <a:solidFill>
                  <a:srgbClr val="FFEA18"/>
                </a:solidFill>
                <a:latin typeface="Arial" panose="020B0604020202020204" pitchFamily="34" charset="0"/>
                <a:ea typeface="ＭＳ Ｐゴシック" charset="-128"/>
                <a:cs typeface="Arial" panose="020B0604020202020204" pitchFamily="34" charset="0"/>
              </a:rPr>
              <a:t>خلال 5 سنوات</a:t>
            </a:r>
            <a:endParaRPr lang="en-US" sz="3900" b="1" dirty="0">
              <a:solidFill>
                <a:srgbClr val="FFEA18"/>
              </a:solidFill>
              <a:latin typeface="Arial" panose="020B0604020202020204" pitchFamily="34" charset="0"/>
              <a:ea typeface="ＭＳ Ｐゴシック" charset="-128"/>
              <a:cs typeface="Arial" panose="020B0604020202020204" pitchFamily="34"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1555497"/>
                                        </p:tgtEl>
                                        <p:attrNameLst>
                                          <p:attrName>style.visibility</p:attrName>
                                        </p:attrNameLst>
                                      </p:cBhvr>
                                      <p:to>
                                        <p:strVal val="visible"/>
                                      </p:to>
                                    </p:set>
                                    <p:anim calcmode="lin" valueType="num">
                                      <p:cBhvr>
                                        <p:cTn id="7" dur="500" fill="hold"/>
                                        <p:tgtEl>
                                          <p:spTgt spid="1555497"/>
                                        </p:tgtEl>
                                        <p:attrNameLst>
                                          <p:attrName>ppt_w</p:attrName>
                                        </p:attrNameLst>
                                      </p:cBhvr>
                                      <p:tavLst>
                                        <p:tav tm="0">
                                          <p:val>
                                            <p:strVal val="(6*min(max(#ppt_w*#ppt_h,.3),1)-7.4)/-.7*#ppt_w"/>
                                          </p:val>
                                        </p:tav>
                                        <p:tav tm="100000">
                                          <p:val>
                                            <p:strVal val="#ppt_w"/>
                                          </p:val>
                                        </p:tav>
                                      </p:tavLst>
                                    </p:anim>
                                    <p:anim calcmode="lin" valueType="num">
                                      <p:cBhvr>
                                        <p:cTn id="8" dur="500" fill="hold"/>
                                        <p:tgtEl>
                                          <p:spTgt spid="1555497"/>
                                        </p:tgtEl>
                                        <p:attrNameLst>
                                          <p:attrName>ppt_h</p:attrName>
                                        </p:attrNameLst>
                                      </p:cBhvr>
                                      <p:tavLst>
                                        <p:tav tm="0">
                                          <p:val>
                                            <p:strVal val="(6*min(max(#ppt_w*#ppt_h,.3),1)-7.4)/-.7*#ppt_h"/>
                                          </p:val>
                                        </p:tav>
                                        <p:tav tm="100000">
                                          <p:val>
                                            <p:strVal val="#ppt_h"/>
                                          </p:val>
                                        </p:tav>
                                      </p:tavLst>
                                    </p:anim>
                                    <p:anim calcmode="lin" valueType="num">
                                      <p:cBhvr>
                                        <p:cTn id="9" dur="500" fill="hold"/>
                                        <p:tgtEl>
                                          <p:spTgt spid="1555497"/>
                                        </p:tgtEl>
                                        <p:attrNameLst>
                                          <p:attrName>ppt_x</p:attrName>
                                        </p:attrNameLst>
                                      </p:cBhvr>
                                      <p:tavLst>
                                        <p:tav tm="0">
                                          <p:val>
                                            <p:fltVal val="0.5"/>
                                          </p:val>
                                        </p:tav>
                                        <p:tav tm="100000">
                                          <p:val>
                                            <p:strVal val="#ppt_x"/>
                                          </p:val>
                                        </p:tav>
                                      </p:tavLst>
                                    </p:anim>
                                    <p:anim calcmode="lin" valueType="num">
                                      <p:cBhvr>
                                        <p:cTn id="10" dur="500" fill="hold"/>
                                        <p:tgtEl>
                                          <p:spTgt spid="1555497"/>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1555533"/>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555537"/>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36" fill="hold" grpId="0" nodeType="clickEffect">
                                  <p:stCondLst>
                                    <p:cond delay="0"/>
                                  </p:stCondLst>
                                  <p:childTnLst>
                                    <p:set>
                                      <p:cBhvr>
                                        <p:cTn id="21" dur="1" fill="hold">
                                          <p:stCondLst>
                                            <p:cond delay="0"/>
                                          </p:stCondLst>
                                        </p:cTn>
                                        <p:tgtEl>
                                          <p:spTgt spid="1555514"/>
                                        </p:tgtEl>
                                        <p:attrNameLst>
                                          <p:attrName>style.visibility</p:attrName>
                                        </p:attrNameLst>
                                      </p:cBhvr>
                                      <p:to>
                                        <p:strVal val="visible"/>
                                      </p:to>
                                    </p:set>
                                    <p:anim calcmode="lin" valueType="num">
                                      <p:cBhvr>
                                        <p:cTn id="22" dur="500" fill="hold"/>
                                        <p:tgtEl>
                                          <p:spTgt spid="1555514"/>
                                        </p:tgtEl>
                                        <p:attrNameLst>
                                          <p:attrName>ppt_w</p:attrName>
                                        </p:attrNameLst>
                                      </p:cBhvr>
                                      <p:tavLst>
                                        <p:tav tm="0">
                                          <p:val>
                                            <p:strVal val="(6*min(max(#ppt_w*#ppt_h,.3),1)-7.4)/-.7*#ppt_w"/>
                                          </p:val>
                                        </p:tav>
                                        <p:tav tm="100000">
                                          <p:val>
                                            <p:strVal val="#ppt_w"/>
                                          </p:val>
                                        </p:tav>
                                      </p:tavLst>
                                    </p:anim>
                                    <p:anim calcmode="lin" valueType="num">
                                      <p:cBhvr>
                                        <p:cTn id="23" dur="500" fill="hold"/>
                                        <p:tgtEl>
                                          <p:spTgt spid="1555514"/>
                                        </p:tgtEl>
                                        <p:attrNameLst>
                                          <p:attrName>ppt_h</p:attrName>
                                        </p:attrNameLst>
                                      </p:cBhvr>
                                      <p:tavLst>
                                        <p:tav tm="0">
                                          <p:val>
                                            <p:strVal val="(6*min(max(#ppt_w*#ppt_h,.3),1)-7.4)/-.7*#ppt_h"/>
                                          </p:val>
                                        </p:tav>
                                        <p:tav tm="100000">
                                          <p:val>
                                            <p:strVal val="#ppt_h"/>
                                          </p:val>
                                        </p:tav>
                                      </p:tavLst>
                                    </p:anim>
                                    <p:anim calcmode="lin" valueType="num">
                                      <p:cBhvr>
                                        <p:cTn id="24" dur="500" fill="hold"/>
                                        <p:tgtEl>
                                          <p:spTgt spid="1555514"/>
                                        </p:tgtEl>
                                        <p:attrNameLst>
                                          <p:attrName>ppt_x</p:attrName>
                                        </p:attrNameLst>
                                      </p:cBhvr>
                                      <p:tavLst>
                                        <p:tav tm="0">
                                          <p:val>
                                            <p:fltVal val="0.5"/>
                                          </p:val>
                                        </p:tav>
                                        <p:tav tm="100000">
                                          <p:val>
                                            <p:strVal val="#ppt_x"/>
                                          </p:val>
                                        </p:tav>
                                      </p:tavLst>
                                    </p:anim>
                                    <p:anim calcmode="lin" valueType="num">
                                      <p:cBhvr>
                                        <p:cTn id="25" dur="500" fill="hold"/>
                                        <p:tgtEl>
                                          <p:spTgt spid="1555514"/>
                                        </p:tgtEl>
                                        <p:attrNameLst>
                                          <p:attrName>ppt_y</p:attrName>
                                        </p:attrNameLst>
                                      </p:cBhvr>
                                      <p:tavLst>
                                        <p:tav tm="0">
                                          <p:val>
                                            <p:strVal val="1+(6*min(max(#ppt_w*#ppt_h,.3),1)-7.4)/-.7*#ppt_h/2"/>
                                          </p:val>
                                        </p:tav>
                                        <p:tav tm="100000">
                                          <p:val>
                                            <p:strVal val="#ppt_y"/>
                                          </p:val>
                                        </p:tav>
                                      </p:tavLst>
                                    </p:anim>
                                  </p:childTnLst>
                                </p:cTn>
                              </p:par>
                              <p:par>
                                <p:cTn id="26" presetID="1" presetClass="entr" presetSubtype="0" fill="hold" grpId="0" nodeType="withEffect">
                                  <p:stCondLst>
                                    <p:cond delay="0"/>
                                  </p:stCondLst>
                                  <p:childTnLst>
                                    <p:set>
                                      <p:cBhvr>
                                        <p:cTn id="27" dur="1" fill="hold">
                                          <p:stCondLst>
                                            <p:cond delay="0"/>
                                          </p:stCondLst>
                                        </p:cTn>
                                        <p:tgtEl>
                                          <p:spTgt spid="1555532"/>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555536"/>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5555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5497" grpId="0" animBg="1"/>
      <p:bldP spid="1555514" grpId="0" animBg="1"/>
      <p:bldP spid="1555532" grpId="0"/>
      <p:bldP spid="1555533" grpId="0"/>
      <p:bldP spid="1555536" grpId="0" animBg="1"/>
      <p:bldP spid="1555537" grpId="0" animBg="1"/>
      <p:bldP spid="1555531" grpId="0" animBg="1"/>
    </p:bld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6E90A4-72DE-9767-C441-03831BFA93EF}"/>
            </a:ext>
          </a:extLst>
        </p:cNvPr>
        <p:cNvGrpSpPr/>
        <p:nvPr/>
      </p:nvGrpSpPr>
      <p:grpSpPr>
        <a:xfrm>
          <a:off x="0" y="0"/>
          <a:ext cx="0" cy="0"/>
          <a:chOff x="0" y="0"/>
          <a:chExt cx="0" cy="0"/>
        </a:xfrm>
      </p:grpSpPr>
      <p:pic>
        <p:nvPicPr>
          <p:cNvPr id="1028" name="Picture 4" descr="Culture of Honor. | toddbishop.tv">
            <a:extLst>
              <a:ext uri="{FF2B5EF4-FFF2-40B4-BE49-F238E27FC236}">
                <a16:creationId xmlns:a16="http://schemas.microsoft.com/office/drawing/2014/main" id="{44527699-4D04-48AD-51B6-74BF5E436F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BDA9357-91AD-D5DD-56CE-4300C64E75AE}"/>
              </a:ext>
            </a:extLst>
          </p:cNvPr>
          <p:cNvSpPr/>
          <p:nvPr/>
        </p:nvSpPr>
        <p:spPr>
          <a:xfrm>
            <a:off x="76200" y="648170"/>
            <a:ext cx="9001125" cy="613245"/>
          </a:xfrm>
          <a:prstGeom prst="rect">
            <a:avLst/>
          </a:prstGeom>
          <a:solidFill>
            <a:schemeClr val="accent4">
              <a:lumMod val="50000"/>
            </a:schemeClr>
          </a:solidFill>
        </p:spPr>
        <p:txBody>
          <a:bodyPr wrap="square">
            <a:spAutoFit/>
          </a:bodyPr>
          <a:lstStyle/>
          <a:p>
            <a:pPr marL="0" marR="0" lvl="0" indent="0" algn="r" defTabSz="457200" rtl="0" eaLnBrk="1" fontAlgn="auto" latinLnBrk="0" hangingPunct="1">
              <a:lnSpc>
                <a:spcPct val="115000"/>
              </a:lnSpc>
              <a:spcBef>
                <a:spcPts val="1200"/>
              </a:spcBef>
              <a:spcAft>
                <a:spcPts val="0"/>
              </a:spcAft>
              <a:buClrTx/>
              <a:buSzTx/>
              <a:buFontTx/>
              <a:buNone/>
              <a:tabLst/>
              <a:defRPr/>
            </a:pPr>
            <a:r>
              <a:rPr kumimoji="0" lang="ar-JO" sz="320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تكرم الكنائس السليمة بعضها بعضاً بحساسية (5: 1-2)</a:t>
            </a:r>
          </a:p>
        </p:txBody>
      </p:sp>
      <p:sp>
        <p:nvSpPr>
          <p:cNvPr id="4" name="Rectangle 3">
            <a:extLst>
              <a:ext uri="{FF2B5EF4-FFF2-40B4-BE49-F238E27FC236}">
                <a16:creationId xmlns:a16="http://schemas.microsoft.com/office/drawing/2014/main" id="{BDC29E4C-4B67-D8AB-AF4B-58E89DA338A0}"/>
              </a:ext>
            </a:extLst>
          </p:cNvPr>
          <p:cNvSpPr/>
          <p:nvPr/>
        </p:nvSpPr>
        <p:spPr>
          <a:xfrm>
            <a:off x="76200" y="1467535"/>
            <a:ext cx="9001124" cy="584775"/>
          </a:xfrm>
          <a:prstGeom prst="rect">
            <a:avLst/>
          </a:prstGeom>
          <a:solidFill>
            <a:schemeClr val="accent4">
              <a:lumMod val="50000"/>
            </a:schemeClr>
          </a:solidFill>
        </p:spPr>
        <p:txBody>
          <a:bodyPr wrap="square">
            <a:spAutoFit/>
          </a:bodyPr>
          <a:lstStyle/>
          <a:p>
            <a:pPr marL="0" marR="0" lvl="0" indent="0" algn="r" defTabSz="457200" rtl="0" eaLnBrk="1" fontAlgn="auto" latinLnBrk="0" hangingPunct="1">
              <a:lnSpc>
                <a:spcPct val="100000"/>
              </a:lnSpc>
              <a:spcBef>
                <a:spcPts val="1200"/>
              </a:spcBef>
              <a:spcAft>
                <a:spcPts val="0"/>
              </a:spcAft>
              <a:buClrTx/>
              <a:buSzTx/>
              <a:buFontTx/>
              <a:buNone/>
              <a:tabLst/>
              <a:defRPr/>
            </a:pPr>
            <a:r>
              <a:rPr kumimoji="0" lang="ar-JO" sz="320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تكرم الكنائس السليمة الضعفاء والمحتاجين (5: 3-16)</a:t>
            </a:r>
          </a:p>
        </p:txBody>
      </p:sp>
      <p:sp>
        <p:nvSpPr>
          <p:cNvPr id="6" name="TextBox 5">
            <a:extLst>
              <a:ext uri="{FF2B5EF4-FFF2-40B4-BE49-F238E27FC236}">
                <a16:creationId xmlns:a16="http://schemas.microsoft.com/office/drawing/2014/main" id="{B1488C9F-D600-1C74-A7E1-34F2583EF4E0}"/>
              </a:ext>
            </a:extLst>
          </p:cNvPr>
          <p:cNvSpPr txBox="1"/>
          <p:nvPr/>
        </p:nvSpPr>
        <p:spPr>
          <a:xfrm>
            <a:off x="0" y="2294267"/>
            <a:ext cx="9077323" cy="612732"/>
          </a:xfrm>
          <a:prstGeom prst="rect">
            <a:avLst/>
          </a:prstGeom>
          <a:solidFill>
            <a:schemeClr val="accent4">
              <a:lumMod val="50000"/>
            </a:schemeClr>
          </a:solidFill>
        </p:spPr>
        <p:txBody>
          <a:bodyPr wrap="square">
            <a:spAutoFit/>
          </a:bodyPr>
          <a:lstStyle/>
          <a:p>
            <a:pPr marL="0" marR="0" lvl="0" indent="0" algn="r" defTabSz="457200" rtl="0" eaLnBrk="1" fontAlgn="auto" latinLnBrk="0" hangingPunct="1">
              <a:lnSpc>
                <a:spcPct val="115000"/>
              </a:lnSpc>
              <a:spcBef>
                <a:spcPts val="1200"/>
              </a:spcBef>
              <a:spcAft>
                <a:spcPts val="0"/>
              </a:spcAft>
              <a:buClrTx/>
              <a:buSzTx/>
              <a:buFontTx/>
              <a:buNone/>
              <a:tabLst/>
              <a:defRPr/>
            </a:pPr>
            <a:r>
              <a:rPr kumimoji="0" lang="ar-JO" sz="320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تكرم الكنائس السليمة قادتها (5: 17-25)</a:t>
            </a:r>
            <a:endParaRPr kumimoji="0" lang="en-US" sz="320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8" name="TextBox 7">
            <a:extLst>
              <a:ext uri="{FF2B5EF4-FFF2-40B4-BE49-F238E27FC236}">
                <a16:creationId xmlns:a16="http://schemas.microsoft.com/office/drawing/2014/main" id="{3D2B492C-4D4B-54EB-9FA2-14413E6DF67C}"/>
              </a:ext>
            </a:extLst>
          </p:cNvPr>
          <p:cNvSpPr txBox="1"/>
          <p:nvPr/>
        </p:nvSpPr>
        <p:spPr>
          <a:xfrm>
            <a:off x="845343" y="3579219"/>
            <a:ext cx="7687097" cy="547650"/>
          </a:xfrm>
          <a:prstGeom prst="rect">
            <a:avLst/>
          </a:prstGeom>
          <a:solidFill>
            <a:schemeClr val="bg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ar-JO" sz="280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أكرم أولئك الذين يقودون حسناً (ع 17-19)</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3" name="TextBox 2">
            <a:extLst>
              <a:ext uri="{FF2B5EF4-FFF2-40B4-BE49-F238E27FC236}">
                <a16:creationId xmlns:a16="http://schemas.microsoft.com/office/drawing/2014/main" id="{C5787DFB-ACA3-7B27-A459-45637FDF8CBB}"/>
              </a:ext>
            </a:extLst>
          </p:cNvPr>
          <p:cNvSpPr txBox="1"/>
          <p:nvPr/>
        </p:nvSpPr>
        <p:spPr>
          <a:xfrm>
            <a:off x="845342" y="4190555"/>
            <a:ext cx="7687097" cy="547650"/>
          </a:xfrm>
          <a:prstGeom prst="rect">
            <a:avLst/>
          </a:prstGeom>
          <a:solidFill>
            <a:schemeClr val="bg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lang="ar-JO" sz="2800" noProof="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واجه أولئك الذين لا يقودون حسناً (ع 20-25)</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4026512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CFDBFC83-C638-4B6B-95F0-878FB0107BAE}"/>
              </a:ext>
            </a:extLst>
          </p:cNvPr>
          <p:cNvSpPr/>
          <p:nvPr/>
        </p:nvSpPr>
        <p:spPr>
          <a:xfrm>
            <a:off x="457200" y="2066836"/>
            <a:ext cx="8190689" cy="2062103"/>
          </a:xfrm>
          <a:prstGeom prst="rect">
            <a:avLst/>
          </a:prstGeom>
          <a:ln>
            <a:solidFill>
              <a:schemeClr val="bg1"/>
            </a:solidFill>
          </a:ln>
        </p:spPr>
        <p:txBody>
          <a:bodyPr wrap="square">
            <a:spAutoFit/>
          </a:bodyPr>
          <a:lstStyle/>
          <a:p>
            <a:pPr algn="ctr" rtl="1"/>
            <a:r>
              <a:rPr lang="ar-SA" sz="3200" dirty="0">
                <a:latin typeface="Arial" panose="020B0604020202020204" pitchFamily="34" charset="0"/>
                <a:cs typeface="Arial" panose="020B0604020202020204" pitchFamily="34" charset="0"/>
              </a:rPr>
              <a:t>١ صموئيل ٢٦ : ١١</a:t>
            </a:r>
          </a:p>
          <a:p>
            <a:pPr algn="ctr" rtl="1"/>
            <a:endParaRPr lang="en-US" sz="3200" dirty="0">
              <a:latin typeface="Arial" panose="020B0604020202020204" pitchFamily="34" charset="0"/>
              <a:cs typeface="Arial" panose="020B0604020202020204" pitchFamily="34" charset="0"/>
            </a:endParaRPr>
          </a:p>
          <a:p>
            <a:pPr algn="ctr" rtl="1"/>
            <a:r>
              <a:rPr lang="ar-JO" sz="3200" dirty="0">
                <a:latin typeface="Arial" panose="020B0604020202020204" pitchFamily="34" charset="0"/>
                <a:cs typeface="Arial" panose="020B0604020202020204" pitchFamily="34" charset="0"/>
              </a:rPr>
              <a:t>حاشا لي من قبل الرب أن أمد يدي غلى مسيح الرب، والآن فخذ الرمح الذي عند رأسه وكوز الماء وهلم.</a:t>
            </a:r>
            <a:r>
              <a:rPr lang="ar-SA" sz="3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73122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1 تيموثاوس 6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423522644"/>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9A3139-5D8D-6247-DD36-C3D7DBA54CA3}"/>
            </a:ext>
          </a:extLst>
        </p:cNvPr>
        <p:cNvGrpSpPr/>
        <p:nvPr/>
      </p:nvGrpSpPr>
      <p:grpSpPr>
        <a:xfrm>
          <a:off x="0" y="0"/>
          <a:ext cx="0" cy="0"/>
          <a:chOff x="0" y="0"/>
          <a:chExt cx="0" cy="0"/>
        </a:xfrm>
      </p:grpSpPr>
      <p:pic>
        <p:nvPicPr>
          <p:cNvPr id="1028" name="Picture 4" descr="Culture of Honor. | toddbishop.tv">
            <a:extLst>
              <a:ext uri="{FF2B5EF4-FFF2-40B4-BE49-F238E27FC236}">
                <a16:creationId xmlns:a16="http://schemas.microsoft.com/office/drawing/2014/main" id="{F385EC6D-6E48-08B8-AB74-FABC203E3B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6172749-FCFE-872A-EB39-AD66404F2D68}"/>
              </a:ext>
            </a:extLst>
          </p:cNvPr>
          <p:cNvSpPr/>
          <p:nvPr/>
        </p:nvSpPr>
        <p:spPr>
          <a:xfrm>
            <a:off x="76200" y="648170"/>
            <a:ext cx="9001125" cy="613245"/>
          </a:xfrm>
          <a:prstGeom prst="rect">
            <a:avLst/>
          </a:prstGeom>
          <a:solidFill>
            <a:schemeClr val="accent4">
              <a:lumMod val="50000"/>
            </a:schemeClr>
          </a:solidFill>
        </p:spPr>
        <p:txBody>
          <a:bodyPr wrap="square">
            <a:spAutoFit/>
          </a:bodyPr>
          <a:lstStyle/>
          <a:p>
            <a:pPr marL="0" marR="0" lvl="0" indent="0" algn="r" defTabSz="457200" rtl="0" eaLnBrk="1" fontAlgn="auto" latinLnBrk="0" hangingPunct="1">
              <a:lnSpc>
                <a:spcPct val="115000"/>
              </a:lnSpc>
              <a:spcBef>
                <a:spcPts val="1200"/>
              </a:spcBef>
              <a:spcAft>
                <a:spcPts val="0"/>
              </a:spcAft>
              <a:buClrTx/>
              <a:buSzTx/>
              <a:buFontTx/>
              <a:buNone/>
              <a:tabLst/>
              <a:defRPr/>
            </a:pPr>
            <a:r>
              <a:rPr kumimoji="0" lang="ar-JO" sz="320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تكرم الكنائس السليمة بعضها بعضاً بحساسية (5: 1-2)</a:t>
            </a:r>
          </a:p>
        </p:txBody>
      </p:sp>
      <p:sp>
        <p:nvSpPr>
          <p:cNvPr id="4" name="Rectangle 3">
            <a:extLst>
              <a:ext uri="{FF2B5EF4-FFF2-40B4-BE49-F238E27FC236}">
                <a16:creationId xmlns:a16="http://schemas.microsoft.com/office/drawing/2014/main" id="{719F6707-1779-BFAF-1A76-228754FBDD16}"/>
              </a:ext>
            </a:extLst>
          </p:cNvPr>
          <p:cNvSpPr/>
          <p:nvPr/>
        </p:nvSpPr>
        <p:spPr>
          <a:xfrm>
            <a:off x="76200" y="1467535"/>
            <a:ext cx="9001124" cy="584775"/>
          </a:xfrm>
          <a:prstGeom prst="rect">
            <a:avLst/>
          </a:prstGeom>
          <a:solidFill>
            <a:schemeClr val="accent4">
              <a:lumMod val="50000"/>
            </a:schemeClr>
          </a:solidFill>
        </p:spPr>
        <p:txBody>
          <a:bodyPr wrap="square">
            <a:spAutoFit/>
          </a:bodyPr>
          <a:lstStyle/>
          <a:p>
            <a:pPr marL="0" marR="0" lvl="0" indent="0" algn="r" defTabSz="457200" rtl="0" eaLnBrk="1" fontAlgn="auto" latinLnBrk="0" hangingPunct="1">
              <a:lnSpc>
                <a:spcPct val="100000"/>
              </a:lnSpc>
              <a:spcBef>
                <a:spcPts val="1200"/>
              </a:spcBef>
              <a:spcAft>
                <a:spcPts val="0"/>
              </a:spcAft>
              <a:buClrTx/>
              <a:buSzTx/>
              <a:buFontTx/>
              <a:buNone/>
              <a:tabLst/>
              <a:defRPr/>
            </a:pPr>
            <a:r>
              <a:rPr kumimoji="0" lang="ar-JO" sz="320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تكرم الكنائس السليمة الضعفاء والمحتاجين (5: 3-16)</a:t>
            </a:r>
          </a:p>
        </p:txBody>
      </p:sp>
      <p:sp>
        <p:nvSpPr>
          <p:cNvPr id="6" name="TextBox 5">
            <a:extLst>
              <a:ext uri="{FF2B5EF4-FFF2-40B4-BE49-F238E27FC236}">
                <a16:creationId xmlns:a16="http://schemas.microsoft.com/office/drawing/2014/main" id="{E852A812-2925-7C86-314B-CC91C0743695}"/>
              </a:ext>
            </a:extLst>
          </p:cNvPr>
          <p:cNvSpPr txBox="1"/>
          <p:nvPr/>
        </p:nvSpPr>
        <p:spPr>
          <a:xfrm>
            <a:off x="0" y="2294267"/>
            <a:ext cx="9077323" cy="612732"/>
          </a:xfrm>
          <a:prstGeom prst="rect">
            <a:avLst/>
          </a:prstGeom>
          <a:solidFill>
            <a:schemeClr val="accent4">
              <a:lumMod val="50000"/>
            </a:schemeClr>
          </a:solidFill>
        </p:spPr>
        <p:txBody>
          <a:bodyPr wrap="square">
            <a:spAutoFit/>
          </a:bodyPr>
          <a:lstStyle/>
          <a:p>
            <a:pPr marL="0" marR="0" lvl="0" indent="0" algn="r" defTabSz="457200" rtl="0" eaLnBrk="1" fontAlgn="auto" latinLnBrk="0" hangingPunct="1">
              <a:lnSpc>
                <a:spcPct val="115000"/>
              </a:lnSpc>
              <a:spcBef>
                <a:spcPts val="1200"/>
              </a:spcBef>
              <a:spcAft>
                <a:spcPts val="0"/>
              </a:spcAft>
              <a:buClrTx/>
              <a:buSzTx/>
              <a:buFontTx/>
              <a:buNone/>
              <a:tabLst/>
              <a:defRPr/>
            </a:pPr>
            <a:r>
              <a:rPr kumimoji="0" lang="ar-JO" sz="320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تكرم الكنائس السليمة قادتها (5: 17-25)</a:t>
            </a:r>
            <a:endParaRPr kumimoji="0" lang="en-US" sz="320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5" name="TextBox 4">
            <a:extLst>
              <a:ext uri="{FF2B5EF4-FFF2-40B4-BE49-F238E27FC236}">
                <a16:creationId xmlns:a16="http://schemas.microsoft.com/office/drawing/2014/main" id="{9CFA9043-EE71-3CF3-4039-7AC25521DCE7}"/>
              </a:ext>
            </a:extLst>
          </p:cNvPr>
          <p:cNvSpPr txBox="1"/>
          <p:nvPr/>
        </p:nvSpPr>
        <p:spPr>
          <a:xfrm>
            <a:off x="0" y="3148957"/>
            <a:ext cx="9077323" cy="613245"/>
          </a:xfrm>
          <a:prstGeom prst="rect">
            <a:avLst/>
          </a:prstGeom>
          <a:solidFill>
            <a:schemeClr val="accent4">
              <a:lumMod val="50000"/>
            </a:schemeClr>
          </a:solidFill>
        </p:spPr>
        <p:txBody>
          <a:bodyPr wrap="square">
            <a:spAutoFit/>
          </a:bodyPr>
          <a:lstStyle/>
          <a:p>
            <a:pPr lvl="0" algn="r" defTabSz="457200" fontAlgn="auto">
              <a:lnSpc>
                <a:spcPct val="115000"/>
              </a:lnSpc>
              <a:spcBef>
                <a:spcPts val="1200"/>
              </a:spcBef>
              <a:spcAft>
                <a:spcPts val="0"/>
              </a:spcAft>
              <a:defRPr/>
            </a:pPr>
            <a:r>
              <a:rPr lang="ar-JO" sz="3200" dirty="0">
                <a:solidFill>
                  <a:prstClr val="white"/>
                </a:solidFill>
                <a:latin typeface="Times New Roman" panose="02020603050405020304" pitchFamily="18" charset="0"/>
                <a:ea typeface="Times New Roman" panose="02020603050405020304" pitchFamily="18" charset="0"/>
                <a:cs typeface="Arial" panose="020B0604020202020204" pitchFamily="34" charset="0"/>
              </a:rPr>
              <a:t>تكرم الكنائس السليمة أصحاب العمل (6: 1-2)</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7" name="TextBox 6">
            <a:extLst>
              <a:ext uri="{FF2B5EF4-FFF2-40B4-BE49-F238E27FC236}">
                <a16:creationId xmlns:a16="http://schemas.microsoft.com/office/drawing/2014/main" id="{955BC79A-44C6-7614-18B5-643C00A543A7}"/>
              </a:ext>
            </a:extLst>
          </p:cNvPr>
          <p:cNvSpPr txBox="1"/>
          <p:nvPr/>
        </p:nvSpPr>
        <p:spPr>
          <a:xfrm>
            <a:off x="816768" y="3922930"/>
            <a:ext cx="7283623" cy="547650"/>
          </a:xfrm>
          <a:prstGeom prst="rect">
            <a:avLst/>
          </a:prstGeom>
          <a:solidFill>
            <a:schemeClr val="bg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lang="ar-JO" sz="28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الإكرام شهادة عن الإنجيل (ع 1)</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TextBox 8">
            <a:extLst>
              <a:ext uri="{FF2B5EF4-FFF2-40B4-BE49-F238E27FC236}">
                <a16:creationId xmlns:a16="http://schemas.microsoft.com/office/drawing/2014/main" id="{8A6B303F-F62A-A5BE-677A-8EFEC883DA97}"/>
              </a:ext>
            </a:extLst>
          </p:cNvPr>
          <p:cNvSpPr txBox="1"/>
          <p:nvPr/>
        </p:nvSpPr>
        <p:spPr>
          <a:xfrm>
            <a:off x="816768" y="4631757"/>
            <a:ext cx="7283623" cy="547650"/>
          </a:xfrm>
          <a:prstGeom prst="rect">
            <a:avLst/>
          </a:prstGeom>
          <a:solidFill>
            <a:schemeClr val="bg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lang="ar-JO" sz="28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الإكرام هو عمل محبة (ع 2)</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515905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460500"/>
            <a:ext cx="9144000" cy="392277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r>
              <a:rPr lang="ar-JO" sz="3600" dirty="0"/>
              <a:t>مقاطعة فان، تركيا</a:t>
            </a:r>
            <a:endParaRPr lang="en-US" sz="3600" dirty="0"/>
          </a:p>
        </p:txBody>
      </p:sp>
      <p:sp>
        <p:nvSpPr>
          <p:cNvPr id="5" name="TextBox 2"/>
          <p:cNvSpPr txBox="1">
            <a:spLocks noChangeArrowheads="1"/>
          </p:cNvSpPr>
          <p:nvPr/>
        </p:nvSpPr>
        <p:spPr bwMode="auto">
          <a:xfrm>
            <a:off x="0" y="6211669"/>
            <a:ext cx="91440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تيم تشاليز, </a:t>
            </a:r>
            <a:r>
              <a:rPr kumimoji="0" lang="en-US" sz="1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http://www.challies.com/christian-living/dumb-directionless-defenseless </a:t>
            </a:r>
            <a:r>
              <a:rPr kumimoji="0" lang="ar-JO" sz="1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تم النشر في 26 أغسطس 2013، وتم الوصول إليه في 7 أغسطس 2016</a:t>
            </a:r>
          </a:p>
        </p:txBody>
      </p:sp>
    </p:spTree>
    <p:extLst>
      <p:ext uri="{BB962C8B-B14F-4D97-AF65-F5344CB8AC3E}">
        <p14:creationId xmlns:p14="http://schemas.microsoft.com/office/powerpoint/2010/main" val="563254619"/>
      </p:ext>
    </p:extLst>
  </p:cSld>
  <p:clrMapOvr>
    <a:masterClrMapping/>
  </p:clrMapOvr>
  <p:transition/>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earing a costume&#10;&#10;Description automatically generated">
            <a:extLst>
              <a:ext uri="{FF2B5EF4-FFF2-40B4-BE49-F238E27FC236}">
                <a16:creationId xmlns:a16="http://schemas.microsoft.com/office/drawing/2014/main" id="{08F55975-F961-418E-89EF-6FF7269841C5}"/>
              </a:ext>
            </a:extLst>
          </p:cNvPr>
          <p:cNvPicPr/>
          <p:nvPr/>
        </p:nvPicPr>
        <p:blipFill rotWithShape="1">
          <a:blip r:embed="rId2">
            <a:extLst>
              <a:ext uri="{28A0092B-C50C-407E-A947-70E740481C1C}">
                <a14:useLocalDpi xmlns:a14="http://schemas.microsoft.com/office/drawing/2010/main" val="0"/>
              </a:ext>
            </a:extLst>
          </a:blip>
          <a:srcRect l="4805" t="23096" r="19958" b="15928"/>
          <a:stretch/>
        </p:blipFill>
        <p:spPr>
          <a:xfrm>
            <a:off x="0" y="0"/>
            <a:ext cx="9144000" cy="6858000"/>
          </a:xfrm>
          <a:prstGeom prst="rect">
            <a:avLst/>
          </a:prstGeom>
        </p:spPr>
      </p:pic>
      <p:sp>
        <p:nvSpPr>
          <p:cNvPr id="7" name="Rectangle 6">
            <a:extLst>
              <a:ext uri="{FF2B5EF4-FFF2-40B4-BE49-F238E27FC236}">
                <a16:creationId xmlns:a16="http://schemas.microsoft.com/office/drawing/2014/main" id="{D4B0CF8D-B57C-0541-8045-0358C07A0A57}"/>
              </a:ext>
            </a:extLst>
          </p:cNvPr>
          <p:cNvSpPr>
            <a:spLocks noChangeArrowheads="1"/>
          </p:cNvSpPr>
          <p:nvPr/>
        </p:nvSpPr>
        <p:spPr bwMode="auto">
          <a:xfrm>
            <a:off x="-23813" y="5607336"/>
            <a:ext cx="9252520" cy="125066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ar-JO"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وعظ د. جيم هارملينغ</a:t>
            </a:r>
            <a:b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كنيسة الطرق المتقاطعة الدولية سنغافورة</a:t>
            </a:r>
            <a: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cicfamily.com</a:t>
            </a:r>
            <a:b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تحميل د. ريك جريفيث</a:t>
            </a:r>
            <a: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a:t>
            </a:r>
            <a:r>
              <a:rPr kumimoji="0" lang="ar-JO"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b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آلاف الملفات في 49 لغة مجاناً</a:t>
            </a:r>
            <a: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BibleStudyDownloads.org</a:t>
            </a:r>
          </a:p>
        </p:txBody>
      </p:sp>
      <p:sp>
        <p:nvSpPr>
          <p:cNvPr id="8" name="Rectangle 7">
            <a:extLst>
              <a:ext uri="{FF2B5EF4-FFF2-40B4-BE49-F238E27FC236}">
                <a16:creationId xmlns:a16="http://schemas.microsoft.com/office/drawing/2014/main" id="{093E94AA-9C4E-2043-80B1-BE730CA63CF0}"/>
              </a:ext>
            </a:extLst>
          </p:cNvPr>
          <p:cNvSpPr/>
          <p:nvPr/>
        </p:nvSpPr>
        <p:spPr>
          <a:xfrm>
            <a:off x="183540" y="1143242"/>
            <a:ext cx="3778860" cy="2309415"/>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lang="ar-JO" sz="3200" dirty="0">
                <a:solidFill>
                  <a:srgbClr val="000000"/>
                </a:solidFill>
                <a:uFill>
                  <a:solidFill>
                    <a:srgbClr val="000000"/>
                  </a:solidFill>
                </a:uFill>
                <a:latin typeface="Arial" panose="020B0604020202020204" pitchFamily="34" charset="0"/>
                <a:ea typeface="Arial Unicode MS"/>
                <a:cs typeface="Arial" panose="020B0604020202020204" pitchFamily="34" charset="0"/>
              </a:rPr>
              <a:t>تتجنب                 الكنائس                السليمة                الدنيوية</a:t>
            </a:r>
            <a:endParaRPr kumimoji="0" lang="en-US" sz="11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9" name="Rectangle 8">
            <a:extLst>
              <a:ext uri="{FF2B5EF4-FFF2-40B4-BE49-F238E27FC236}">
                <a16:creationId xmlns:a16="http://schemas.microsoft.com/office/drawing/2014/main" id="{95535475-661D-4A4D-B06C-94B85DE21A86}"/>
              </a:ext>
            </a:extLst>
          </p:cNvPr>
          <p:cNvSpPr/>
          <p:nvPr/>
        </p:nvSpPr>
        <p:spPr>
          <a:xfrm>
            <a:off x="6154559" y="4843058"/>
            <a:ext cx="2989441" cy="548099"/>
          </a:xfrm>
          <a:prstGeom prst="rect">
            <a:avLst/>
          </a:prstGeom>
          <a:solidFill>
            <a:srgbClr val="FF0000"/>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2800" b="1"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1 تيموثاوس 6: 3-21</a:t>
            </a:r>
            <a:endParaRPr kumimoji="0" lang="en-US" sz="12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1407627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46B8ABE1-E156-44CC-AF0C-478BD7B6FC93}"/>
              </a:ext>
            </a:extLst>
          </p:cNvPr>
          <p:cNvSpPr/>
          <p:nvPr/>
        </p:nvSpPr>
        <p:spPr>
          <a:xfrm>
            <a:off x="5238750" y="1866900"/>
            <a:ext cx="3790950" cy="4031873"/>
          </a:xfrm>
          <a:prstGeom prst="rect">
            <a:avLst/>
          </a:prstGeom>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كورونا-19</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التعليم عبر الإنترنت</a:t>
            </a:r>
          </a:p>
          <a:p>
            <a:pPr marL="0" marR="0" lvl="0" indent="0" algn="ctr" defTabSz="457200" rtl="0" eaLnBrk="1" fontAlgn="auto" latinLnBrk="0" hangingPunct="1">
              <a:lnSpc>
                <a:spcPct val="100000"/>
              </a:lnSpc>
              <a:spcBef>
                <a:spcPts val="0"/>
              </a:spcBef>
              <a:spcAft>
                <a:spcPts val="0"/>
              </a:spcAft>
              <a:buClrTx/>
              <a:buSzTx/>
              <a:buFontTx/>
              <a:buNone/>
              <a:tabLst/>
              <a:defRPr/>
            </a:pPr>
            <a:r>
              <a:rPr lang="ar-JO" sz="3200" dirty="0">
                <a:solidFill>
                  <a:prstClr val="white"/>
                </a:solidFill>
                <a:latin typeface="Arial" panose="020B0604020202020204" pitchFamily="34" charset="0"/>
                <a:cs typeface="Arial" panose="020B0604020202020204" pitchFamily="34" charset="0"/>
              </a:rPr>
              <a:t>الإغلاق</a:t>
            </a:r>
            <a:endParaRPr kumimoji="0" lang="ar-JO" sz="32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اقتصاد غير ثابت</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الإقامة</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قضايا الإنترنت</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الأزمات العالمية</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عدم توفر الآيس كريم!</a:t>
            </a:r>
            <a:endParaRPr kumimoji="0" lang="en-US" sz="32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2050" name="Picture 2" descr="contentment">
            <a:extLst>
              <a:ext uri="{FF2B5EF4-FFF2-40B4-BE49-F238E27FC236}">
                <a16:creationId xmlns:a16="http://schemas.microsoft.com/office/drawing/2014/main" id="{52D8CE3E-A265-4DF8-88C9-68D3A00F90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5" y="290514"/>
            <a:ext cx="4676775" cy="3511246"/>
          </a:xfrm>
          <a:prstGeom prst="rect">
            <a:avLst/>
          </a:prstGeom>
          <a:noFill/>
          <a:ln w="76200">
            <a:solidFill>
              <a:srgbClr val="FFFF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5819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99191-B1E1-CD84-387B-01F4E527262D}"/>
            </a:ext>
          </a:extLst>
        </p:cNvPr>
        <p:cNvGrpSpPr/>
        <p:nvPr/>
      </p:nvGrpSpPr>
      <p:grpSpPr>
        <a:xfrm>
          <a:off x="0" y="0"/>
          <a:ext cx="0" cy="0"/>
          <a:chOff x="0" y="0"/>
          <a:chExt cx="0" cy="0"/>
        </a:xfrm>
      </p:grpSpPr>
      <p:pic>
        <p:nvPicPr>
          <p:cNvPr id="2" name="Picture 1" descr="A person wearing a costume&#10;&#10;Description automatically generated">
            <a:extLst>
              <a:ext uri="{FF2B5EF4-FFF2-40B4-BE49-F238E27FC236}">
                <a16:creationId xmlns:a16="http://schemas.microsoft.com/office/drawing/2014/main" id="{F6B2EE1C-BC98-B6A8-1C2F-AA4E30CAE882}"/>
              </a:ext>
            </a:extLst>
          </p:cNvPr>
          <p:cNvPicPr/>
          <p:nvPr/>
        </p:nvPicPr>
        <p:blipFill rotWithShape="1">
          <a:blip r:embed="rId2">
            <a:extLst>
              <a:ext uri="{28A0092B-C50C-407E-A947-70E740481C1C}">
                <a14:useLocalDpi xmlns:a14="http://schemas.microsoft.com/office/drawing/2010/main" val="0"/>
              </a:ext>
            </a:extLst>
          </a:blip>
          <a:srcRect l="4805" t="23096" r="19958" b="15928"/>
          <a:stretch/>
        </p:blipFill>
        <p:spPr>
          <a:xfrm>
            <a:off x="0" y="0"/>
            <a:ext cx="9144000" cy="6858000"/>
          </a:xfrm>
          <a:prstGeom prst="rect">
            <a:avLst/>
          </a:prstGeom>
        </p:spPr>
      </p:pic>
      <p:sp>
        <p:nvSpPr>
          <p:cNvPr id="3" name="Rectangle 2">
            <a:extLst>
              <a:ext uri="{FF2B5EF4-FFF2-40B4-BE49-F238E27FC236}">
                <a16:creationId xmlns:a16="http://schemas.microsoft.com/office/drawing/2014/main" id="{B1648005-286D-4E80-A8B9-177EDFB541F8}"/>
              </a:ext>
            </a:extLst>
          </p:cNvPr>
          <p:cNvSpPr/>
          <p:nvPr/>
        </p:nvSpPr>
        <p:spPr>
          <a:xfrm>
            <a:off x="240691" y="1152766"/>
            <a:ext cx="2797784" cy="1949444"/>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36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rPr>
              <a:t>حياة         الكنيسة     السليمة</a:t>
            </a:r>
            <a:endParaRPr kumimoji="0" lang="en-US" sz="14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4" name="Rectangle 3">
            <a:extLst>
              <a:ext uri="{FF2B5EF4-FFF2-40B4-BE49-F238E27FC236}">
                <a16:creationId xmlns:a16="http://schemas.microsoft.com/office/drawing/2014/main" id="{1CBE4716-EC51-5BAF-8832-5F4AED9F5D04}"/>
              </a:ext>
            </a:extLst>
          </p:cNvPr>
          <p:cNvSpPr/>
          <p:nvPr/>
        </p:nvSpPr>
        <p:spPr>
          <a:xfrm>
            <a:off x="5934854" y="5587159"/>
            <a:ext cx="3066865" cy="547650"/>
          </a:xfrm>
          <a:prstGeom prst="rect">
            <a:avLst/>
          </a:prstGeom>
          <a:solidFill>
            <a:srgbClr val="FF0000"/>
          </a:solidFill>
        </p:spPr>
        <p:txBody>
          <a:bodyPr wrap="non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دراسات في 1 تيموثاوس</a:t>
            </a:r>
            <a:endParaRPr kumimoji="0" lang="en-US" sz="12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Tree>
    <p:extLst>
      <p:ext uri="{BB962C8B-B14F-4D97-AF65-F5344CB8AC3E}">
        <p14:creationId xmlns:p14="http://schemas.microsoft.com/office/powerpoint/2010/main" val="1581898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earing a costume&#10;&#10;Description automatically generated">
            <a:extLst>
              <a:ext uri="{FF2B5EF4-FFF2-40B4-BE49-F238E27FC236}">
                <a16:creationId xmlns:a16="http://schemas.microsoft.com/office/drawing/2014/main" id="{08F55975-F961-418E-89EF-6FF7269841C5}"/>
              </a:ext>
            </a:extLst>
          </p:cNvPr>
          <p:cNvPicPr/>
          <p:nvPr/>
        </p:nvPicPr>
        <p:blipFill rotWithShape="1">
          <a:blip r:embed="rId2">
            <a:extLst>
              <a:ext uri="{28A0092B-C50C-407E-A947-70E740481C1C}">
                <a14:useLocalDpi xmlns:a14="http://schemas.microsoft.com/office/drawing/2010/main" val="0"/>
              </a:ext>
            </a:extLst>
          </a:blip>
          <a:srcRect l="4805" t="23096" r="19958" b="15928"/>
          <a:stretch/>
        </p:blipFill>
        <p:spPr>
          <a:xfrm>
            <a:off x="0" y="0"/>
            <a:ext cx="9144000" cy="6858000"/>
          </a:xfrm>
          <a:prstGeom prst="rect">
            <a:avLst/>
          </a:prstGeom>
        </p:spPr>
      </p:pic>
      <p:sp>
        <p:nvSpPr>
          <p:cNvPr id="5" name="Rectangle 4">
            <a:extLst>
              <a:ext uri="{FF2B5EF4-FFF2-40B4-BE49-F238E27FC236}">
                <a16:creationId xmlns:a16="http://schemas.microsoft.com/office/drawing/2014/main" id="{DD21DCEF-FE90-4221-8B69-8F2786A674B7}"/>
              </a:ext>
            </a:extLst>
          </p:cNvPr>
          <p:cNvSpPr/>
          <p:nvPr/>
        </p:nvSpPr>
        <p:spPr>
          <a:xfrm>
            <a:off x="502764" y="695567"/>
            <a:ext cx="8138472" cy="4360809"/>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3200" u="sng"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rPr>
              <a:t>الكنائس السليمة</a:t>
            </a:r>
            <a:endParaRPr kumimoji="0" lang="en-US" sz="32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a:p>
            <a:pPr marL="457200" marR="0" lvl="0" indent="-457200" algn="r" defTabSz="457200" rtl="1" eaLnBrk="1" fontAlgn="auto" latinLnBrk="0" hangingPunct="1">
              <a:lnSpc>
                <a:spcPct val="115000"/>
              </a:lnSpc>
              <a:spcBef>
                <a:spcPts val="900"/>
              </a:spcBef>
              <a:spcAft>
                <a:spcPts val="0"/>
              </a:spcAft>
              <a:buClrTx/>
              <a:buSzTx/>
              <a:buFont typeface="Arial" panose="020B0604020202020204" pitchFamily="34" charset="0"/>
              <a:buChar char="•"/>
              <a:tabLst/>
              <a:defRPr/>
            </a:pPr>
            <a:r>
              <a:rPr kumimoji="0" lang="ar-JO" sz="32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rPr>
              <a:t>تحمي رسالة الإنجيل (1)</a:t>
            </a:r>
            <a:endParaRPr kumimoji="0" lang="en-US" sz="32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a:p>
            <a:pPr marL="457200" marR="0" lvl="0" indent="-457200" algn="r" defTabSz="457200" rtl="1" eaLnBrk="1" fontAlgn="auto" latinLnBrk="0" hangingPunct="1">
              <a:lnSpc>
                <a:spcPct val="115000"/>
              </a:lnSpc>
              <a:spcBef>
                <a:spcPts val="900"/>
              </a:spcBef>
              <a:spcAft>
                <a:spcPts val="0"/>
              </a:spcAft>
              <a:buClrTx/>
              <a:buSzTx/>
              <a:buFont typeface="Arial" panose="020B0604020202020204" pitchFamily="34" charset="0"/>
              <a:buChar char="•"/>
              <a:tabLst/>
              <a:defRPr/>
            </a:pPr>
            <a:r>
              <a:rPr kumimoji="0" lang="ar-JO" sz="32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rPr>
              <a:t>تصلي (2)</a:t>
            </a:r>
            <a:endParaRPr kumimoji="0" lang="en-US" sz="32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a:p>
            <a:pPr marL="457200" marR="0" lvl="0" indent="-457200" algn="r" defTabSz="457200" rtl="1" eaLnBrk="1" fontAlgn="auto" latinLnBrk="0" hangingPunct="1">
              <a:lnSpc>
                <a:spcPct val="115000"/>
              </a:lnSpc>
              <a:spcBef>
                <a:spcPts val="900"/>
              </a:spcBef>
              <a:spcAft>
                <a:spcPts val="0"/>
              </a:spcAft>
              <a:buClrTx/>
              <a:buSzTx/>
              <a:buFont typeface="Arial" panose="020B0604020202020204" pitchFamily="34" charset="0"/>
              <a:buChar char="•"/>
              <a:tabLst/>
              <a:defRPr/>
            </a:pPr>
            <a:r>
              <a:rPr kumimoji="0" lang="ar-JO" sz="32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rPr>
              <a:t>تؤهل قادة أتقياء (3)</a:t>
            </a:r>
            <a:endParaRPr kumimoji="0" lang="en-US" sz="32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a:p>
            <a:pPr marL="457200" marR="0" lvl="0" indent="-457200" algn="r" defTabSz="457200" rtl="1" eaLnBrk="1" fontAlgn="auto" latinLnBrk="0" hangingPunct="1">
              <a:lnSpc>
                <a:spcPct val="115000"/>
              </a:lnSpc>
              <a:spcBef>
                <a:spcPts val="900"/>
              </a:spcBef>
              <a:spcAft>
                <a:spcPts val="0"/>
              </a:spcAft>
              <a:buClrTx/>
              <a:buSzTx/>
              <a:buFont typeface="Arial" panose="020B0604020202020204" pitchFamily="34" charset="0"/>
              <a:buChar char="•"/>
              <a:tabLst/>
              <a:defRPr/>
            </a:pPr>
            <a:r>
              <a:rPr kumimoji="0" lang="ar-JO" sz="32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rPr>
              <a:t>تميز الحق من الخطأ (4)</a:t>
            </a:r>
            <a:endParaRPr kumimoji="0" lang="en-US" sz="32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a:p>
            <a:pPr marL="457200" marR="0" lvl="0" indent="-457200" algn="r" defTabSz="457200" rtl="1" eaLnBrk="1" fontAlgn="auto" latinLnBrk="0" hangingPunct="1">
              <a:lnSpc>
                <a:spcPct val="115000"/>
              </a:lnSpc>
              <a:spcBef>
                <a:spcPts val="900"/>
              </a:spcBef>
              <a:spcAft>
                <a:spcPts val="0"/>
              </a:spcAft>
              <a:buClrTx/>
              <a:buSzTx/>
              <a:buFont typeface="Arial" panose="020B0604020202020204" pitchFamily="34" charset="0"/>
              <a:buChar char="•"/>
              <a:tabLst/>
              <a:defRPr/>
            </a:pPr>
            <a:r>
              <a:rPr kumimoji="0" lang="ar-JO" sz="32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rPr>
              <a:t>تكرم بعضها البعض (5)</a:t>
            </a:r>
            <a:endParaRPr kumimoji="0" lang="en-US" sz="32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a:p>
            <a:pPr marR="0" lvl="0" algn="l" defTabSz="457200" rtl="0" eaLnBrk="1" fontAlgn="auto" latinLnBrk="0" hangingPunct="1">
              <a:lnSpc>
                <a:spcPct val="115000"/>
              </a:lnSpc>
              <a:spcBef>
                <a:spcPts val="900"/>
              </a:spcBef>
              <a:spcAft>
                <a:spcPts val="0"/>
              </a:spcAft>
              <a:buClrTx/>
              <a:buSzTx/>
              <a:tabLst/>
              <a:defRPr/>
            </a:pPr>
            <a:endParaRPr kumimoji="0" lang="en-US" sz="11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Tree>
    <p:extLst>
      <p:ext uri="{BB962C8B-B14F-4D97-AF65-F5344CB8AC3E}">
        <p14:creationId xmlns:p14="http://schemas.microsoft.com/office/powerpoint/2010/main" val="4196586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1AFF9-4671-BC32-1F61-1D65BD53D06E}"/>
            </a:ext>
          </a:extLst>
        </p:cNvPr>
        <p:cNvGrpSpPr/>
        <p:nvPr/>
      </p:nvGrpSpPr>
      <p:grpSpPr>
        <a:xfrm>
          <a:off x="0" y="0"/>
          <a:ext cx="0" cy="0"/>
          <a:chOff x="0" y="0"/>
          <a:chExt cx="0" cy="0"/>
        </a:xfrm>
      </p:grpSpPr>
      <p:pic>
        <p:nvPicPr>
          <p:cNvPr id="2" name="Picture 1" descr="A person wearing a costume&#10;&#10;Description automatically generated">
            <a:extLst>
              <a:ext uri="{FF2B5EF4-FFF2-40B4-BE49-F238E27FC236}">
                <a16:creationId xmlns:a16="http://schemas.microsoft.com/office/drawing/2014/main" id="{27E998D8-7621-2583-7395-72184E6FFD44}"/>
              </a:ext>
            </a:extLst>
          </p:cNvPr>
          <p:cNvPicPr/>
          <p:nvPr/>
        </p:nvPicPr>
        <p:blipFill rotWithShape="1">
          <a:blip r:embed="rId2">
            <a:extLst>
              <a:ext uri="{28A0092B-C50C-407E-A947-70E740481C1C}">
                <a14:useLocalDpi xmlns:a14="http://schemas.microsoft.com/office/drawing/2010/main" val="0"/>
              </a:ext>
            </a:extLst>
          </a:blip>
          <a:srcRect l="4805" t="23096" r="19958" b="15928"/>
          <a:stretch/>
        </p:blipFill>
        <p:spPr>
          <a:xfrm>
            <a:off x="0" y="0"/>
            <a:ext cx="9144000" cy="6858000"/>
          </a:xfrm>
          <a:prstGeom prst="rect">
            <a:avLst/>
          </a:prstGeom>
        </p:spPr>
      </p:pic>
      <p:sp>
        <p:nvSpPr>
          <p:cNvPr id="8" name="Rectangle 7">
            <a:extLst>
              <a:ext uri="{FF2B5EF4-FFF2-40B4-BE49-F238E27FC236}">
                <a16:creationId xmlns:a16="http://schemas.microsoft.com/office/drawing/2014/main" id="{93396696-C3D2-23BA-F87B-6E298DDB5FC7}"/>
              </a:ext>
            </a:extLst>
          </p:cNvPr>
          <p:cNvSpPr/>
          <p:nvPr/>
        </p:nvSpPr>
        <p:spPr>
          <a:xfrm>
            <a:off x="183540" y="1143242"/>
            <a:ext cx="3778860" cy="2309415"/>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32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rPr>
              <a:t>تتجنب                 الكنائس                السليمة                الدنيوية</a:t>
            </a:r>
            <a:endParaRPr kumimoji="0" lang="en-US" sz="11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9" name="Rectangle 8">
            <a:extLst>
              <a:ext uri="{FF2B5EF4-FFF2-40B4-BE49-F238E27FC236}">
                <a16:creationId xmlns:a16="http://schemas.microsoft.com/office/drawing/2014/main" id="{2C1D8566-6B0B-CD14-8258-B48D7BBDC158}"/>
              </a:ext>
            </a:extLst>
          </p:cNvPr>
          <p:cNvSpPr/>
          <p:nvPr/>
        </p:nvSpPr>
        <p:spPr>
          <a:xfrm>
            <a:off x="5436097" y="4843058"/>
            <a:ext cx="3707904" cy="548099"/>
          </a:xfrm>
          <a:prstGeom prst="rect">
            <a:avLst/>
          </a:prstGeom>
          <a:solidFill>
            <a:srgbClr val="FF0000"/>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2800" b="1"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1 تيموثاوس 6: 3-21</a:t>
            </a:r>
            <a:endParaRPr kumimoji="0" lang="en-US" sz="12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855174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ntented or A Compromiser? — Calvary Baptist Church of North ...">
            <a:extLst>
              <a:ext uri="{FF2B5EF4-FFF2-40B4-BE49-F238E27FC236}">
                <a16:creationId xmlns:a16="http://schemas.microsoft.com/office/drawing/2014/main" id="{030467BD-9200-4A60-9D8E-A0BE664A92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 y="781050"/>
            <a:ext cx="9119616" cy="35623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5FB6C71-B326-430C-B6F9-94031899C6E3}"/>
              </a:ext>
            </a:extLst>
          </p:cNvPr>
          <p:cNvSpPr txBox="1"/>
          <p:nvPr/>
        </p:nvSpPr>
        <p:spPr>
          <a:xfrm>
            <a:off x="238125" y="4762103"/>
            <a:ext cx="8667750" cy="1314847"/>
          </a:xfrm>
          <a:prstGeom prst="rect">
            <a:avLst/>
          </a:prstGeom>
          <a:noFill/>
        </p:spPr>
        <p:txBody>
          <a:bodyPr wrap="square">
            <a:sp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lang="ar-JO" sz="3600" dirty="0">
                <a:solidFill>
                  <a:srgbClr val="0070C0"/>
                </a:solidFill>
                <a:uFill>
                  <a:solidFill>
                    <a:srgbClr val="000000"/>
                  </a:solidFill>
                </a:uFill>
                <a:latin typeface="Arial" panose="020B0604020202020204" pitchFamily="34" charset="0"/>
                <a:ea typeface="Arial Unicode MS"/>
                <a:cs typeface="Arial" panose="020B0604020202020204" pitchFamily="34" charset="0"/>
              </a:rPr>
              <a:t>هم قانعون بتدبير الرب </a:t>
            </a:r>
          </a:p>
          <a:p>
            <a:pPr marL="0" marR="0" lvl="0" indent="0" algn="ctr" defTabSz="457200" rtl="0" eaLnBrk="1" fontAlgn="auto" latinLnBrk="0" hangingPunct="1">
              <a:lnSpc>
                <a:spcPct val="115000"/>
              </a:lnSpc>
              <a:spcBef>
                <a:spcPts val="0"/>
              </a:spcBef>
              <a:spcAft>
                <a:spcPts val="0"/>
              </a:spcAft>
              <a:buClrTx/>
              <a:buSzTx/>
              <a:buFontTx/>
              <a:buNone/>
              <a:tabLst/>
              <a:defRPr/>
            </a:pPr>
            <a:r>
              <a:rPr kumimoji="0" lang="ar-JO" sz="3600" u="none" strike="noStrike" kern="1200" cap="none" spc="0" normalizeH="0" baseline="0" noProof="0" dirty="0">
                <a:ln>
                  <a:noFill/>
                </a:ln>
                <a:solidFill>
                  <a:srgbClr val="0070C0"/>
                </a:solidFill>
                <a:effectLst/>
                <a:uLnTx/>
                <a:uFill>
                  <a:solidFill>
                    <a:srgbClr val="000000"/>
                  </a:solidFill>
                </a:uFill>
                <a:latin typeface="Arial" panose="020B0604020202020204" pitchFamily="34" charset="0"/>
                <a:ea typeface="Arial Unicode MS"/>
                <a:cs typeface="Arial" panose="020B0604020202020204" pitchFamily="34" charset="0"/>
              </a:rPr>
              <a:t>(1 تيموثاوس 6: 3-10)</a:t>
            </a:r>
            <a:endParaRPr kumimoji="0" lang="en-US" sz="3600" u="none" strike="noStrike" kern="1200" cap="none" spc="0" normalizeH="0" baseline="0" noProof="0" dirty="0">
              <a:ln>
                <a:noFill/>
              </a:ln>
              <a:solidFill>
                <a:srgbClr val="0070C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Tree>
    <p:extLst>
      <p:ext uri="{BB962C8B-B14F-4D97-AF65-F5344CB8AC3E}">
        <p14:creationId xmlns:p14="http://schemas.microsoft.com/office/powerpoint/2010/main" val="1485293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ntented or A Compromiser? — Calvary Baptist Church of North ...">
            <a:extLst>
              <a:ext uri="{FF2B5EF4-FFF2-40B4-BE49-F238E27FC236}">
                <a16:creationId xmlns:a16="http://schemas.microsoft.com/office/drawing/2014/main" id="{030467BD-9200-4A60-9D8E-A0BE664A92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 y="152400"/>
            <a:ext cx="9119616" cy="35623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5FB6C71-B326-430C-B6F9-94031899C6E3}"/>
              </a:ext>
            </a:extLst>
          </p:cNvPr>
          <p:cNvSpPr txBox="1"/>
          <p:nvPr/>
        </p:nvSpPr>
        <p:spPr>
          <a:xfrm>
            <a:off x="238125" y="4149080"/>
            <a:ext cx="8667750" cy="1908215"/>
          </a:xfrm>
          <a:prstGeom prst="rect">
            <a:avLst/>
          </a:prstGeom>
          <a:noFill/>
        </p:spPr>
        <p:txBody>
          <a:bodyPr wrap="square">
            <a:spAutoFit/>
          </a:bodyPr>
          <a:lstStyle/>
          <a:p>
            <a:pPr lvl="0" algn="ctr" defTabSz="457200" fontAlgn="auto">
              <a:spcBef>
                <a:spcPts val="1200"/>
              </a:spcBef>
              <a:spcAft>
                <a:spcPts val="0"/>
              </a:spcAft>
              <a:defRPr/>
            </a:pPr>
            <a:r>
              <a:rPr lang="ar-SA" sz="3600" dirty="0">
                <a:solidFill>
                  <a:srgbClr val="0070C0"/>
                </a:solidFill>
                <a:latin typeface="Arial" panose="020B0604020202020204" pitchFamily="34" charset="0"/>
                <a:cs typeface="Arial" panose="020B0604020202020204" pitchFamily="34" charset="0"/>
              </a:rPr>
              <a:t>فيلبي ٤ : ١١</a:t>
            </a:r>
          </a:p>
          <a:p>
            <a:pPr lvl="0" algn="ctr" defTabSz="457200" fontAlgn="auto">
              <a:spcBef>
                <a:spcPts val="1200"/>
              </a:spcBef>
              <a:spcAft>
                <a:spcPts val="0"/>
              </a:spcAft>
              <a:defRPr/>
            </a:pPr>
            <a:r>
              <a:rPr lang="ar-JO" sz="3600" dirty="0">
                <a:solidFill>
                  <a:srgbClr val="0070C0"/>
                </a:solidFill>
                <a:latin typeface="Arial" panose="020B0604020202020204" pitchFamily="34" charset="0"/>
                <a:cs typeface="Arial" panose="020B0604020202020204" pitchFamily="34" charset="0"/>
              </a:rPr>
              <a:t>ليس أني أقول من جهة احتياج، فإني قد تعلمت أن أكون مكتفياً بما أنا فيه.</a:t>
            </a:r>
            <a:r>
              <a:rPr lang="ar-SA" sz="3600" dirty="0">
                <a:solidFill>
                  <a:srgbClr val="0070C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81417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ntented or A Compromiser? — Calvary Baptist Church of North ...">
            <a:extLst>
              <a:ext uri="{FF2B5EF4-FFF2-40B4-BE49-F238E27FC236}">
                <a16:creationId xmlns:a16="http://schemas.microsoft.com/office/drawing/2014/main" id="{030467BD-9200-4A60-9D8E-A0BE664A92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 y="152400"/>
            <a:ext cx="9119616" cy="35623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AF7AA21-9EC4-4FDD-A064-5B88AC63C6BF}"/>
              </a:ext>
            </a:extLst>
          </p:cNvPr>
          <p:cNvSpPr txBox="1"/>
          <p:nvPr/>
        </p:nvSpPr>
        <p:spPr>
          <a:xfrm>
            <a:off x="76200" y="3796585"/>
            <a:ext cx="9067800" cy="2800767"/>
          </a:xfrm>
          <a:prstGeom prst="rect">
            <a:avLst/>
          </a:prstGeom>
          <a:noFill/>
        </p:spPr>
        <p:txBody>
          <a:bodyPr wrap="square">
            <a:spAutoFit/>
          </a:bodyPr>
          <a:lstStyle/>
          <a:p>
            <a:pPr lvl="0" algn="ctr" defTabSz="457200" fontAlgn="auto">
              <a:spcBef>
                <a:spcPts val="1200"/>
              </a:spcBef>
              <a:spcAft>
                <a:spcPts val="0"/>
              </a:spcAft>
              <a:defRPr/>
            </a:pPr>
            <a:r>
              <a:rPr lang="ar-SA" sz="3600" dirty="0">
                <a:solidFill>
                  <a:srgbClr val="0070C0"/>
                </a:solidFill>
                <a:latin typeface="Arial" panose="020B0604020202020204" pitchFamily="34" charset="0"/>
                <a:cs typeface="Arial" panose="020B0604020202020204" pitchFamily="34" charset="0"/>
              </a:rPr>
              <a:t>رومية ٨ : ٥-٦</a:t>
            </a:r>
          </a:p>
          <a:p>
            <a:pPr lvl="0" algn="ctr" defTabSz="457200" fontAlgn="auto">
              <a:spcBef>
                <a:spcPts val="1200"/>
              </a:spcBef>
              <a:spcAft>
                <a:spcPts val="0"/>
              </a:spcAft>
              <a:defRPr/>
            </a:pPr>
            <a:endParaRPr lang="en-US" sz="1200" dirty="0">
              <a:solidFill>
                <a:srgbClr val="0070C0"/>
              </a:solidFill>
              <a:latin typeface="Arial" panose="020B0604020202020204" pitchFamily="34" charset="0"/>
              <a:cs typeface="Arial" panose="020B0604020202020204" pitchFamily="34" charset="0"/>
            </a:endParaRPr>
          </a:p>
          <a:p>
            <a:pPr lvl="0" algn="ctr" defTabSz="457200" fontAlgn="auto">
              <a:spcBef>
                <a:spcPts val="1200"/>
              </a:spcBef>
              <a:spcAft>
                <a:spcPts val="0"/>
              </a:spcAft>
              <a:defRPr/>
            </a:pPr>
            <a:r>
              <a:rPr lang="ar-SA" sz="3600" dirty="0">
                <a:solidFill>
                  <a:srgbClr val="0070C0"/>
                </a:solidFill>
                <a:latin typeface="Arial" panose="020B0604020202020204" pitchFamily="34" charset="0"/>
                <a:cs typeface="Arial" panose="020B0604020202020204" pitchFamily="34" charset="0"/>
              </a:rPr>
              <a:t>5 فإن الذين هم حسب الجسد فبما للجسد يهتمون، ولكن الذين حسب الروح فبما للروح</a:t>
            </a:r>
            <a:r>
              <a:rPr lang="ar-JO" sz="3600" dirty="0">
                <a:solidFill>
                  <a:srgbClr val="0070C0"/>
                </a:solidFill>
                <a:latin typeface="Arial" panose="020B0604020202020204" pitchFamily="34" charset="0"/>
                <a:cs typeface="Arial" panose="020B0604020202020204" pitchFamily="34" charset="0"/>
              </a:rPr>
              <a:t> 6 </a:t>
            </a:r>
            <a:r>
              <a:rPr lang="ar-SA" sz="3600" dirty="0">
                <a:solidFill>
                  <a:srgbClr val="0070C0"/>
                </a:solidFill>
                <a:latin typeface="Arial" panose="020B0604020202020204" pitchFamily="34" charset="0"/>
                <a:cs typeface="Arial" panose="020B0604020202020204" pitchFamily="34" charset="0"/>
              </a:rPr>
              <a:t>لأن اهتمام الجسد هو موت، ولكن اهتمام الروح هو حياة وسلام.</a:t>
            </a:r>
          </a:p>
        </p:txBody>
      </p:sp>
    </p:spTree>
    <p:extLst>
      <p:ext uri="{BB962C8B-B14F-4D97-AF65-F5344CB8AC3E}">
        <p14:creationId xmlns:p14="http://schemas.microsoft.com/office/powerpoint/2010/main" val="3268013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11" name="Rectangle 142">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556B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12" name="Rectangle 144">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106" name="Picture 10" descr="Dream World Bangkok: All You Need To Know Before Visiting - Local ...">
            <a:extLst>
              <a:ext uri="{FF2B5EF4-FFF2-40B4-BE49-F238E27FC236}">
                <a16:creationId xmlns:a16="http://schemas.microsoft.com/office/drawing/2014/main" id="{514E24FC-74D3-489E-A671-02CC37C9D09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82600" y="709549"/>
            <a:ext cx="8178799" cy="5438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271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6146" name="Picture 2" descr="Coaching is about 'Seeing Clearly' – Whole-Life Leadership">
            <a:extLst>
              <a:ext uri="{FF2B5EF4-FFF2-40B4-BE49-F238E27FC236}">
                <a16:creationId xmlns:a16="http://schemas.microsoft.com/office/drawing/2014/main" id="{79E43466-A4FF-4C60-AF61-F12C72B272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216" r="16523"/>
          <a:stretch/>
        </p:blipFill>
        <p:spPr bwMode="auto">
          <a:xfrm>
            <a:off x="241299" y="321733"/>
            <a:ext cx="8661401" cy="621453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B2FE5F6-A899-4C8E-8338-7E65D70E4533}"/>
              </a:ext>
            </a:extLst>
          </p:cNvPr>
          <p:cNvSpPr txBox="1"/>
          <p:nvPr/>
        </p:nvSpPr>
        <p:spPr>
          <a:xfrm>
            <a:off x="419100" y="924395"/>
            <a:ext cx="8153400" cy="547650"/>
          </a:xfrm>
          <a:prstGeom prst="rect">
            <a:avLst/>
          </a:prstGeom>
          <a:solidFill>
            <a:schemeClr val="bg1"/>
          </a:solidFill>
          <a:ln>
            <a:solidFill>
              <a:schemeClr val="accent6">
                <a:lumMod val="50000"/>
              </a:schemeClr>
            </a:solidFill>
          </a:ln>
        </p:spPr>
        <p:txBody>
          <a:bodyPr wrap="square">
            <a:spAutoFit/>
          </a:bodyPr>
          <a:lstStyle/>
          <a:p>
            <a:pPr lvl="0" algn="r" defTabSz="457200" fontAlgn="auto">
              <a:lnSpc>
                <a:spcPct val="115000"/>
              </a:lnSpc>
              <a:spcBef>
                <a:spcPts val="1200"/>
              </a:spcBef>
              <a:spcAft>
                <a:spcPts val="0"/>
              </a:spcAft>
              <a:defRPr/>
            </a:pPr>
            <a:r>
              <a:rPr lang="ar-JO" sz="2800" dirty="0">
                <a:solidFill>
                  <a:prstClr val="white"/>
                </a:solidFill>
                <a:latin typeface="Times New Roman" panose="02020603050405020304" pitchFamily="18" charset="0"/>
                <a:ea typeface="Times New Roman" panose="02020603050405020304" pitchFamily="18" charset="0"/>
                <a:cs typeface="Arial" panose="020B0604020202020204" pitchFamily="34" charset="0"/>
              </a:rPr>
              <a:t>احذروا من المعلمين الذين لا يكتفون بالتقوى (6: 3-5)</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2" name="TextBox 11">
            <a:extLst>
              <a:ext uri="{FF2B5EF4-FFF2-40B4-BE49-F238E27FC236}">
                <a16:creationId xmlns:a16="http://schemas.microsoft.com/office/drawing/2014/main" id="{379E8CC6-9362-40AA-AA3B-721DCB2D7ACF}"/>
              </a:ext>
            </a:extLst>
          </p:cNvPr>
          <p:cNvSpPr txBox="1"/>
          <p:nvPr/>
        </p:nvSpPr>
        <p:spPr>
          <a:xfrm>
            <a:off x="895350" y="2191220"/>
            <a:ext cx="7848600" cy="548099"/>
          </a:xfrm>
          <a:prstGeom prst="rect">
            <a:avLst/>
          </a:prstGeom>
          <a:solidFill>
            <a:schemeClr val="tx1"/>
          </a:solidFill>
        </p:spPr>
        <p:txBody>
          <a:bodyPr wrap="square">
            <a:spAutoFit/>
          </a:bodyPr>
          <a:lstStyle/>
          <a:p>
            <a:pPr marL="342900" lvl="0" indent="-342900" algn="r" defTabSz="457200" rtl="1" fontAlgn="auto">
              <a:lnSpc>
                <a:spcPct val="115000"/>
              </a:lnSpc>
              <a:spcBef>
                <a:spcPts val="1200"/>
              </a:spcBef>
              <a:spcAft>
                <a:spcPts val="0"/>
              </a:spcAft>
              <a:buFont typeface="Symbol" panose="05050102010706020507" pitchFamily="18" charset="2"/>
              <a:buChar char=""/>
              <a:defRPr/>
            </a:pPr>
            <a:r>
              <a:rPr lang="ar-JO" sz="2800" b="0" dirty="0">
                <a:solidFill>
                  <a:srgbClr val="000000"/>
                </a:solidFill>
                <a:uFill>
                  <a:solidFill>
                    <a:srgbClr val="000000"/>
                  </a:solidFill>
                </a:uFill>
                <a:latin typeface="Times New Roman" panose="02020603050405020304" pitchFamily="18" charset="0"/>
                <a:ea typeface="Arial Unicode MS"/>
                <a:cs typeface="Times New Roman" panose="02020603050405020304" pitchFamily="18" charset="0"/>
              </a:rPr>
              <a:t>إنهم يقدمون وجهة نظر بديلة عن المسيح (ع 3)</a:t>
            </a:r>
            <a:endPar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23257966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7384"/>
            <a:ext cx="9144000" cy="829727"/>
          </a:xfrm>
          <a:effectLst>
            <a:outerShdw blurRad="63500" dist="35921" dir="2700000" algn="ctr" rotWithShape="0">
              <a:schemeClr val="tx2">
                <a:alpha val="74998"/>
              </a:schemeClr>
            </a:outerShdw>
          </a:effectLst>
        </p:spPr>
        <p:txBody>
          <a:bodyPr anchor="t"/>
          <a:lstStyle/>
          <a:p>
            <a:r>
              <a:rPr lang="ar-SA" sz="3600" dirty="0"/>
              <a:t>غبي، تائه، أعزل</a:t>
            </a:r>
            <a:endParaRPr lang="en-US" sz="3600" dirty="0"/>
          </a:p>
        </p:txBody>
      </p:sp>
      <p:sp>
        <p:nvSpPr>
          <p:cNvPr id="4" name="Rectangle 2"/>
          <p:cNvSpPr txBox="1">
            <a:spLocks noChangeArrowheads="1"/>
          </p:cNvSpPr>
          <p:nvPr/>
        </p:nvSpPr>
        <p:spPr bwMode="auto">
          <a:xfrm>
            <a:off x="0" y="836712"/>
            <a:ext cx="9144000" cy="51125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تبعت مئات الأغنام قائدها من أعلى منحدر في شرق تركيا، وهوت إلى حتفها هذا الأسبوع، بينما كان الرعاة يراقبون بفزع، وسقطت أربعمائة رأس من الأغنام على ارتفاع 15 متراً لتموت في وادٍ في مقاطعة فان بالقرب من إيران، لكنها تفادت سقوط 1100رأس آخر من الماشية. وأهمل الرعاة من قرية مجاورة القطيع أثناء تناول وجبة الإفطار، وتركوا الأغنام تتجول بحرية، وقدرت الخسائر التي تكبدها المزارعون المحليون بمبلغ 74000 دولار</a:t>
            </a:r>
            <a:endParaRPr lang="ar-JO" sz="2800" dirty="0">
              <a:solidFill>
                <a:srgbClr val="FFFFFF"/>
              </a:solidFill>
              <a:latin typeface="Arial" panose="020B0604020202020204" pitchFamily="34" charset="0"/>
              <a:cs typeface="Arial" panose="020B0604020202020204" pitchFamily="34" charset="0"/>
            </a:endParaRPr>
          </a:p>
        </p:txBody>
      </p:sp>
      <p:sp>
        <p:nvSpPr>
          <p:cNvPr id="5" name="TextBox 2"/>
          <p:cNvSpPr txBox="1">
            <a:spLocks noChangeArrowheads="1"/>
          </p:cNvSpPr>
          <p:nvPr/>
        </p:nvSpPr>
        <p:spPr bwMode="auto">
          <a:xfrm>
            <a:off x="0" y="6211669"/>
            <a:ext cx="91440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تيم تشاليز, </a:t>
            </a:r>
            <a:r>
              <a:rPr kumimoji="0" lang="en-US" sz="1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http://www.challies.com/christian-living/dumb-directionless-defenseless </a:t>
            </a:r>
            <a:r>
              <a:rPr kumimoji="0" lang="ar-JO" sz="1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تم النشر في 26 أغسطس 2013، وتم الوصول إليه في 7 أغسطس 2016</a:t>
            </a:r>
          </a:p>
        </p:txBody>
      </p:sp>
      <p:sp>
        <p:nvSpPr>
          <p:cNvPr id="6" name="TextBox 2"/>
          <p:cNvSpPr txBox="1">
            <a:spLocks noChangeArrowheads="1"/>
          </p:cNvSpPr>
          <p:nvPr/>
        </p:nvSpPr>
        <p:spPr bwMode="auto">
          <a:xfrm>
            <a:off x="10836" y="4869160"/>
            <a:ext cx="91440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JO" sz="1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قصة إخبارية حقيقية </a:t>
            </a:r>
            <a:endParaRPr kumimoji="0" lang="en-US" sz="1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5354115"/>
      </p:ext>
    </p:extLst>
  </p:cSld>
  <p:clrMapOvr>
    <a:masterClrMapping/>
  </p:clrMapOvr>
  <p:transition/>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87FDEB0F-71D1-42F5-9740-E8AEF4E0BA25}"/>
              </a:ext>
            </a:extLst>
          </p:cNvPr>
          <p:cNvCxnSpPr/>
          <p:nvPr/>
        </p:nvCxnSpPr>
        <p:spPr>
          <a:xfrm>
            <a:off x="1143000" y="2562225"/>
            <a:ext cx="661987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07B798B-CDB9-4413-8467-D4EE2A6C4A7A}"/>
              </a:ext>
            </a:extLst>
          </p:cNvPr>
          <p:cNvCxnSpPr/>
          <p:nvPr/>
        </p:nvCxnSpPr>
        <p:spPr>
          <a:xfrm>
            <a:off x="1143000" y="3600450"/>
            <a:ext cx="661987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A657BA68-A0B4-4A97-86B7-18D6C2C85845}"/>
              </a:ext>
            </a:extLst>
          </p:cNvPr>
          <p:cNvSpPr/>
          <p:nvPr/>
        </p:nvSpPr>
        <p:spPr>
          <a:xfrm>
            <a:off x="1166813" y="895261"/>
            <a:ext cx="3290887" cy="1569660"/>
          </a:xfrm>
          <a:prstGeom prst="rect">
            <a:avLst/>
          </a:prstGeom>
          <a:solidFill>
            <a:schemeClr val="accent4">
              <a:lumMod val="50000"/>
            </a:schemeClr>
          </a:solidFill>
          <a:ln>
            <a:solidFill>
              <a:schemeClr val="bg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التأكيد على</a:t>
            </a:r>
          </a:p>
          <a:p>
            <a:pPr marL="0" marR="0" lvl="0" indent="0" algn="ctr" defTabSz="457200" rtl="0" eaLnBrk="1" fontAlgn="auto" latinLnBrk="0" hangingPunct="1">
              <a:lnSpc>
                <a:spcPct val="100000"/>
              </a:lnSpc>
              <a:spcBef>
                <a:spcPts val="0"/>
              </a:spcBef>
              <a:spcAft>
                <a:spcPts val="0"/>
              </a:spcAft>
              <a:buClrTx/>
              <a:buSzTx/>
              <a:buFontTx/>
              <a:buNone/>
              <a:tabLst/>
              <a:defRPr/>
            </a:pPr>
            <a:r>
              <a:rPr lang="ar-JO" sz="3200" dirty="0">
                <a:solidFill>
                  <a:prstClr val="white"/>
                </a:solidFill>
                <a:latin typeface="Arial" panose="020B0604020202020204" pitchFamily="34" charset="0"/>
                <a:cs typeface="Arial" panose="020B0604020202020204" pitchFamily="34" charset="0"/>
              </a:rPr>
              <a:t>ألوهية يسوع</a:t>
            </a:r>
            <a:endParaRPr kumimoji="0" lang="en-US" sz="3200" u="sng"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غامض، مستقل</a:t>
            </a:r>
            <a:endParaRPr kumimoji="0" lang="en-US" sz="32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2C97191E-61BA-4A08-B03D-F58AA055A1D3}"/>
              </a:ext>
            </a:extLst>
          </p:cNvPr>
          <p:cNvSpPr/>
          <p:nvPr/>
        </p:nvSpPr>
        <p:spPr>
          <a:xfrm>
            <a:off x="4538663" y="3705136"/>
            <a:ext cx="3890962" cy="2062103"/>
          </a:xfrm>
          <a:prstGeom prst="rect">
            <a:avLst/>
          </a:prstGeom>
          <a:solidFill>
            <a:schemeClr val="accent6">
              <a:lumMod val="50000"/>
            </a:schemeClr>
          </a:solidFill>
          <a:ln>
            <a:solidFill>
              <a:schemeClr val="bg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التأكيد على</a:t>
            </a:r>
            <a:endParaRPr kumimoji="0" lang="en-US" sz="32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u="sng"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بشرية يسوع</a:t>
            </a:r>
            <a:endParaRPr kumimoji="0" lang="en-US" sz="3200" u="sng"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العدالة الاجتماعية والثورية السياسية</a:t>
            </a:r>
            <a:endParaRPr kumimoji="0" lang="en-US" sz="32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664CDB7C-2D38-4519-85C4-9A16E0635E7E}"/>
              </a:ext>
            </a:extLst>
          </p:cNvPr>
          <p:cNvSpPr/>
          <p:nvPr/>
        </p:nvSpPr>
        <p:spPr>
          <a:xfrm>
            <a:off x="1147763" y="2743111"/>
            <a:ext cx="6662737" cy="707886"/>
          </a:xfrm>
          <a:prstGeom prst="rect">
            <a:avLst/>
          </a:prstGeom>
          <a:noFill/>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0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100 – 2020م</a:t>
            </a:r>
            <a:endParaRPr kumimoji="0" lang="en-US" sz="40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13A7285E-F5B1-4522-B331-289887239525}"/>
              </a:ext>
            </a:extLst>
          </p:cNvPr>
          <p:cNvSpPr/>
          <p:nvPr/>
        </p:nvSpPr>
        <p:spPr>
          <a:xfrm>
            <a:off x="-4762" y="28486"/>
            <a:ext cx="9148762" cy="646331"/>
          </a:xfrm>
          <a:prstGeom prst="rect">
            <a:avLst/>
          </a:prstGeom>
          <a:solidFill>
            <a:schemeClr val="accent2">
              <a:lumMod val="50000"/>
            </a:schemeClr>
          </a:solidFill>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أفكار عن يسوع عبر القرون</a:t>
            </a:r>
            <a:endParaRPr kumimoji="0" lang="en-US" sz="36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2682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a:extLst>
            <a:ext uri="{FF2B5EF4-FFF2-40B4-BE49-F238E27FC236}">
              <a16:creationId xmlns:a16="http://schemas.microsoft.com/office/drawing/2014/main" id="{2DDEA6A6-8E73-A437-6662-0777E5A1C294}"/>
            </a:ext>
          </a:extLst>
        </p:cNvPr>
        <p:cNvGrpSpPr/>
        <p:nvPr/>
      </p:nvGrpSpPr>
      <p:grpSpPr>
        <a:xfrm>
          <a:off x="0" y="0"/>
          <a:ext cx="0" cy="0"/>
          <a:chOff x="0" y="0"/>
          <a:chExt cx="0" cy="0"/>
        </a:xfrm>
      </p:grpSpPr>
      <p:pic>
        <p:nvPicPr>
          <p:cNvPr id="6146" name="Picture 2" descr="Coaching is about 'Seeing Clearly' – Whole-Life Leadership">
            <a:extLst>
              <a:ext uri="{FF2B5EF4-FFF2-40B4-BE49-F238E27FC236}">
                <a16:creationId xmlns:a16="http://schemas.microsoft.com/office/drawing/2014/main" id="{965A565F-E504-C0BE-1A1D-282CCAD539A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216" r="16523"/>
          <a:stretch/>
        </p:blipFill>
        <p:spPr bwMode="auto">
          <a:xfrm>
            <a:off x="241299" y="321733"/>
            <a:ext cx="8661401" cy="621453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D3C0D4C-B545-3E05-CC56-0F83D3F6879E}"/>
              </a:ext>
            </a:extLst>
          </p:cNvPr>
          <p:cNvSpPr txBox="1"/>
          <p:nvPr/>
        </p:nvSpPr>
        <p:spPr>
          <a:xfrm>
            <a:off x="419100" y="924395"/>
            <a:ext cx="8153400" cy="547650"/>
          </a:xfrm>
          <a:prstGeom prst="rect">
            <a:avLst/>
          </a:prstGeom>
          <a:solidFill>
            <a:schemeClr val="bg1"/>
          </a:solidFill>
          <a:ln>
            <a:solidFill>
              <a:schemeClr val="accent6">
                <a:lumMod val="50000"/>
              </a:schemeClr>
            </a:solidFill>
          </a:ln>
        </p:spPr>
        <p:txBody>
          <a:bodyPr wrap="square">
            <a:spAutoFit/>
          </a:bodyPr>
          <a:lstStyle/>
          <a:p>
            <a:pPr marL="0" marR="0" lvl="0" indent="0" algn="r" defTabSz="457200" rtl="0" eaLnBrk="1" fontAlgn="auto" latinLnBrk="0" hangingPunct="1">
              <a:lnSpc>
                <a:spcPct val="115000"/>
              </a:lnSpc>
              <a:spcBef>
                <a:spcPts val="120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Arial" panose="020B0604020202020204" pitchFamily="34" charset="0"/>
              </a:rPr>
              <a:t>احذروا من المعلمين الذين لا يكتفون بالتقوى (6: 3-5)</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2" name="TextBox 11">
            <a:extLst>
              <a:ext uri="{FF2B5EF4-FFF2-40B4-BE49-F238E27FC236}">
                <a16:creationId xmlns:a16="http://schemas.microsoft.com/office/drawing/2014/main" id="{326B2639-7A3E-48D6-DFF2-BF84477CC0DC}"/>
              </a:ext>
            </a:extLst>
          </p:cNvPr>
          <p:cNvSpPr txBox="1"/>
          <p:nvPr/>
        </p:nvSpPr>
        <p:spPr>
          <a:xfrm>
            <a:off x="895350" y="2191220"/>
            <a:ext cx="7848600" cy="548099"/>
          </a:xfrm>
          <a:prstGeom prst="rect">
            <a:avLst/>
          </a:prstGeom>
          <a:solidFill>
            <a:schemeClr val="tx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ar-JO"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إنهم يقدمون وجهة نظر بديلة عن المسيح (ع 3)</a:t>
            </a:r>
            <a:endPar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
        <p:nvSpPr>
          <p:cNvPr id="2" name="TextBox 1">
            <a:extLst>
              <a:ext uri="{FF2B5EF4-FFF2-40B4-BE49-F238E27FC236}">
                <a16:creationId xmlns:a16="http://schemas.microsoft.com/office/drawing/2014/main" id="{FFBE7A45-9FF1-CE27-8D64-4B566BEAB967}"/>
              </a:ext>
            </a:extLst>
          </p:cNvPr>
          <p:cNvSpPr txBox="1"/>
          <p:nvPr/>
        </p:nvSpPr>
        <p:spPr>
          <a:xfrm>
            <a:off x="895349" y="2855319"/>
            <a:ext cx="7848599" cy="548099"/>
          </a:xfrm>
          <a:prstGeom prst="rect">
            <a:avLst/>
          </a:prstGeom>
          <a:solidFill>
            <a:schemeClr val="tx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lang="ar-JO" sz="2800" b="0" dirty="0">
                <a:solidFill>
                  <a:srgbClr val="000000"/>
                </a:solidFill>
                <a:uFill>
                  <a:solidFill>
                    <a:srgbClr val="000000"/>
                  </a:solidFill>
                </a:uFill>
                <a:latin typeface="Times New Roman" panose="02020603050405020304" pitchFamily="18" charset="0"/>
                <a:ea typeface="Arial Unicode MS"/>
                <a:cs typeface="Times New Roman" panose="02020603050405020304" pitchFamily="18" charset="0"/>
              </a:rPr>
              <a:t>لديهم رغبة مريضة بالجدال (ع 4أ)</a:t>
            </a:r>
            <a:endPar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
        <p:nvSpPr>
          <p:cNvPr id="3" name="TextBox 2">
            <a:extLst>
              <a:ext uri="{FF2B5EF4-FFF2-40B4-BE49-F238E27FC236}">
                <a16:creationId xmlns:a16="http://schemas.microsoft.com/office/drawing/2014/main" id="{E4D54C92-B6A8-1D9B-0975-1E452370A0E1}"/>
              </a:ext>
            </a:extLst>
          </p:cNvPr>
          <p:cNvSpPr txBox="1"/>
          <p:nvPr/>
        </p:nvSpPr>
        <p:spPr>
          <a:xfrm>
            <a:off x="895349" y="3543770"/>
            <a:ext cx="7848599" cy="548099"/>
          </a:xfrm>
          <a:prstGeom prst="rect">
            <a:avLst/>
          </a:prstGeom>
          <a:solidFill>
            <a:schemeClr val="tx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lang="ar-JO" sz="2800" b="0" dirty="0">
                <a:solidFill>
                  <a:srgbClr val="000000"/>
                </a:solidFill>
                <a:uFill>
                  <a:solidFill>
                    <a:srgbClr val="000000"/>
                  </a:solidFill>
                </a:uFill>
                <a:latin typeface="Times New Roman" panose="02020603050405020304" pitchFamily="18" charset="0"/>
                <a:ea typeface="Arial Unicode MS"/>
                <a:cs typeface="Times New Roman" panose="02020603050405020304" pitchFamily="18" charset="0"/>
              </a:rPr>
              <a:t>إنهم يخلقون انقساماً في الكنيسة (ع 4ب-5)</a:t>
            </a:r>
            <a:endPar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36172212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3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6146" name="Picture 2" descr="Coaching is about 'Seeing Clearly' – Whole-Life Leadership">
            <a:extLst>
              <a:ext uri="{FF2B5EF4-FFF2-40B4-BE49-F238E27FC236}">
                <a16:creationId xmlns:a16="http://schemas.microsoft.com/office/drawing/2014/main" id="{79E43466-A4FF-4C60-AF61-F12C72B272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216" r="16523"/>
          <a:stretch/>
        </p:blipFill>
        <p:spPr bwMode="auto">
          <a:xfrm>
            <a:off x="241299" y="321733"/>
            <a:ext cx="8661401" cy="621453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B2FE5F6-A899-4C8E-8338-7E65D70E4533}"/>
              </a:ext>
            </a:extLst>
          </p:cNvPr>
          <p:cNvSpPr txBox="1"/>
          <p:nvPr/>
        </p:nvSpPr>
        <p:spPr>
          <a:xfrm>
            <a:off x="419100" y="924395"/>
            <a:ext cx="8153400" cy="545727"/>
          </a:xfrm>
          <a:prstGeom prst="rect">
            <a:avLst/>
          </a:prstGeom>
          <a:solidFill>
            <a:schemeClr val="bg1"/>
          </a:solidFill>
          <a:ln>
            <a:solidFill>
              <a:schemeClr val="accent6">
                <a:lumMod val="50000"/>
              </a:schemeClr>
            </a:solidFill>
          </a:ln>
        </p:spPr>
        <p:txBody>
          <a:bodyPr wrap="square">
            <a:spAutoFit/>
          </a:bodyPr>
          <a:lstStyle/>
          <a:p>
            <a:pPr marL="0" marR="0" lvl="0" indent="0" algn="r" defTabSz="457200" rtl="0" eaLnBrk="1" fontAlgn="auto" latinLnBrk="0" hangingPunct="1">
              <a:lnSpc>
                <a:spcPct val="115000"/>
              </a:lnSpc>
              <a:spcBef>
                <a:spcPts val="120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Arial" panose="020B0604020202020204" pitchFamily="34" charset="0"/>
              </a:rPr>
              <a:t>احذروا من المعلمين الذين لا يكتفون بالتقوى (6: 3-5)</a:t>
            </a:r>
          </a:p>
        </p:txBody>
      </p:sp>
      <p:sp>
        <p:nvSpPr>
          <p:cNvPr id="9" name="TextBox 8">
            <a:extLst>
              <a:ext uri="{FF2B5EF4-FFF2-40B4-BE49-F238E27FC236}">
                <a16:creationId xmlns:a16="http://schemas.microsoft.com/office/drawing/2014/main" id="{23D7DEB4-CDB8-45B1-A808-524E86C1593E}"/>
              </a:ext>
            </a:extLst>
          </p:cNvPr>
          <p:cNvSpPr txBox="1"/>
          <p:nvPr/>
        </p:nvSpPr>
        <p:spPr>
          <a:xfrm>
            <a:off x="539552" y="1556792"/>
            <a:ext cx="8032946" cy="548099"/>
          </a:xfrm>
          <a:prstGeom prst="rect">
            <a:avLst/>
          </a:prstGeom>
          <a:solidFill>
            <a:schemeClr val="bg1"/>
          </a:solidFill>
        </p:spPr>
        <p:txBody>
          <a:bodyPr wrap="square">
            <a:spAutoFit/>
          </a:bodyPr>
          <a:lstStyle/>
          <a:p>
            <a:pPr marL="0" marR="0" lvl="0" indent="0" algn="r" defTabSz="457200" rtl="0" eaLnBrk="1" fontAlgn="auto" latinLnBrk="0" hangingPunct="1">
              <a:lnSpc>
                <a:spcPct val="115000"/>
              </a:lnSpc>
              <a:spcBef>
                <a:spcPts val="1200"/>
              </a:spcBef>
              <a:spcAft>
                <a:spcPts val="0"/>
              </a:spcAft>
              <a:buClrTx/>
              <a:buSzTx/>
              <a:buFontTx/>
              <a:buNone/>
              <a:tabLst/>
              <a:defRPr/>
            </a:pPr>
            <a:r>
              <a:rPr lang="ar-JO" sz="2800" b="0" dirty="0">
                <a:solidFill>
                  <a:prstClr val="white"/>
                </a:solidFill>
                <a:uFill>
                  <a:solidFill>
                    <a:srgbClr val="000000"/>
                  </a:solidFill>
                </a:uFill>
                <a:latin typeface="Times New Roman" panose="02020603050405020304" pitchFamily="18" charset="0"/>
                <a:ea typeface="Arial Unicode MS"/>
                <a:cs typeface="Times New Roman" panose="02020603050405020304" pitchFamily="18" charset="0"/>
              </a:rPr>
              <a:t>اكتشف القناعة في الرب (6: 6-10)</a:t>
            </a:r>
            <a:endPar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24082491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CFDBFC83-C638-4B6B-95F0-878FB0107BAE}"/>
              </a:ext>
            </a:extLst>
          </p:cNvPr>
          <p:cNvSpPr/>
          <p:nvPr/>
        </p:nvSpPr>
        <p:spPr>
          <a:xfrm>
            <a:off x="971599" y="1390561"/>
            <a:ext cx="7500887" cy="3046988"/>
          </a:xfrm>
          <a:prstGeom prst="rect">
            <a:avLst/>
          </a:prstGeom>
          <a:ln>
            <a:solidFill>
              <a:schemeClr val="bg1"/>
            </a:solidFill>
          </a:ln>
        </p:spPr>
        <p:txBody>
          <a:bodyPr wrap="square">
            <a:spAutoFit/>
          </a:bodyPr>
          <a:lstStyle/>
          <a:p>
            <a:pPr algn="ctr" rtl="1"/>
            <a:r>
              <a:rPr lang="ar-SA" sz="3200" dirty="0">
                <a:latin typeface="Arial" panose="020B0604020202020204" pitchFamily="34" charset="0"/>
                <a:cs typeface="Arial" panose="020B0604020202020204" pitchFamily="34" charset="0"/>
              </a:rPr>
              <a:t>٢ كورنثوس ١٢ : ٨-٩</a:t>
            </a:r>
          </a:p>
          <a:p>
            <a:pPr algn="ctr" rtl="1"/>
            <a:endParaRPr lang="en-US" sz="3200" dirty="0">
              <a:latin typeface="Arial" panose="020B0604020202020204" pitchFamily="34" charset="0"/>
              <a:cs typeface="Arial" panose="020B0604020202020204" pitchFamily="34" charset="0"/>
            </a:endParaRPr>
          </a:p>
          <a:p>
            <a:pPr algn="ctr" rtl="1"/>
            <a:r>
              <a:rPr lang="ar-SA" sz="3200" dirty="0">
                <a:latin typeface="Arial" panose="020B0604020202020204" pitchFamily="34" charset="0"/>
                <a:cs typeface="Arial" panose="020B0604020202020204" pitchFamily="34" charset="0"/>
              </a:rPr>
              <a:t>8 من جهة هذا تضرعت إلى الرب ثلاث مرات أن يفارقني</a:t>
            </a:r>
            <a:r>
              <a:rPr lang="ar-JO" sz="3200" dirty="0">
                <a:latin typeface="Arial" panose="020B0604020202020204" pitchFamily="34" charset="0"/>
                <a:cs typeface="Arial" panose="020B0604020202020204" pitchFamily="34" charset="0"/>
              </a:rPr>
              <a:t> 9 </a:t>
            </a:r>
            <a:r>
              <a:rPr lang="ar-SA" sz="3200" dirty="0">
                <a:latin typeface="Arial" panose="020B0604020202020204" pitchFamily="34" charset="0"/>
                <a:cs typeface="Arial" panose="020B0604020202020204" pitchFamily="34" charset="0"/>
              </a:rPr>
              <a:t>فقال لي: تكفيك نعمتي لأن قوتي في الضعف تكمل</a:t>
            </a:r>
            <a:r>
              <a:rPr lang="ar-JO" sz="3200" dirty="0">
                <a:latin typeface="Arial" panose="020B0604020202020204" pitchFamily="34" charset="0"/>
                <a:cs typeface="Arial" panose="020B0604020202020204" pitchFamily="34" charset="0"/>
              </a:rPr>
              <a:t>،</a:t>
            </a:r>
            <a:r>
              <a:rPr lang="ar-SA" sz="3200" dirty="0">
                <a:latin typeface="Arial" panose="020B0604020202020204" pitchFamily="34" charset="0"/>
                <a:cs typeface="Arial" panose="020B0604020202020204" pitchFamily="34" charset="0"/>
              </a:rPr>
              <a:t> فبكل سرور أفتخر بالحري في ضعفاتي، لكي تحل علي</a:t>
            </a:r>
            <a:r>
              <a:rPr lang="ar-JO" sz="3200" dirty="0">
                <a:latin typeface="Arial" panose="020B0604020202020204" pitchFamily="34" charset="0"/>
                <a:cs typeface="Arial" panose="020B0604020202020204" pitchFamily="34" charset="0"/>
              </a:rPr>
              <a:t>َّ</a:t>
            </a:r>
            <a:r>
              <a:rPr lang="ar-SA" sz="3200" dirty="0">
                <a:latin typeface="Arial" panose="020B0604020202020204" pitchFamily="34" charset="0"/>
                <a:cs typeface="Arial" panose="020B0604020202020204" pitchFamily="34" charset="0"/>
              </a:rPr>
              <a:t> قوة المسيح.</a:t>
            </a:r>
          </a:p>
        </p:txBody>
      </p:sp>
    </p:spTree>
    <p:extLst>
      <p:ext uri="{BB962C8B-B14F-4D97-AF65-F5344CB8AC3E}">
        <p14:creationId xmlns:p14="http://schemas.microsoft.com/office/powerpoint/2010/main" val="564595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a:extLst>
            <a:ext uri="{FF2B5EF4-FFF2-40B4-BE49-F238E27FC236}">
              <a16:creationId xmlns:a16="http://schemas.microsoft.com/office/drawing/2014/main" id="{D5DE22C6-983B-4043-BA42-5F48E3F701AA}"/>
            </a:ext>
          </a:extLst>
        </p:cNvPr>
        <p:cNvGrpSpPr/>
        <p:nvPr/>
      </p:nvGrpSpPr>
      <p:grpSpPr>
        <a:xfrm>
          <a:off x="0" y="0"/>
          <a:ext cx="0" cy="0"/>
          <a:chOff x="0" y="0"/>
          <a:chExt cx="0" cy="0"/>
        </a:xfrm>
      </p:grpSpPr>
      <p:pic>
        <p:nvPicPr>
          <p:cNvPr id="6146" name="Picture 2" descr="Coaching is about 'Seeing Clearly' – Whole-Life Leadership">
            <a:extLst>
              <a:ext uri="{FF2B5EF4-FFF2-40B4-BE49-F238E27FC236}">
                <a16:creationId xmlns:a16="http://schemas.microsoft.com/office/drawing/2014/main" id="{18AF098D-87DF-EBC3-3D81-F8FE3E5D0A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216" r="16523"/>
          <a:stretch/>
        </p:blipFill>
        <p:spPr bwMode="auto">
          <a:xfrm>
            <a:off x="241299" y="321733"/>
            <a:ext cx="8661401" cy="621453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6F09D6D-D7C5-B3C1-9AF2-EB10897481ED}"/>
              </a:ext>
            </a:extLst>
          </p:cNvPr>
          <p:cNvSpPr txBox="1"/>
          <p:nvPr/>
        </p:nvSpPr>
        <p:spPr>
          <a:xfrm>
            <a:off x="419100" y="924395"/>
            <a:ext cx="8153400" cy="545727"/>
          </a:xfrm>
          <a:prstGeom prst="rect">
            <a:avLst/>
          </a:prstGeom>
          <a:solidFill>
            <a:schemeClr val="bg1"/>
          </a:solidFill>
          <a:ln>
            <a:solidFill>
              <a:schemeClr val="accent6">
                <a:lumMod val="50000"/>
              </a:schemeClr>
            </a:solidFill>
          </a:ln>
        </p:spPr>
        <p:txBody>
          <a:bodyPr wrap="square">
            <a:spAutoFit/>
          </a:bodyPr>
          <a:lstStyle/>
          <a:p>
            <a:pPr marL="0" marR="0" lvl="0" indent="0" algn="r" defTabSz="457200" rtl="0" eaLnBrk="1" fontAlgn="auto" latinLnBrk="0" hangingPunct="1">
              <a:lnSpc>
                <a:spcPct val="115000"/>
              </a:lnSpc>
              <a:spcBef>
                <a:spcPts val="120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Arial" panose="020B0604020202020204" pitchFamily="34" charset="0"/>
              </a:rPr>
              <a:t>احذروا من المعلمين الذين لا يكتفون بالتقوى (6: 3-5)</a:t>
            </a:r>
          </a:p>
        </p:txBody>
      </p:sp>
      <p:sp>
        <p:nvSpPr>
          <p:cNvPr id="9" name="TextBox 8">
            <a:extLst>
              <a:ext uri="{FF2B5EF4-FFF2-40B4-BE49-F238E27FC236}">
                <a16:creationId xmlns:a16="http://schemas.microsoft.com/office/drawing/2014/main" id="{CA7DD9D8-5AED-FAC8-75B5-00A0E84ECBCA}"/>
              </a:ext>
            </a:extLst>
          </p:cNvPr>
          <p:cNvSpPr txBox="1"/>
          <p:nvPr/>
        </p:nvSpPr>
        <p:spPr>
          <a:xfrm>
            <a:off x="539552" y="1556792"/>
            <a:ext cx="8032946" cy="548099"/>
          </a:xfrm>
          <a:prstGeom prst="rect">
            <a:avLst/>
          </a:prstGeom>
          <a:solidFill>
            <a:schemeClr val="bg1"/>
          </a:solidFill>
        </p:spPr>
        <p:txBody>
          <a:bodyPr wrap="square">
            <a:spAutoFit/>
          </a:bodyPr>
          <a:lstStyle/>
          <a:p>
            <a:pPr marL="0" marR="0" lvl="0" indent="0" algn="r" defTabSz="457200" rtl="0" eaLnBrk="1" fontAlgn="auto" latinLnBrk="0" hangingPunct="1">
              <a:lnSpc>
                <a:spcPct val="115000"/>
              </a:lnSpc>
              <a:spcBef>
                <a:spcPts val="1200"/>
              </a:spcBef>
              <a:spcAft>
                <a:spcPts val="0"/>
              </a:spcAft>
              <a:buClrTx/>
              <a:buSzTx/>
              <a:buFontTx/>
              <a:buNone/>
              <a:tabLst/>
              <a:defRPr/>
            </a:pPr>
            <a:r>
              <a:rPr kumimoji="0" lang="ar-JO"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اكتشف القناعة في الرب (6: 6-10)</a:t>
            </a:r>
            <a:endPar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
        <p:nvSpPr>
          <p:cNvPr id="2" name="TextBox 1">
            <a:extLst>
              <a:ext uri="{FF2B5EF4-FFF2-40B4-BE49-F238E27FC236}">
                <a16:creationId xmlns:a16="http://schemas.microsoft.com/office/drawing/2014/main" id="{5F459CC3-2077-1939-8CB6-AA51D159A3C5}"/>
              </a:ext>
            </a:extLst>
          </p:cNvPr>
          <p:cNvSpPr txBox="1"/>
          <p:nvPr/>
        </p:nvSpPr>
        <p:spPr>
          <a:xfrm>
            <a:off x="1979712" y="2276873"/>
            <a:ext cx="6408712" cy="548099"/>
          </a:xfrm>
          <a:prstGeom prst="rect">
            <a:avLst/>
          </a:prstGeom>
          <a:solidFill>
            <a:schemeClr val="tx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lang="ar-JO" sz="2800" b="0" dirty="0">
                <a:solidFill>
                  <a:srgbClr val="000000"/>
                </a:solidFill>
                <a:uFill>
                  <a:solidFill>
                    <a:srgbClr val="000000"/>
                  </a:solidFill>
                </a:uFill>
                <a:latin typeface="Times New Roman" panose="02020603050405020304" pitchFamily="18" charset="0"/>
                <a:ea typeface="Arial Unicode MS"/>
                <a:cs typeface="Times New Roman" panose="02020603050405020304" pitchFamily="18" charset="0"/>
              </a:rPr>
              <a:t>الثروة الأرضية ليست أبدية (ع 6-7)</a:t>
            </a:r>
            <a:endPar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21684241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CFDBFC83-C638-4B6B-95F0-878FB0107BAE}"/>
              </a:ext>
            </a:extLst>
          </p:cNvPr>
          <p:cNvSpPr/>
          <p:nvPr/>
        </p:nvSpPr>
        <p:spPr>
          <a:xfrm>
            <a:off x="671513" y="1390561"/>
            <a:ext cx="7800974" cy="2308324"/>
          </a:xfrm>
          <a:prstGeom prst="rect">
            <a:avLst/>
          </a:prstGeom>
          <a:ln>
            <a:solidFill>
              <a:schemeClr val="bg1"/>
            </a:solidFill>
          </a:ln>
        </p:spPr>
        <p:txBody>
          <a:bodyPr wrap="square">
            <a:spAutoFit/>
          </a:bodyPr>
          <a:lstStyle/>
          <a:p>
            <a:pPr algn="ctr" rtl="1"/>
            <a:r>
              <a:rPr lang="ar-SA" sz="3600" dirty="0">
                <a:latin typeface="Arial" panose="020B0604020202020204" pitchFamily="34" charset="0"/>
                <a:cs typeface="Arial" panose="020B0604020202020204" pitchFamily="34" charset="0"/>
              </a:rPr>
              <a:t>عبرانيين ١٣ : ٥</a:t>
            </a:r>
          </a:p>
          <a:p>
            <a:pPr algn="ctr" rtl="1"/>
            <a:endParaRPr lang="en-US" sz="3600" dirty="0">
              <a:latin typeface="Arial" panose="020B0604020202020204" pitchFamily="34" charset="0"/>
              <a:cs typeface="Arial" panose="020B0604020202020204" pitchFamily="34" charset="0"/>
            </a:endParaRPr>
          </a:p>
          <a:p>
            <a:pPr algn="ctr" rtl="1"/>
            <a:r>
              <a:rPr lang="ar-JO" sz="3600" dirty="0">
                <a:latin typeface="Arial" panose="020B0604020202020204" pitchFamily="34" charset="0"/>
                <a:cs typeface="Arial" panose="020B0604020202020204" pitchFamily="34" charset="0"/>
              </a:rPr>
              <a:t>لتكن سيرتكم خالية من محبة المال، كونوا مكتفين بما عندكم لأنه قال لا أهملك ولا أتركك.</a:t>
            </a:r>
            <a:r>
              <a:rPr lang="ar-SA" sz="36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391507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a:extLst>
            <a:ext uri="{FF2B5EF4-FFF2-40B4-BE49-F238E27FC236}">
              <a16:creationId xmlns:a16="http://schemas.microsoft.com/office/drawing/2014/main" id="{10A493A9-93CD-E389-F58D-D83B28D578DE}"/>
            </a:ext>
          </a:extLst>
        </p:cNvPr>
        <p:cNvGrpSpPr/>
        <p:nvPr/>
      </p:nvGrpSpPr>
      <p:grpSpPr>
        <a:xfrm>
          <a:off x="0" y="0"/>
          <a:ext cx="0" cy="0"/>
          <a:chOff x="0" y="0"/>
          <a:chExt cx="0" cy="0"/>
        </a:xfrm>
      </p:grpSpPr>
      <p:pic>
        <p:nvPicPr>
          <p:cNvPr id="6146" name="Picture 2" descr="Coaching is about 'Seeing Clearly' – Whole-Life Leadership">
            <a:extLst>
              <a:ext uri="{FF2B5EF4-FFF2-40B4-BE49-F238E27FC236}">
                <a16:creationId xmlns:a16="http://schemas.microsoft.com/office/drawing/2014/main" id="{1832C5D1-F2E8-7A93-6E25-82A15E672D6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216" r="16523"/>
          <a:stretch/>
        </p:blipFill>
        <p:spPr bwMode="auto">
          <a:xfrm>
            <a:off x="241299" y="321733"/>
            <a:ext cx="8661401" cy="621453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DF0B558-667D-E71C-1611-D2B2D26A68A5}"/>
              </a:ext>
            </a:extLst>
          </p:cNvPr>
          <p:cNvSpPr txBox="1"/>
          <p:nvPr/>
        </p:nvSpPr>
        <p:spPr>
          <a:xfrm>
            <a:off x="419100" y="924395"/>
            <a:ext cx="8153400" cy="545727"/>
          </a:xfrm>
          <a:prstGeom prst="rect">
            <a:avLst/>
          </a:prstGeom>
          <a:solidFill>
            <a:schemeClr val="bg1"/>
          </a:solidFill>
          <a:ln>
            <a:solidFill>
              <a:schemeClr val="accent6">
                <a:lumMod val="50000"/>
              </a:schemeClr>
            </a:solidFill>
          </a:ln>
        </p:spPr>
        <p:txBody>
          <a:bodyPr wrap="square">
            <a:spAutoFit/>
          </a:bodyPr>
          <a:lstStyle/>
          <a:p>
            <a:pPr marL="0" marR="0" lvl="0" indent="0" algn="r" defTabSz="457200" rtl="0" eaLnBrk="1" fontAlgn="auto" latinLnBrk="0" hangingPunct="1">
              <a:lnSpc>
                <a:spcPct val="115000"/>
              </a:lnSpc>
              <a:spcBef>
                <a:spcPts val="120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Arial" panose="020B0604020202020204" pitchFamily="34" charset="0"/>
              </a:rPr>
              <a:t>احذروا من المعلمين الذين لا يكتفون بالتقوى (6: 3-5)</a:t>
            </a:r>
          </a:p>
        </p:txBody>
      </p:sp>
      <p:sp>
        <p:nvSpPr>
          <p:cNvPr id="9" name="TextBox 8">
            <a:extLst>
              <a:ext uri="{FF2B5EF4-FFF2-40B4-BE49-F238E27FC236}">
                <a16:creationId xmlns:a16="http://schemas.microsoft.com/office/drawing/2014/main" id="{F2119089-A90E-73C9-18DB-1F0391D28451}"/>
              </a:ext>
            </a:extLst>
          </p:cNvPr>
          <p:cNvSpPr txBox="1"/>
          <p:nvPr/>
        </p:nvSpPr>
        <p:spPr>
          <a:xfrm>
            <a:off x="539552" y="1556792"/>
            <a:ext cx="8032946" cy="548099"/>
          </a:xfrm>
          <a:prstGeom prst="rect">
            <a:avLst/>
          </a:prstGeom>
          <a:solidFill>
            <a:schemeClr val="bg1"/>
          </a:solidFill>
        </p:spPr>
        <p:txBody>
          <a:bodyPr wrap="square">
            <a:spAutoFit/>
          </a:bodyPr>
          <a:lstStyle/>
          <a:p>
            <a:pPr marL="0" marR="0" lvl="0" indent="0" algn="r" defTabSz="457200" rtl="0" eaLnBrk="1" fontAlgn="auto" latinLnBrk="0" hangingPunct="1">
              <a:lnSpc>
                <a:spcPct val="115000"/>
              </a:lnSpc>
              <a:spcBef>
                <a:spcPts val="1200"/>
              </a:spcBef>
              <a:spcAft>
                <a:spcPts val="0"/>
              </a:spcAft>
              <a:buClrTx/>
              <a:buSzTx/>
              <a:buFontTx/>
              <a:buNone/>
              <a:tabLst/>
              <a:defRPr/>
            </a:pPr>
            <a:r>
              <a:rPr kumimoji="0" lang="ar-JO"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اكتشف القناعة في الرب (6: 6-10)</a:t>
            </a:r>
            <a:endPar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
        <p:nvSpPr>
          <p:cNvPr id="2" name="TextBox 1">
            <a:extLst>
              <a:ext uri="{FF2B5EF4-FFF2-40B4-BE49-F238E27FC236}">
                <a16:creationId xmlns:a16="http://schemas.microsoft.com/office/drawing/2014/main" id="{9752DFEF-9CAE-2212-3BC1-BDB9BC95115B}"/>
              </a:ext>
            </a:extLst>
          </p:cNvPr>
          <p:cNvSpPr txBox="1"/>
          <p:nvPr/>
        </p:nvSpPr>
        <p:spPr>
          <a:xfrm>
            <a:off x="1979712" y="2276873"/>
            <a:ext cx="6408712" cy="548099"/>
          </a:xfrm>
          <a:prstGeom prst="rect">
            <a:avLst/>
          </a:prstGeom>
          <a:solidFill>
            <a:schemeClr val="tx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ar-JO"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الثروة الأرضية ليست أبدية (ع 6-7)</a:t>
            </a:r>
            <a:endPar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
        <p:nvSpPr>
          <p:cNvPr id="3" name="TextBox 2">
            <a:extLst>
              <a:ext uri="{FF2B5EF4-FFF2-40B4-BE49-F238E27FC236}">
                <a16:creationId xmlns:a16="http://schemas.microsoft.com/office/drawing/2014/main" id="{97CF1F44-1F22-2F2A-E306-3357E5B05182}"/>
              </a:ext>
            </a:extLst>
          </p:cNvPr>
          <p:cNvSpPr txBox="1"/>
          <p:nvPr/>
        </p:nvSpPr>
        <p:spPr>
          <a:xfrm>
            <a:off x="1979712" y="2996955"/>
            <a:ext cx="6408712" cy="548099"/>
          </a:xfrm>
          <a:prstGeom prst="rect">
            <a:avLst/>
          </a:prstGeom>
          <a:solidFill>
            <a:schemeClr val="tx1"/>
          </a:solidFill>
        </p:spPr>
        <p:txBody>
          <a:bodyPr wrap="square">
            <a:spAutoFit/>
          </a:bodyPr>
          <a:lstStyle/>
          <a:p>
            <a:pPr marL="342900" lvl="0" indent="-342900" algn="r" defTabSz="457200" rtl="1" fontAlgn="auto">
              <a:lnSpc>
                <a:spcPct val="115000"/>
              </a:lnSpc>
              <a:spcBef>
                <a:spcPts val="1200"/>
              </a:spcBef>
              <a:spcAft>
                <a:spcPts val="0"/>
              </a:spcAft>
              <a:buFont typeface="Symbol" panose="05050102010706020507" pitchFamily="18" charset="2"/>
              <a:buChar char=""/>
              <a:defRPr/>
            </a:pPr>
            <a:r>
              <a:rPr lang="ar-JO" sz="2800" b="0" dirty="0">
                <a:solidFill>
                  <a:prstClr val="black"/>
                </a:solidFill>
                <a:uFill>
                  <a:solidFill>
                    <a:srgbClr val="000000"/>
                  </a:solidFill>
                </a:uFill>
                <a:latin typeface="Times New Roman" panose="02020603050405020304" pitchFamily="18" charset="0"/>
                <a:ea typeface="Arial Unicode MS"/>
                <a:cs typeface="Times New Roman" panose="02020603050405020304" pitchFamily="18" charset="0"/>
              </a:rPr>
              <a:t>القناعة ممكنة في البساطة (ع ٨)</a:t>
            </a:r>
            <a:endParaRPr kumimoji="0" lang="en-US" sz="2800" b="0" i="0" u="none" strike="noStrike" kern="1200" cap="none" spc="0" normalizeH="0" baseline="0" noProof="0" dirty="0">
              <a:ln>
                <a:noFill/>
              </a:ln>
              <a:solidFill>
                <a:prstClr val="black"/>
              </a:solidFill>
              <a:effectLst/>
              <a:uLnTx/>
              <a:uFill>
                <a:solidFill>
                  <a:srgbClr val="000000"/>
                </a:solidFill>
              </a:uFill>
              <a:latin typeface="Times New Roman" panose="02020603050405020304" pitchFamily="18" charset="0"/>
              <a:ea typeface="Arial Unicode MS"/>
              <a:cs typeface="Arial Unicode MS"/>
            </a:endParaRPr>
          </a:p>
        </p:txBody>
      </p:sp>
      <p:sp>
        <p:nvSpPr>
          <p:cNvPr id="4" name="TextBox 3">
            <a:extLst>
              <a:ext uri="{FF2B5EF4-FFF2-40B4-BE49-F238E27FC236}">
                <a16:creationId xmlns:a16="http://schemas.microsoft.com/office/drawing/2014/main" id="{5AEBCC27-E65B-7C8E-BF95-7BB119CB183B}"/>
              </a:ext>
            </a:extLst>
          </p:cNvPr>
          <p:cNvSpPr txBox="1"/>
          <p:nvPr/>
        </p:nvSpPr>
        <p:spPr>
          <a:xfrm>
            <a:off x="1979712" y="3717037"/>
            <a:ext cx="6408712" cy="523220"/>
          </a:xfrm>
          <a:prstGeom prst="rect">
            <a:avLst/>
          </a:prstGeom>
          <a:solidFill>
            <a:schemeClr val="tx1"/>
          </a:solidFill>
        </p:spPr>
        <p:txBody>
          <a:bodyPr wrap="square">
            <a:spAutoFit/>
          </a:bodyPr>
          <a:lstStyle/>
          <a:p>
            <a:pPr marL="342900" lvl="0" indent="-342900" algn="r" defTabSz="457200" rtl="1" fontAlgn="auto">
              <a:spcBef>
                <a:spcPts val="1200"/>
              </a:spcBef>
              <a:spcAft>
                <a:spcPts val="0"/>
              </a:spcAft>
              <a:buFont typeface="Symbol" panose="05050102010706020507" pitchFamily="18" charset="2"/>
              <a:buChar char=""/>
              <a:defRPr/>
            </a:pPr>
            <a:r>
              <a:rPr lang="ar-JO" sz="2800" b="0" dirty="0">
                <a:solidFill>
                  <a:srgbClr val="000000"/>
                </a:solidFill>
                <a:uFill>
                  <a:solidFill>
                    <a:srgbClr val="000000"/>
                  </a:solidFill>
                </a:uFill>
                <a:latin typeface="Times New Roman" panose="02020603050405020304" pitchFamily="18" charset="0"/>
                <a:ea typeface="Arial Unicode MS"/>
                <a:cs typeface="Times New Roman" panose="02020603050405020304" pitchFamily="18" charset="0"/>
              </a:rPr>
              <a:t>عدم الرضا عن التدبير الحالي أمر خطير (ع 9-10)</a:t>
            </a:r>
            <a:endPar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30698376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70" name="Picture 2" descr="MyBestPlace - Caminito del Rey, the Most Dangerous Path in the World">
            <a:extLst>
              <a:ext uri="{FF2B5EF4-FFF2-40B4-BE49-F238E27FC236}">
                <a16:creationId xmlns:a16="http://schemas.microsoft.com/office/drawing/2014/main" id="{D3385EAD-5521-4A88-A5D5-AFAA2A9FF9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38"/>
            <a:ext cx="9144000" cy="384968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678F390-013C-4EAA-A335-A2BDC9CD6D70}"/>
              </a:ext>
            </a:extLst>
          </p:cNvPr>
          <p:cNvSpPr txBox="1"/>
          <p:nvPr/>
        </p:nvSpPr>
        <p:spPr>
          <a:xfrm>
            <a:off x="19050" y="4026894"/>
            <a:ext cx="8729414" cy="678327"/>
          </a:xfrm>
          <a:prstGeom prst="rect">
            <a:avLst/>
          </a:prstGeom>
          <a:noFill/>
        </p:spPr>
        <p:txBody>
          <a:bodyPr wrap="square">
            <a:spAutoFit/>
          </a:bodyPr>
          <a:lstStyle/>
          <a:p>
            <a:pPr marL="0" marR="0" lvl="0" indent="0" algn="r" defTabSz="457200" rtl="0" eaLnBrk="1" fontAlgn="auto" latinLnBrk="0" hangingPunct="1">
              <a:lnSpc>
                <a:spcPct val="115000"/>
              </a:lnSpc>
              <a:spcBef>
                <a:spcPts val="1200"/>
              </a:spcBef>
              <a:spcAft>
                <a:spcPts val="0"/>
              </a:spcAft>
              <a:buClrTx/>
              <a:buSzTx/>
              <a:buFontTx/>
              <a:buNone/>
              <a:tabLst/>
              <a:defRPr/>
            </a:pPr>
            <a:r>
              <a:rPr kumimoji="0" lang="ar-JO" sz="360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عدم الرضا يخنق</a:t>
            </a:r>
            <a:endParaRPr kumimoji="0" lang="en-US" sz="360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
        <p:nvSpPr>
          <p:cNvPr id="3" name="TextBox 2">
            <a:extLst>
              <a:ext uri="{FF2B5EF4-FFF2-40B4-BE49-F238E27FC236}">
                <a16:creationId xmlns:a16="http://schemas.microsoft.com/office/drawing/2014/main" id="{23A67B4E-6BF2-45D1-AE2E-5CF9429F3FDF}"/>
              </a:ext>
            </a:extLst>
          </p:cNvPr>
          <p:cNvSpPr txBox="1"/>
          <p:nvPr/>
        </p:nvSpPr>
        <p:spPr>
          <a:xfrm>
            <a:off x="590550" y="4591050"/>
            <a:ext cx="7509842" cy="678327"/>
          </a:xfrm>
          <a:prstGeom prst="rect">
            <a:avLst/>
          </a:prstGeom>
          <a:noFill/>
        </p:spPr>
        <p:txBody>
          <a:bodyPr wrap="square">
            <a:spAutoFit/>
          </a:bodyPr>
          <a:lstStyle/>
          <a:p>
            <a:pPr marL="0" marR="0" lvl="0" indent="0" algn="r" defTabSz="457200" rtl="0" eaLnBrk="1" fontAlgn="auto" latinLnBrk="0" hangingPunct="1">
              <a:lnSpc>
                <a:spcPct val="115000"/>
              </a:lnSpc>
              <a:spcBef>
                <a:spcPts val="1200"/>
              </a:spcBef>
              <a:spcAft>
                <a:spcPts val="0"/>
              </a:spcAft>
              <a:buClrTx/>
              <a:buSzTx/>
              <a:buFontTx/>
              <a:buNone/>
              <a:tabLst/>
              <a:defRPr/>
            </a:pPr>
            <a:r>
              <a:rPr lang="ar-JO" sz="3600" dirty="0">
                <a:solidFill>
                  <a:prstClr val="white"/>
                </a:solidFill>
                <a:uFill>
                  <a:solidFill>
                    <a:srgbClr val="000000"/>
                  </a:solidFill>
                </a:uFill>
                <a:latin typeface="Times New Roman" panose="02020603050405020304" pitchFamily="18" charset="0"/>
                <a:ea typeface="Arial Unicode MS"/>
                <a:cs typeface="Times New Roman" panose="02020603050405020304" pitchFamily="18" charset="0"/>
              </a:rPr>
              <a:t>عدم الرضا يؤدي إلى رغبات شريرة أخرى</a:t>
            </a:r>
            <a:endParaRPr kumimoji="0" lang="en-US" sz="360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3433670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D1718A9-5352-46B9-AF82-32AF0817AE03}"/>
              </a:ext>
            </a:extLst>
          </p:cNvPr>
          <p:cNvSpPr txBox="1"/>
          <p:nvPr/>
        </p:nvSpPr>
        <p:spPr>
          <a:xfrm>
            <a:off x="571500" y="1083052"/>
            <a:ext cx="8001000" cy="2677656"/>
          </a:xfrm>
          <a:prstGeom prst="rect">
            <a:avLst/>
          </a:prstGeom>
          <a:solidFill>
            <a:schemeClr val="accent1">
              <a:lumMod val="5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إن الجشع يؤدي إلى الأنانية والغش والإحتيال والحنث باليمين والسرقة، وإلى الحسد والخصام والكراهية، وإلى العنف وحتى القتل. فالجشع يكمن وراء زواج المصلحة، وانحراف العدالة، وترويج المخدرات، وبيع المواد الإباحية، والابتزاز، واستغلال الضعفاء، وإهمال القضايا الصالحة، وخيانة الأصدقاء.</a:t>
            </a:r>
            <a:endParaRPr kumimoji="0" lang="en-US" sz="280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جون ستوت</a:t>
            </a:r>
            <a:endParaRPr kumimoji="0" lang="en-US" sz="28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6124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7170" name="Picture 2" descr="MyBestPlace - Caminito del Rey, the Most Dangerous Path in the World">
            <a:extLst>
              <a:ext uri="{FF2B5EF4-FFF2-40B4-BE49-F238E27FC236}">
                <a16:creationId xmlns:a16="http://schemas.microsoft.com/office/drawing/2014/main" id="{D3385EAD-5521-4A88-A5D5-AFAA2A9FF9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38"/>
            <a:ext cx="9144000" cy="384968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4913950-57B9-4677-9BD2-561A23153B71}"/>
              </a:ext>
            </a:extLst>
          </p:cNvPr>
          <p:cNvSpPr txBox="1"/>
          <p:nvPr/>
        </p:nvSpPr>
        <p:spPr>
          <a:xfrm>
            <a:off x="1686035" y="5212756"/>
            <a:ext cx="4830182" cy="548099"/>
          </a:xfrm>
          <a:prstGeom prst="rect">
            <a:avLst/>
          </a:prstGeom>
          <a:noFill/>
        </p:spPr>
        <p:txBody>
          <a:bodyPr wrap="square">
            <a:spAutoFit/>
          </a:bodyPr>
          <a:lstStyle/>
          <a:p>
            <a:pPr marL="0" marR="0" lvl="0" indent="0" algn="r" defTabSz="457200" rtl="0" eaLnBrk="1" fontAlgn="auto" latinLnBrk="0" hangingPunct="1">
              <a:lnSpc>
                <a:spcPct val="115000"/>
              </a:lnSpc>
              <a:spcBef>
                <a:spcPts val="1200"/>
              </a:spcBef>
              <a:spcAft>
                <a:spcPts val="0"/>
              </a:spcAft>
              <a:buClrTx/>
              <a:buSzTx/>
              <a:buFontTx/>
              <a:buNone/>
              <a:tabLst/>
              <a:defRPr/>
            </a:pPr>
            <a:r>
              <a:rPr kumimoji="0" lang="ar-JO" sz="2800" i="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قد يدمر عدم الرضا حياتنا</a:t>
            </a:r>
            <a:endParaRPr kumimoji="0" lang="en-US" sz="2800" i="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10" name="TextBox 9">
            <a:extLst>
              <a:ext uri="{FF2B5EF4-FFF2-40B4-BE49-F238E27FC236}">
                <a16:creationId xmlns:a16="http://schemas.microsoft.com/office/drawing/2014/main" id="{76760DC8-1DB8-4585-8FF3-8423712E5458}"/>
              </a:ext>
            </a:extLst>
          </p:cNvPr>
          <p:cNvSpPr txBox="1"/>
          <p:nvPr/>
        </p:nvSpPr>
        <p:spPr>
          <a:xfrm>
            <a:off x="1819225" y="5955706"/>
            <a:ext cx="7293818" cy="548099"/>
          </a:xfrm>
          <a:prstGeom prst="rect">
            <a:avLst/>
          </a:prstGeom>
          <a:no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lang="ar-JO" sz="2800" dirty="0">
                <a:solidFill>
                  <a:prstClr val="white"/>
                </a:solidFill>
                <a:uFill>
                  <a:solidFill>
                    <a:srgbClr val="000000"/>
                  </a:solidFill>
                </a:uFill>
                <a:latin typeface="Arial" panose="020B0604020202020204" pitchFamily="34" charset="0"/>
                <a:ea typeface="Arial Unicode MS"/>
                <a:cs typeface="Arial" panose="020B0604020202020204" pitchFamily="34" charset="0"/>
              </a:rPr>
              <a:t>قد يقودنا عدم الرضا بعيداً عن الله</a:t>
            </a:r>
            <a:endParaRPr kumimoji="0" lang="en-US" sz="2800" i="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9" name="TextBox 8">
            <a:extLst>
              <a:ext uri="{FF2B5EF4-FFF2-40B4-BE49-F238E27FC236}">
                <a16:creationId xmlns:a16="http://schemas.microsoft.com/office/drawing/2014/main" id="{966A8530-502D-7747-8F95-E1A1B85C3566}"/>
              </a:ext>
            </a:extLst>
          </p:cNvPr>
          <p:cNvSpPr txBox="1"/>
          <p:nvPr/>
        </p:nvSpPr>
        <p:spPr>
          <a:xfrm>
            <a:off x="19050" y="4026894"/>
            <a:ext cx="9144000" cy="548099"/>
          </a:xfrm>
          <a:prstGeom prst="rect">
            <a:avLst/>
          </a:prstGeom>
          <a:noFill/>
        </p:spPr>
        <p:txBody>
          <a:bodyPr wrap="square">
            <a:spAutoFit/>
          </a:bodyPr>
          <a:lstStyle/>
          <a:p>
            <a:pPr marL="0" marR="0" lvl="0" indent="0" algn="r" defTabSz="457200" rtl="0" eaLnBrk="1" fontAlgn="auto" latinLnBrk="0" hangingPunct="1">
              <a:lnSpc>
                <a:spcPct val="115000"/>
              </a:lnSpc>
              <a:spcBef>
                <a:spcPts val="1200"/>
              </a:spcBef>
              <a:spcAft>
                <a:spcPts val="0"/>
              </a:spcAft>
              <a:buClrTx/>
              <a:buSzTx/>
              <a:buFontTx/>
              <a:buNone/>
              <a:tabLst/>
              <a:defRPr/>
            </a:pPr>
            <a:r>
              <a:rPr kumimoji="0" lang="ar-JO" sz="2800" i="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عدم الرضا يخنق</a:t>
            </a:r>
            <a:endParaRPr kumimoji="0" lang="en-US" sz="2800" i="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11" name="TextBox 10">
            <a:extLst>
              <a:ext uri="{FF2B5EF4-FFF2-40B4-BE49-F238E27FC236}">
                <a16:creationId xmlns:a16="http://schemas.microsoft.com/office/drawing/2014/main" id="{3280F894-BF21-DC40-8BB4-3804C1E5FE31}"/>
              </a:ext>
            </a:extLst>
          </p:cNvPr>
          <p:cNvSpPr txBox="1"/>
          <p:nvPr/>
        </p:nvSpPr>
        <p:spPr>
          <a:xfrm>
            <a:off x="590550" y="4591050"/>
            <a:ext cx="7293818" cy="555443"/>
          </a:xfrm>
          <a:prstGeom prst="rect">
            <a:avLst/>
          </a:prstGeom>
          <a:noFill/>
        </p:spPr>
        <p:txBody>
          <a:bodyPr wrap="square">
            <a:spAutoFit/>
          </a:bodyPr>
          <a:lstStyle/>
          <a:p>
            <a:pPr marL="0" marR="0" lvl="0" indent="0" algn="r" defTabSz="457200" rtl="0" eaLnBrk="1" fontAlgn="auto" latinLnBrk="0" hangingPunct="1">
              <a:lnSpc>
                <a:spcPct val="115000"/>
              </a:lnSpc>
              <a:spcBef>
                <a:spcPts val="1200"/>
              </a:spcBef>
              <a:spcAft>
                <a:spcPts val="0"/>
              </a:spcAft>
              <a:buClrTx/>
              <a:buSzTx/>
              <a:buFontTx/>
              <a:buNone/>
              <a:tabLst/>
              <a:defRPr/>
            </a:pPr>
            <a:r>
              <a:rPr kumimoji="0" lang="ar-JO" sz="2800" i="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عدم الرضا يؤدي إلى رغبات شريرة أخرى</a:t>
            </a:r>
          </a:p>
        </p:txBody>
      </p:sp>
    </p:spTree>
    <p:extLst>
      <p:ext uri="{BB962C8B-B14F-4D97-AF65-F5344CB8AC3E}">
        <p14:creationId xmlns:p14="http://schemas.microsoft.com/office/powerpoint/2010/main" val="4114763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3772198" y="0"/>
            <a:ext cx="5371802" cy="6858000"/>
          </a:xfrm>
          <a:prstGeom prst="rect">
            <a:avLst/>
          </a:prstGeom>
        </p:spPr>
      </p:pic>
      <p:pic>
        <p:nvPicPr>
          <p:cNvPr id="2" name="Picture 1"/>
          <p:cNvPicPr>
            <a:picLocks noChangeAspect="1"/>
          </p:cNvPicPr>
          <p:nvPr/>
        </p:nvPicPr>
        <p:blipFill>
          <a:blip r:embed="rId4"/>
          <a:stretch>
            <a:fillRect/>
          </a:stretch>
        </p:blipFill>
        <p:spPr>
          <a:xfrm>
            <a:off x="0" y="836712"/>
            <a:ext cx="4146228" cy="2741194"/>
          </a:xfrm>
          <a:prstGeom prst="rect">
            <a:avLst/>
          </a:prstGeom>
        </p:spPr>
      </p:pic>
      <p:sp>
        <p:nvSpPr>
          <p:cNvPr id="900098" name="Rectangle 2"/>
          <p:cNvSpPr>
            <a:spLocks noGrp="1" noChangeArrowheads="1"/>
          </p:cNvSpPr>
          <p:nvPr>
            <p:ph type="ctrTitle"/>
          </p:nvPr>
        </p:nvSpPr>
        <p:spPr>
          <a:xfrm>
            <a:off x="0" y="-819472"/>
            <a:ext cx="9144000" cy="829727"/>
          </a:xfrm>
          <a:effectLst>
            <a:outerShdw blurRad="63500" dist="35921" dir="2700000" algn="ctr" rotWithShape="0">
              <a:schemeClr val="tx2">
                <a:alpha val="74998"/>
              </a:schemeClr>
            </a:outerShdw>
          </a:effectLst>
        </p:spPr>
        <p:txBody>
          <a:bodyPr anchor="t"/>
          <a:lstStyle/>
          <a:p>
            <a:r>
              <a:rPr lang="ru-RU" sz="3600" dirty="0"/>
              <a:t>"</a:t>
            </a:r>
            <a:r>
              <a:rPr lang="ar-SA" sz="3600" dirty="0"/>
              <a:t>غبي، تائه، أعزل</a:t>
            </a:r>
            <a:r>
              <a:rPr lang="ru-RU" sz="3600" dirty="0"/>
              <a:t>"</a:t>
            </a:r>
            <a:endParaRPr lang="en-US" sz="3600" dirty="0"/>
          </a:p>
        </p:txBody>
      </p:sp>
    </p:spTree>
    <p:extLst>
      <p:ext uri="{BB962C8B-B14F-4D97-AF65-F5344CB8AC3E}">
        <p14:creationId xmlns:p14="http://schemas.microsoft.com/office/powerpoint/2010/main" val="3917048283"/>
      </p:ext>
    </p:extLst>
  </p:cSld>
  <p:clrMapOvr>
    <a:masterClrMapping/>
  </p:clrMapOvr>
  <p:transition/>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dg.imgix.net/is-the-love-of-money-really-the-root-of-all-evils-b1zeybvj-en/landscape/is-the-love-of-money-really-the-root-of-all-evils-b1zeybvj.jpg?ts=1485986953&amp;ixlib=rails-3.0.2&amp;auto=format%2Ccompress&amp;fit=min&amp;w=700&amp;h=394&amp;dpr=2&amp;ch=Width%2CDPR">
            <a:extLst>
              <a:ext uri="{FF2B5EF4-FFF2-40B4-BE49-F238E27FC236}">
                <a16:creationId xmlns:a16="http://schemas.microsoft.com/office/drawing/2014/main" id="{38C86472-044A-3AB6-88FD-90782CBFDBF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2288"/>
          <a:stretch/>
        </p:blipFill>
        <p:spPr bwMode="auto">
          <a:xfrm>
            <a:off x="-335532" y="0"/>
            <a:ext cx="9479532"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779912" y="188640"/>
            <a:ext cx="5011310" cy="4752528"/>
          </a:xfrm>
          <a:effectLst>
            <a:outerShdw blurRad="63500" dist="35921" dir="2700000" algn="ctr" rotWithShape="0">
              <a:schemeClr val="tx2">
                <a:alpha val="74998"/>
              </a:schemeClr>
            </a:outerShdw>
          </a:effectLst>
        </p:spPr>
        <p:txBody>
          <a:bodyPr anchor="t"/>
          <a:lstStyle/>
          <a:p>
            <a:pPr marL="1031875" indent="-1019175" algn="r" rtl="1">
              <a:defRPr/>
            </a:pPr>
            <a:r>
              <a:rPr lang="ar-JO" sz="4800" dirty="0">
                <a:effectLst>
                  <a:glow rad="127000">
                    <a:schemeClr val="tx1"/>
                  </a:glow>
                </a:effectLst>
                <a:ea typeface="ＭＳ Ｐゴシック" charset="0"/>
              </a:rPr>
              <a:t>٥.</a:t>
            </a:r>
            <a:r>
              <a:rPr lang="ar-SA" sz="4800" dirty="0">
                <a:effectLst>
                  <a:glow rad="127000">
                    <a:schemeClr val="tx1"/>
                  </a:glow>
                </a:effectLst>
                <a:ea typeface="ＭＳ Ｐゴシック" charset="0"/>
              </a:rPr>
              <a:t> </a:t>
            </a:r>
            <a:r>
              <a:rPr lang="ar-JO" sz="4800" dirty="0">
                <a:effectLst>
                  <a:glow rad="127000">
                    <a:schemeClr val="tx1"/>
                  </a:glow>
                </a:effectLst>
                <a:ea typeface="ＭＳ Ｐゴシック" charset="0"/>
              </a:rPr>
              <a:t>لا تدع محبة المال تدمر حياتك الروحية </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(٦: ١١-٢١). </a:t>
            </a:r>
            <a:endParaRPr lang="en-US" sz="48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78A73DD9-83D1-5340-B760-B9F51821FF5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a:defRPr/>
            </a:pPr>
            <a:r>
              <a:rPr lang="ar-JO" sz="48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١ تيموثاوس</a:t>
            </a:r>
          </a:p>
        </p:txBody>
      </p:sp>
    </p:spTree>
    <p:extLst>
      <p:ext uri="{BB962C8B-B14F-4D97-AF65-F5344CB8AC3E}">
        <p14:creationId xmlns:p14="http://schemas.microsoft.com/office/powerpoint/2010/main" val="18808682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572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earing a costume&#10;&#10;Description automatically generated">
            <a:extLst>
              <a:ext uri="{FF2B5EF4-FFF2-40B4-BE49-F238E27FC236}">
                <a16:creationId xmlns:a16="http://schemas.microsoft.com/office/drawing/2014/main" id="{08F55975-F961-418E-89EF-6FF7269841C5}"/>
              </a:ext>
            </a:extLst>
          </p:cNvPr>
          <p:cNvPicPr/>
          <p:nvPr/>
        </p:nvPicPr>
        <p:blipFill rotWithShape="1">
          <a:blip r:embed="rId2">
            <a:extLst>
              <a:ext uri="{28A0092B-C50C-407E-A947-70E740481C1C}">
                <a14:useLocalDpi xmlns:a14="http://schemas.microsoft.com/office/drawing/2010/main" val="0"/>
              </a:ext>
            </a:extLst>
          </a:blip>
          <a:srcRect l="4805" t="23096" r="19958" b="15928"/>
          <a:stretch/>
        </p:blipFill>
        <p:spPr>
          <a:xfrm>
            <a:off x="0" y="0"/>
            <a:ext cx="9144000" cy="6858000"/>
          </a:xfrm>
          <a:prstGeom prst="rect">
            <a:avLst/>
          </a:prstGeom>
        </p:spPr>
      </p:pic>
      <p:sp>
        <p:nvSpPr>
          <p:cNvPr id="7" name="Rectangle 6">
            <a:extLst>
              <a:ext uri="{FF2B5EF4-FFF2-40B4-BE49-F238E27FC236}">
                <a16:creationId xmlns:a16="http://schemas.microsoft.com/office/drawing/2014/main" id="{D4B0CF8D-B57C-0541-8045-0358C07A0A57}"/>
              </a:ext>
            </a:extLst>
          </p:cNvPr>
          <p:cNvSpPr>
            <a:spLocks noChangeArrowheads="1"/>
          </p:cNvSpPr>
          <p:nvPr/>
        </p:nvSpPr>
        <p:spPr bwMode="auto">
          <a:xfrm>
            <a:off x="-23813" y="5607336"/>
            <a:ext cx="9252520" cy="125066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ar-JO"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وعظ د. جيم هارملينغ</a:t>
            </a:r>
            <a:b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كنيسة الطرق المتقاطعة الدولية سنغافورة</a:t>
            </a:r>
            <a: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cicfamily.com</a:t>
            </a:r>
            <a:b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تحميل د. ريك جريفيث</a:t>
            </a:r>
            <a: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a:t>
            </a:r>
            <a:r>
              <a:rPr kumimoji="0" lang="ar-JO"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b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آلاف الملفات في 49 لغة مجاناً</a:t>
            </a:r>
            <a: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BibleStudyDownloads.org</a:t>
            </a:r>
          </a:p>
        </p:txBody>
      </p:sp>
      <p:sp>
        <p:nvSpPr>
          <p:cNvPr id="8" name="Rectangle 7">
            <a:extLst>
              <a:ext uri="{FF2B5EF4-FFF2-40B4-BE49-F238E27FC236}">
                <a16:creationId xmlns:a16="http://schemas.microsoft.com/office/drawing/2014/main" id="{093E94AA-9C4E-2043-80B1-BE730CA63CF0}"/>
              </a:ext>
            </a:extLst>
          </p:cNvPr>
          <p:cNvSpPr/>
          <p:nvPr/>
        </p:nvSpPr>
        <p:spPr>
          <a:xfrm>
            <a:off x="183540" y="1143242"/>
            <a:ext cx="3778860" cy="2875724"/>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lang="ar-JO" sz="3200" dirty="0">
                <a:solidFill>
                  <a:srgbClr val="000000"/>
                </a:solidFill>
                <a:uFill>
                  <a:solidFill>
                    <a:srgbClr val="000000"/>
                  </a:solidFill>
                </a:uFill>
                <a:latin typeface="Arial" panose="020B0604020202020204" pitchFamily="34" charset="0"/>
                <a:ea typeface="Arial Unicode MS"/>
                <a:cs typeface="Arial" panose="020B0604020202020204" pitchFamily="34" charset="0"/>
              </a:rPr>
              <a:t>تتجنب                 الكنائس                السليمة                الدنيوية                (الجزء 2)</a:t>
            </a:r>
            <a:endParaRPr kumimoji="0" lang="en-US" sz="11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9" name="Rectangle 8">
            <a:extLst>
              <a:ext uri="{FF2B5EF4-FFF2-40B4-BE49-F238E27FC236}">
                <a16:creationId xmlns:a16="http://schemas.microsoft.com/office/drawing/2014/main" id="{95535475-661D-4A4D-B06C-94B85DE21A86}"/>
              </a:ext>
            </a:extLst>
          </p:cNvPr>
          <p:cNvSpPr/>
          <p:nvPr/>
        </p:nvSpPr>
        <p:spPr>
          <a:xfrm>
            <a:off x="5148064" y="4843058"/>
            <a:ext cx="3995937" cy="547650"/>
          </a:xfrm>
          <a:prstGeom prst="rect">
            <a:avLst/>
          </a:prstGeom>
          <a:solidFill>
            <a:srgbClr val="FF0000"/>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2800" b="1"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1 تيموثاوس 6: 11-21</a:t>
            </a:r>
            <a:endParaRPr kumimoji="0" lang="en-US" sz="12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1553434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26720E1-A948-9E37-1C94-121389F2C1FA}"/>
              </a:ext>
            </a:extLst>
          </p:cNvPr>
          <p:cNvGrpSpPr/>
          <p:nvPr/>
        </p:nvGrpSpPr>
        <p:grpSpPr>
          <a:xfrm>
            <a:off x="762000" y="533400"/>
            <a:ext cx="7620000" cy="5791200"/>
            <a:chOff x="762000" y="533400"/>
            <a:chExt cx="7620000" cy="5791200"/>
          </a:xfrm>
        </p:grpSpPr>
        <p:pic>
          <p:nvPicPr>
            <p:cNvPr id="1026" name="Picture 2" descr="Danger Falling Rocks Sign">
              <a:extLst>
                <a:ext uri="{FF2B5EF4-FFF2-40B4-BE49-F238E27FC236}">
                  <a16:creationId xmlns:a16="http://schemas.microsoft.com/office/drawing/2014/main" id="{B7103D83-2F14-4276-BD88-DC3269EF2F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533400"/>
              <a:ext cx="7620000" cy="57912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496C2AA-2DD5-89F3-63D0-DF6E4EDE4EF4}"/>
                </a:ext>
              </a:extLst>
            </p:cNvPr>
            <p:cNvSpPr/>
            <p:nvPr/>
          </p:nvSpPr>
          <p:spPr>
            <a:xfrm>
              <a:off x="899592" y="2758276"/>
              <a:ext cx="7200800" cy="3046988"/>
            </a:xfrm>
            <a:prstGeom prst="rect">
              <a:avLst/>
            </a:prstGeom>
            <a:solidFill>
              <a:srgbClr val="F9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6" name="Oval 5">
              <a:extLst>
                <a:ext uri="{FF2B5EF4-FFF2-40B4-BE49-F238E27FC236}">
                  <a16:creationId xmlns:a16="http://schemas.microsoft.com/office/drawing/2014/main" id="{D8601B16-0671-AE4A-CD21-BD83BEB23004}"/>
                </a:ext>
              </a:extLst>
            </p:cNvPr>
            <p:cNvSpPr/>
            <p:nvPr/>
          </p:nvSpPr>
          <p:spPr>
            <a:xfrm>
              <a:off x="1547664" y="1052736"/>
              <a:ext cx="4536504" cy="1446550"/>
            </a:xfrm>
            <a:prstGeom prst="ellipse">
              <a:avLst/>
            </a:prstGeom>
            <a:solidFill>
              <a:srgbClr val="D52E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8" name="Oval 7">
              <a:extLst>
                <a:ext uri="{FF2B5EF4-FFF2-40B4-BE49-F238E27FC236}">
                  <a16:creationId xmlns:a16="http://schemas.microsoft.com/office/drawing/2014/main" id="{9C4A1E0F-0AD9-BBEA-28A8-1BAD5DF92481}"/>
                </a:ext>
              </a:extLst>
            </p:cNvPr>
            <p:cNvSpPr/>
            <p:nvPr/>
          </p:nvSpPr>
          <p:spPr>
            <a:xfrm>
              <a:off x="2750298" y="1092492"/>
              <a:ext cx="4536504" cy="1446550"/>
            </a:xfrm>
            <a:prstGeom prst="ellipse">
              <a:avLst/>
            </a:prstGeom>
            <a:solidFill>
              <a:srgbClr val="D52E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3" name="TextBox 2">
            <a:extLst>
              <a:ext uri="{FF2B5EF4-FFF2-40B4-BE49-F238E27FC236}">
                <a16:creationId xmlns:a16="http://schemas.microsoft.com/office/drawing/2014/main" id="{6D033F11-A77E-1AA8-F664-E9CBC970BA13}"/>
              </a:ext>
            </a:extLst>
          </p:cNvPr>
          <p:cNvSpPr txBox="1"/>
          <p:nvPr/>
        </p:nvSpPr>
        <p:spPr>
          <a:xfrm>
            <a:off x="1835696" y="1052736"/>
            <a:ext cx="5034136" cy="144655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88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خطر</a:t>
            </a:r>
            <a:endParaRPr kumimoji="0" lang="en-US" sz="88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C74AFE2-3D84-5760-64C7-810AF8831564}"/>
              </a:ext>
            </a:extLst>
          </p:cNvPr>
          <p:cNvSpPr txBox="1"/>
          <p:nvPr/>
        </p:nvSpPr>
        <p:spPr>
          <a:xfrm>
            <a:off x="762000" y="2974300"/>
            <a:ext cx="7482408" cy="304698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960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صخور    متساقطة</a:t>
            </a:r>
            <a:endParaRPr kumimoji="0" lang="en-US" sz="960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4281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DEC702E-9916-F351-B1F7-F330C7F08DA2}"/>
              </a:ext>
            </a:extLst>
          </p:cNvPr>
          <p:cNvGrpSpPr/>
          <p:nvPr/>
        </p:nvGrpSpPr>
        <p:grpSpPr>
          <a:xfrm>
            <a:off x="2538412" y="300404"/>
            <a:ext cx="4067175" cy="6257192"/>
            <a:chOff x="2538412" y="300404"/>
            <a:chExt cx="4067175" cy="6257192"/>
          </a:xfrm>
        </p:grpSpPr>
        <p:pic>
          <p:nvPicPr>
            <p:cNvPr id="2050" name="Picture 2" descr="Rip Current PNG - rip-current-funny rip-current-posters rip ...">
              <a:extLst>
                <a:ext uri="{FF2B5EF4-FFF2-40B4-BE49-F238E27FC236}">
                  <a16:creationId xmlns:a16="http://schemas.microsoft.com/office/drawing/2014/main" id="{2BB0F081-8993-43CC-82CA-F7D08E0CAC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8412" y="300404"/>
              <a:ext cx="4067175" cy="625719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E322B30-D701-07A3-F9E5-FF02C6130695}"/>
                </a:ext>
              </a:extLst>
            </p:cNvPr>
            <p:cNvSpPr/>
            <p:nvPr/>
          </p:nvSpPr>
          <p:spPr>
            <a:xfrm>
              <a:off x="3059832" y="4797152"/>
              <a:ext cx="2952328" cy="132343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7C6EC7CD-9892-134D-FA8B-3D55CF545DC2}"/>
                </a:ext>
              </a:extLst>
            </p:cNvPr>
            <p:cNvSpPr/>
            <p:nvPr/>
          </p:nvSpPr>
          <p:spPr>
            <a:xfrm>
              <a:off x="3131840" y="813082"/>
              <a:ext cx="2988333" cy="599694"/>
            </a:xfrm>
            <a:prstGeom prst="rect">
              <a:avLst/>
            </a:prstGeom>
            <a:solidFill>
              <a:srgbClr val="FFD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4" name="TextBox 3">
            <a:extLst>
              <a:ext uri="{FF2B5EF4-FFF2-40B4-BE49-F238E27FC236}">
                <a16:creationId xmlns:a16="http://schemas.microsoft.com/office/drawing/2014/main" id="{01A0D3EB-6CB3-6088-F3B9-254474B5AA5A}"/>
              </a:ext>
            </a:extLst>
          </p:cNvPr>
          <p:cNvSpPr txBox="1"/>
          <p:nvPr/>
        </p:nvSpPr>
        <p:spPr>
          <a:xfrm>
            <a:off x="830795" y="4797152"/>
            <a:ext cx="7482408" cy="132343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تيارات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ممزقة</a:t>
            </a:r>
            <a:endParaRPr kumimoji="0" lang="en-US" sz="400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683DBAD-42EB-A635-A16B-5280F9A51C6C}"/>
              </a:ext>
            </a:extLst>
          </p:cNvPr>
          <p:cNvSpPr txBox="1"/>
          <p:nvPr/>
        </p:nvSpPr>
        <p:spPr>
          <a:xfrm>
            <a:off x="899592" y="653787"/>
            <a:ext cx="7482408"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تحذير</a:t>
            </a:r>
            <a:endParaRPr kumimoji="0" lang="en-US" sz="360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81021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earing a costume&#10;&#10;Description automatically generated">
            <a:extLst>
              <a:ext uri="{FF2B5EF4-FFF2-40B4-BE49-F238E27FC236}">
                <a16:creationId xmlns:a16="http://schemas.microsoft.com/office/drawing/2014/main" id="{08F55975-F961-418E-89EF-6FF7269841C5}"/>
              </a:ext>
            </a:extLst>
          </p:cNvPr>
          <p:cNvPicPr/>
          <p:nvPr/>
        </p:nvPicPr>
        <p:blipFill rotWithShape="1">
          <a:blip r:embed="rId2">
            <a:extLst>
              <a:ext uri="{28A0092B-C50C-407E-A947-70E740481C1C}">
                <a14:useLocalDpi xmlns:a14="http://schemas.microsoft.com/office/drawing/2010/main" val="0"/>
              </a:ext>
            </a:extLst>
          </a:blip>
          <a:srcRect l="4805" t="23096" r="19958" b="15928"/>
          <a:stretch/>
        </p:blipFill>
        <p:spPr>
          <a:xfrm>
            <a:off x="0" y="0"/>
            <a:ext cx="9144000" cy="6858000"/>
          </a:xfrm>
          <a:prstGeom prst="rect">
            <a:avLst/>
          </a:prstGeom>
        </p:spPr>
      </p:pic>
      <p:sp>
        <p:nvSpPr>
          <p:cNvPr id="3" name="Rectangle 2">
            <a:extLst>
              <a:ext uri="{FF2B5EF4-FFF2-40B4-BE49-F238E27FC236}">
                <a16:creationId xmlns:a16="http://schemas.microsoft.com/office/drawing/2014/main" id="{7B3380CA-B6A6-4675-87BC-9D5EA01AF309}"/>
              </a:ext>
            </a:extLst>
          </p:cNvPr>
          <p:cNvSpPr/>
          <p:nvPr/>
        </p:nvSpPr>
        <p:spPr>
          <a:xfrm>
            <a:off x="240691" y="1152766"/>
            <a:ext cx="2797784" cy="1949444"/>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36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rPr>
              <a:t>حياة         الكنيسة      السليمة</a:t>
            </a:r>
            <a:endParaRPr kumimoji="0" lang="en-US" sz="14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4" name="Rectangle 3">
            <a:extLst>
              <a:ext uri="{FF2B5EF4-FFF2-40B4-BE49-F238E27FC236}">
                <a16:creationId xmlns:a16="http://schemas.microsoft.com/office/drawing/2014/main" id="{4F6E1D08-1D55-430A-8CC6-DA48C50AD731}"/>
              </a:ext>
            </a:extLst>
          </p:cNvPr>
          <p:cNvSpPr/>
          <p:nvPr/>
        </p:nvSpPr>
        <p:spPr>
          <a:xfrm>
            <a:off x="5934854" y="5587159"/>
            <a:ext cx="3066865" cy="547650"/>
          </a:xfrm>
          <a:prstGeom prst="rect">
            <a:avLst/>
          </a:prstGeom>
          <a:solidFill>
            <a:srgbClr val="FF0000"/>
          </a:solidFill>
        </p:spPr>
        <p:txBody>
          <a:bodyPr wrap="non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دراسات في 1 تيموثاوس</a:t>
            </a:r>
            <a:endParaRPr kumimoji="0" lang="en-US" sz="12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Tree>
    <p:extLst>
      <p:ext uri="{BB962C8B-B14F-4D97-AF65-F5344CB8AC3E}">
        <p14:creationId xmlns:p14="http://schemas.microsoft.com/office/powerpoint/2010/main" val="1637914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earing a costume&#10;&#10;Description automatically generated">
            <a:extLst>
              <a:ext uri="{FF2B5EF4-FFF2-40B4-BE49-F238E27FC236}">
                <a16:creationId xmlns:a16="http://schemas.microsoft.com/office/drawing/2014/main" id="{08F55975-F961-418E-89EF-6FF7269841C5}"/>
              </a:ext>
            </a:extLst>
          </p:cNvPr>
          <p:cNvPicPr/>
          <p:nvPr/>
        </p:nvPicPr>
        <p:blipFill rotWithShape="1">
          <a:blip r:embed="rId2">
            <a:extLst>
              <a:ext uri="{28A0092B-C50C-407E-A947-70E740481C1C}">
                <a14:useLocalDpi xmlns:a14="http://schemas.microsoft.com/office/drawing/2010/main" val="0"/>
              </a:ext>
            </a:extLst>
          </a:blip>
          <a:srcRect l="4805" t="23096" r="19958" b="15928"/>
          <a:stretch/>
        </p:blipFill>
        <p:spPr>
          <a:xfrm>
            <a:off x="0" y="0"/>
            <a:ext cx="9144000" cy="6858000"/>
          </a:xfrm>
          <a:prstGeom prst="rect">
            <a:avLst/>
          </a:prstGeom>
        </p:spPr>
      </p:pic>
      <p:sp>
        <p:nvSpPr>
          <p:cNvPr id="5" name="Rectangle 4">
            <a:extLst>
              <a:ext uri="{FF2B5EF4-FFF2-40B4-BE49-F238E27FC236}">
                <a16:creationId xmlns:a16="http://schemas.microsoft.com/office/drawing/2014/main" id="{DD21DCEF-FE90-4221-8B69-8F2786A674B7}"/>
              </a:ext>
            </a:extLst>
          </p:cNvPr>
          <p:cNvSpPr/>
          <p:nvPr/>
        </p:nvSpPr>
        <p:spPr>
          <a:xfrm>
            <a:off x="183540" y="1143242"/>
            <a:ext cx="3778860" cy="2309415"/>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lang="ar-JO" sz="3200" dirty="0">
                <a:solidFill>
                  <a:srgbClr val="000000"/>
                </a:solidFill>
                <a:uFill>
                  <a:solidFill>
                    <a:srgbClr val="000000"/>
                  </a:solidFill>
                </a:uFill>
                <a:latin typeface="Arial" panose="020B0604020202020204" pitchFamily="34" charset="0"/>
                <a:ea typeface="Arial Unicode MS"/>
                <a:cs typeface="Arial" panose="020B0604020202020204" pitchFamily="34" charset="0"/>
              </a:rPr>
              <a:t>تتجنب                 الكنائس                السليمة                الدنيوية</a:t>
            </a:r>
            <a:endParaRPr kumimoji="0" lang="en-US" sz="11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6" name="Rectangle 5">
            <a:extLst>
              <a:ext uri="{FF2B5EF4-FFF2-40B4-BE49-F238E27FC236}">
                <a16:creationId xmlns:a16="http://schemas.microsoft.com/office/drawing/2014/main" id="{88CD8F20-5897-4437-B467-115232566B4E}"/>
              </a:ext>
            </a:extLst>
          </p:cNvPr>
          <p:cNvSpPr/>
          <p:nvPr/>
        </p:nvSpPr>
        <p:spPr>
          <a:xfrm>
            <a:off x="6172200" y="5596684"/>
            <a:ext cx="2989441" cy="547650"/>
          </a:xfrm>
          <a:prstGeom prst="rect">
            <a:avLst/>
          </a:prstGeom>
          <a:solidFill>
            <a:srgbClr val="FF0000"/>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lang="ar-JO" sz="2800" dirty="0">
                <a:solidFill>
                  <a:prstClr val="white"/>
                </a:solidFill>
                <a:uFill>
                  <a:solidFill>
                    <a:srgbClr val="000000"/>
                  </a:solidFill>
                </a:uFill>
                <a:latin typeface="Arial" panose="020B0604020202020204" pitchFamily="34" charset="0"/>
                <a:ea typeface="Arial Unicode MS"/>
                <a:cs typeface="Arial" panose="020B0604020202020204" pitchFamily="34" charset="0"/>
              </a:rPr>
              <a:t>1 تيموثاوس 6: 3-21</a:t>
            </a:r>
            <a:endParaRPr kumimoji="0" lang="en-US" sz="12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Tree>
    <p:extLst>
      <p:ext uri="{BB962C8B-B14F-4D97-AF65-F5344CB8AC3E}">
        <p14:creationId xmlns:p14="http://schemas.microsoft.com/office/powerpoint/2010/main" val="2141907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ntented or A Compromiser? — Calvary Baptist Church of North ...">
            <a:extLst>
              <a:ext uri="{FF2B5EF4-FFF2-40B4-BE49-F238E27FC236}">
                <a16:creationId xmlns:a16="http://schemas.microsoft.com/office/drawing/2014/main" id="{030467BD-9200-4A60-9D8E-A0BE664A92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 y="781050"/>
            <a:ext cx="9119616" cy="35623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5FB6C71-B326-430C-B6F9-94031899C6E3}"/>
              </a:ext>
            </a:extLst>
          </p:cNvPr>
          <p:cNvSpPr txBox="1"/>
          <p:nvPr/>
        </p:nvSpPr>
        <p:spPr>
          <a:xfrm>
            <a:off x="238125" y="4286720"/>
            <a:ext cx="8667750" cy="1314847"/>
          </a:xfrm>
          <a:prstGeom prst="rect">
            <a:avLst/>
          </a:prstGeom>
          <a:no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lang="ar-JO" sz="3600" dirty="0">
                <a:solidFill>
                  <a:srgbClr val="0070C0"/>
                </a:solidFill>
                <a:uFill>
                  <a:solidFill>
                    <a:srgbClr val="000000"/>
                  </a:solidFill>
                </a:uFill>
                <a:latin typeface="Arial" panose="020B0604020202020204" pitchFamily="34" charset="0"/>
                <a:ea typeface="Arial Unicode MS"/>
                <a:cs typeface="Arial" panose="020B0604020202020204" pitchFamily="34" charset="0"/>
              </a:rPr>
              <a:t>إنهم قانعون بتدبير الله</a:t>
            </a:r>
            <a:endParaRPr kumimoji="0" lang="en-US" sz="3600" u="none" strike="noStrike" kern="1200" cap="none" spc="0" normalizeH="0" baseline="0" noProof="0" dirty="0">
              <a:ln>
                <a:noFill/>
              </a:ln>
              <a:solidFill>
                <a:srgbClr val="0070C0"/>
              </a:solidFill>
              <a:effectLst/>
              <a:uLnTx/>
              <a:uFill>
                <a:solidFill>
                  <a:srgbClr val="000000"/>
                </a:solidFill>
              </a:uFill>
              <a:latin typeface="Arial" panose="020B0604020202020204" pitchFamily="34" charset="0"/>
              <a:ea typeface="Arial Unicode MS"/>
              <a:cs typeface="Arial" panose="020B0604020202020204" pitchFamily="34" charset="0"/>
            </a:endParaRPr>
          </a:p>
          <a:p>
            <a:pPr marL="0" marR="0" lvl="0" indent="0" algn="ctr" defTabSz="457200" rtl="0" eaLnBrk="1" fontAlgn="auto" latinLnBrk="0" hangingPunct="1">
              <a:lnSpc>
                <a:spcPct val="115000"/>
              </a:lnSpc>
              <a:spcBef>
                <a:spcPts val="0"/>
              </a:spcBef>
              <a:spcAft>
                <a:spcPts val="0"/>
              </a:spcAft>
              <a:buClrTx/>
              <a:buSzTx/>
              <a:buFontTx/>
              <a:buNone/>
              <a:tabLst/>
              <a:defRPr/>
            </a:pPr>
            <a:r>
              <a:rPr lang="ar-JO" sz="3600" dirty="0">
                <a:solidFill>
                  <a:srgbClr val="0070C0"/>
                </a:solidFill>
                <a:uFill>
                  <a:solidFill>
                    <a:srgbClr val="000000"/>
                  </a:solidFill>
                </a:uFill>
                <a:latin typeface="Arial" panose="020B0604020202020204" pitchFamily="34" charset="0"/>
                <a:ea typeface="Arial Unicode MS"/>
                <a:cs typeface="Arial" panose="020B0604020202020204" pitchFamily="34" charset="0"/>
              </a:rPr>
              <a:t>(1 تيموثاوس 6: 3-10)</a:t>
            </a:r>
            <a:endParaRPr kumimoji="0" lang="en-US" sz="3600" u="none" strike="noStrike" kern="1200" cap="none" spc="0" normalizeH="0" baseline="0" noProof="0" dirty="0">
              <a:ln>
                <a:noFill/>
              </a:ln>
              <a:solidFill>
                <a:srgbClr val="0070C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Tree>
    <p:extLst>
      <p:ext uri="{BB962C8B-B14F-4D97-AF65-F5344CB8AC3E}">
        <p14:creationId xmlns:p14="http://schemas.microsoft.com/office/powerpoint/2010/main" val="749484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DVIDS - Images - U.S. Marines and Singapore Armed Forces refine ...">
            <a:extLst>
              <a:ext uri="{FF2B5EF4-FFF2-40B4-BE49-F238E27FC236}">
                <a16:creationId xmlns:a16="http://schemas.microsoft.com/office/drawing/2014/main" id="{72A6CE56-D47D-4156-92CD-298F2DAE099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741" r="18262" b="-1"/>
          <a:stretch/>
        </p:blipFill>
        <p:spPr bwMode="auto">
          <a:xfrm>
            <a:off x="3082595" y="10"/>
            <a:ext cx="6061405"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73" name="Freeform: Shape 72">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719285"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Freeform: Shape 74">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711665"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5FB6C71-B326-430C-B6F9-94031899C6E3}"/>
              </a:ext>
            </a:extLst>
          </p:cNvPr>
          <p:cNvSpPr txBox="1"/>
          <p:nvPr/>
        </p:nvSpPr>
        <p:spPr>
          <a:xfrm>
            <a:off x="66675" y="1122363"/>
            <a:ext cx="3587840" cy="3204134"/>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lang="ar-JO" sz="3600" dirty="0">
                <a:solidFill>
                  <a:srgbClr val="70AD47">
                    <a:lumMod val="50000"/>
                  </a:srgbClr>
                </a:solidFill>
                <a:uFill>
                  <a:solidFill>
                    <a:srgbClr val="000000"/>
                  </a:solidFill>
                </a:uFill>
                <a:latin typeface="Arial" panose="020B0604020202020204" pitchFamily="34" charset="0"/>
                <a:ea typeface="+mn-ea"/>
                <a:cs typeface="Arial" panose="020B0604020202020204" pitchFamily="34" charset="0"/>
              </a:rPr>
              <a:t>إنهم يثابرون </a:t>
            </a:r>
          </a:p>
          <a:p>
            <a:pPr marL="0" marR="0" lvl="0" indent="0" algn="ctr" defTabSz="914400" rtl="0" eaLnBrk="1" fontAlgn="auto" latinLnBrk="0" hangingPunct="1">
              <a:lnSpc>
                <a:spcPct val="90000"/>
              </a:lnSpc>
              <a:spcBef>
                <a:spcPct val="0"/>
              </a:spcBef>
              <a:spcAft>
                <a:spcPts val="600"/>
              </a:spcAft>
              <a:buClrTx/>
              <a:buSzTx/>
              <a:buFontTx/>
              <a:buNone/>
              <a:tabLst/>
              <a:defRPr/>
            </a:pPr>
            <a:r>
              <a:rPr lang="ar-JO" sz="3600" dirty="0">
                <a:solidFill>
                  <a:srgbClr val="70AD47">
                    <a:lumMod val="50000"/>
                  </a:srgbClr>
                </a:solidFill>
                <a:uFill>
                  <a:solidFill>
                    <a:srgbClr val="000000"/>
                  </a:solidFill>
                </a:uFill>
                <a:latin typeface="Arial" panose="020B0604020202020204" pitchFamily="34" charset="0"/>
                <a:ea typeface="+mn-ea"/>
                <a:cs typeface="Arial" panose="020B0604020202020204" pitchFamily="34" charset="0"/>
              </a:rPr>
              <a:t>في المعركة </a:t>
            </a:r>
          </a:p>
          <a:p>
            <a:pPr marL="0" marR="0" lvl="0" indent="0" algn="ctr" defTabSz="914400" rtl="0" eaLnBrk="1" fontAlgn="auto" latinLnBrk="0" hangingPunct="1">
              <a:lnSpc>
                <a:spcPct val="90000"/>
              </a:lnSpc>
              <a:spcBef>
                <a:spcPct val="0"/>
              </a:spcBef>
              <a:spcAft>
                <a:spcPts val="600"/>
              </a:spcAft>
              <a:buClrTx/>
              <a:buSzTx/>
              <a:buFontTx/>
              <a:buNone/>
              <a:tabLst/>
              <a:defRPr/>
            </a:pPr>
            <a:r>
              <a:rPr lang="ar-JO" sz="3600" dirty="0">
                <a:solidFill>
                  <a:srgbClr val="70AD47">
                    <a:lumMod val="50000"/>
                  </a:srgbClr>
                </a:solidFill>
                <a:uFill>
                  <a:solidFill>
                    <a:srgbClr val="000000"/>
                  </a:solidFill>
                </a:uFill>
                <a:latin typeface="Arial" panose="020B0604020202020204" pitchFamily="34" charset="0"/>
                <a:ea typeface="+mn-ea"/>
                <a:cs typeface="Arial" panose="020B0604020202020204" pitchFamily="34" charset="0"/>
              </a:rPr>
              <a:t>ضد الدنيوية</a:t>
            </a:r>
            <a:endParaRPr kumimoji="0" lang="en-US" sz="3200" u="none" strike="noStrike" kern="1200" cap="none" spc="0" normalizeH="0" baseline="0" noProof="0" dirty="0">
              <a:ln>
                <a:noFill/>
              </a:ln>
              <a:solidFill>
                <a:prstClr val="black"/>
              </a:solidFill>
              <a:effectLst/>
              <a:uLnTx/>
              <a:uFill>
                <a:solidFill>
                  <a:srgbClr val="000000"/>
                </a:solidFill>
              </a:uFill>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ct val="0"/>
              </a:spcBef>
              <a:spcAft>
                <a:spcPts val="600"/>
              </a:spcAft>
              <a:buClrTx/>
              <a:buSzTx/>
              <a:buFontTx/>
              <a:buNone/>
              <a:tabLst/>
              <a:defRPr/>
            </a:pPr>
            <a:r>
              <a:rPr lang="ar-JO" sz="3200" dirty="0">
                <a:solidFill>
                  <a:prstClr val="black"/>
                </a:solidFill>
                <a:uFill>
                  <a:solidFill>
                    <a:srgbClr val="000000"/>
                  </a:solidFill>
                </a:uFill>
                <a:latin typeface="Arial" panose="020B0604020202020204" pitchFamily="34" charset="0"/>
                <a:ea typeface="+mn-ea"/>
                <a:cs typeface="Arial" panose="020B0604020202020204" pitchFamily="34" charset="0"/>
              </a:rPr>
              <a:t>(1 تيموثاوس 6: 11-16)</a:t>
            </a:r>
            <a:endParaRPr kumimoji="0" lang="en-US" sz="3200" u="none" strike="noStrike" kern="1200" cap="none" spc="0" normalizeH="0" baseline="0" noProof="0" dirty="0">
              <a:ln>
                <a:noFill/>
              </a:ln>
              <a:solidFill>
                <a:prstClr val="black"/>
              </a:solidFill>
              <a:effectLst/>
              <a:uLnTx/>
              <a:uFill>
                <a:solidFill>
                  <a:srgbClr val="000000"/>
                </a:solidFill>
              </a:uFill>
              <a:latin typeface="Arial" panose="020B0604020202020204" pitchFamily="34" charset="0"/>
              <a:ea typeface="+mn-ea"/>
              <a:cs typeface="Arial" panose="020B0604020202020204" pitchFamily="34" charset="0"/>
            </a:endParaRPr>
          </a:p>
        </p:txBody>
      </p:sp>
      <p:sp>
        <p:nvSpPr>
          <p:cNvPr id="77" name="Rectangle 7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30175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6462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3" name="Freeform: Shape 72">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719285"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Freeform: Shape 74">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711665"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5FB6C71-B326-430C-B6F9-94031899C6E3}"/>
              </a:ext>
            </a:extLst>
          </p:cNvPr>
          <p:cNvSpPr txBox="1"/>
          <p:nvPr/>
        </p:nvSpPr>
        <p:spPr>
          <a:xfrm>
            <a:off x="4667250" y="1122472"/>
            <a:ext cx="3587840" cy="4898816"/>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150000"/>
              </a:lnSpc>
              <a:spcBef>
                <a:spcPct val="0"/>
              </a:spcBef>
              <a:spcAft>
                <a:spcPts val="600"/>
              </a:spcAft>
              <a:buClrTx/>
              <a:buSzTx/>
              <a:buFontTx/>
              <a:buNone/>
              <a:tabLst/>
              <a:defRPr/>
            </a:pPr>
            <a:r>
              <a:rPr kumimoji="0" lang="ar-JO"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أهرب</a:t>
            </a:r>
            <a:endParaRPr kumimoji="0" lang="en-US"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50000"/>
              </a:lnSpc>
              <a:spcBef>
                <a:spcPct val="0"/>
              </a:spcBef>
              <a:spcAft>
                <a:spcPts val="600"/>
              </a:spcAft>
              <a:buClrTx/>
              <a:buSzTx/>
              <a:buFontTx/>
              <a:buNone/>
              <a:tabLst/>
              <a:defRPr/>
            </a:pPr>
            <a:r>
              <a:rPr kumimoji="0" lang="ar-JO"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اسعى</a:t>
            </a:r>
            <a:endParaRPr kumimoji="0" lang="en-US"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50000"/>
              </a:lnSpc>
              <a:spcBef>
                <a:spcPct val="0"/>
              </a:spcBef>
              <a:spcAft>
                <a:spcPts val="600"/>
              </a:spcAft>
              <a:buClrTx/>
              <a:buSzTx/>
              <a:buFontTx/>
              <a:buNone/>
              <a:tabLst/>
              <a:defRPr/>
            </a:pPr>
            <a:r>
              <a:rPr kumimoji="0" lang="ar-JO"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حارب</a:t>
            </a:r>
            <a:endParaRPr kumimoji="0" lang="en-US"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50000"/>
              </a:lnSpc>
              <a:spcBef>
                <a:spcPct val="0"/>
              </a:spcBef>
              <a:spcAft>
                <a:spcPts val="600"/>
              </a:spcAft>
              <a:buClrTx/>
              <a:buSzTx/>
              <a:buFontTx/>
              <a:buNone/>
              <a:tabLst/>
              <a:defRPr/>
            </a:pPr>
            <a:r>
              <a:rPr kumimoji="0" lang="ar-JO"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تمسك</a:t>
            </a:r>
            <a:endParaRPr kumimoji="0" lang="en-US"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50000"/>
              </a:lnSpc>
              <a:spcBef>
                <a:spcPct val="0"/>
              </a:spcBef>
              <a:spcAft>
                <a:spcPts val="600"/>
              </a:spcAft>
              <a:buClrTx/>
              <a:buSzTx/>
              <a:buFontTx/>
              <a:buNone/>
              <a:tabLst/>
              <a:defRPr/>
            </a:pPr>
            <a:r>
              <a:rPr kumimoji="0" lang="ar-JO"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احفظ</a:t>
            </a:r>
            <a:endParaRPr kumimoji="0" lang="en-US" u="none" strike="noStrike" kern="1200" cap="none" spc="0" normalizeH="0" baseline="0" noProof="0" dirty="0">
              <a:ln>
                <a:noFill/>
              </a:ln>
              <a:solidFill>
                <a:prstClr val="black"/>
              </a:solidFill>
              <a:effectLst/>
              <a:uLnTx/>
              <a:uFill>
                <a:solidFill>
                  <a:srgbClr val="000000"/>
                </a:solidFill>
              </a:uFill>
              <a:latin typeface="Arial" panose="020B0604020202020204" pitchFamily="34" charset="0"/>
              <a:ea typeface="+mn-ea"/>
              <a:cs typeface="Arial" panose="020B0604020202020204" pitchFamily="34" charset="0"/>
            </a:endParaRPr>
          </a:p>
        </p:txBody>
      </p:sp>
      <p:sp>
        <p:nvSpPr>
          <p:cNvPr id="77" name="Rectangle 7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30175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7F1B7259-D33A-456E-8953-9FABBAA061D9}"/>
              </a:ext>
            </a:extLst>
          </p:cNvPr>
          <p:cNvSpPr txBox="1"/>
          <p:nvPr/>
        </p:nvSpPr>
        <p:spPr>
          <a:xfrm>
            <a:off x="119063" y="2661800"/>
            <a:ext cx="3405187" cy="901593"/>
          </a:xfrm>
          <a:prstGeom prst="rect">
            <a:avLst/>
          </a:prstGeom>
          <a:solidFill>
            <a:schemeClr val="accent6">
              <a:lumMod val="50000"/>
            </a:schemeClr>
          </a:solidFill>
        </p:spPr>
        <p:txBody>
          <a:bodyPr wrap="square">
            <a:spAutoFit/>
          </a:bodyPr>
          <a:lstStyle/>
          <a:p>
            <a:pPr marL="0" marR="0" lvl="0" indent="0" algn="ctr" defTabSz="914400" rtl="0" eaLnBrk="1" fontAlgn="auto" latinLnBrk="0" hangingPunct="1">
              <a:lnSpc>
                <a:spcPct val="150000"/>
              </a:lnSpc>
              <a:spcBef>
                <a:spcPct val="0"/>
              </a:spcBef>
              <a:spcAft>
                <a:spcPts val="600"/>
              </a:spcAft>
              <a:buClrTx/>
              <a:buSzTx/>
              <a:buFontTx/>
              <a:buNone/>
              <a:tabLst/>
              <a:defRPr/>
            </a:pPr>
            <a:r>
              <a:rPr kumimoji="0" lang="ar-JO" sz="400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كلمات عملية</a:t>
            </a:r>
            <a:endParaRPr kumimoji="0" lang="en-US" sz="110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797397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7384"/>
            <a:ext cx="9144000" cy="829727"/>
          </a:xfrm>
          <a:effectLst>
            <a:outerShdw blurRad="63500" dist="35921" dir="2700000" algn="ctr" rotWithShape="0">
              <a:schemeClr val="tx2">
                <a:alpha val="74998"/>
              </a:schemeClr>
            </a:outerShdw>
          </a:effectLst>
        </p:spPr>
        <p:txBody>
          <a:bodyPr anchor="t"/>
          <a:lstStyle/>
          <a:p>
            <a:r>
              <a:rPr lang="ar-SA" sz="3600" dirty="0"/>
              <a:t>غبي، تائه، أعزل</a:t>
            </a:r>
            <a:endParaRPr lang="en-US" sz="3600" dirty="0"/>
          </a:p>
        </p:txBody>
      </p:sp>
      <p:sp>
        <p:nvSpPr>
          <p:cNvPr id="5" name="TextBox 2"/>
          <p:cNvSpPr txBox="1">
            <a:spLocks noChangeArrowheads="1"/>
          </p:cNvSpPr>
          <p:nvPr/>
        </p:nvSpPr>
        <p:spPr bwMode="auto">
          <a:xfrm>
            <a:off x="0" y="6211669"/>
            <a:ext cx="91440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تيم تشاليز, </a:t>
            </a:r>
            <a:r>
              <a:rPr kumimoji="0" lang="en-US" sz="1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http://www.challies.com/christian-living/dumb-directionless-defenseless </a:t>
            </a:r>
            <a:r>
              <a:rPr kumimoji="0" lang="ar-JO" sz="1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تم النشر في 26 أغسطس 2013، وتم الوصول إليه في 7 أغسطس 2016</a:t>
            </a:r>
          </a:p>
        </p:txBody>
      </p:sp>
      <p:pic>
        <p:nvPicPr>
          <p:cNvPr id="7" name="Picture 6"/>
          <p:cNvPicPr>
            <a:picLocks noChangeAspect="1"/>
          </p:cNvPicPr>
          <p:nvPr/>
        </p:nvPicPr>
        <p:blipFill>
          <a:blip r:embed="rId3"/>
          <a:stretch>
            <a:fillRect/>
          </a:stretch>
        </p:blipFill>
        <p:spPr>
          <a:xfrm>
            <a:off x="682092" y="567308"/>
            <a:ext cx="7706332" cy="5597996"/>
          </a:xfrm>
          <a:prstGeom prst="rect">
            <a:avLst/>
          </a:prstGeom>
        </p:spPr>
      </p:pic>
    </p:spTree>
    <p:extLst>
      <p:ext uri="{BB962C8B-B14F-4D97-AF65-F5344CB8AC3E}">
        <p14:creationId xmlns:p14="http://schemas.microsoft.com/office/powerpoint/2010/main" val="667777330"/>
      </p:ext>
    </p:extLst>
  </p:cSld>
  <p:clrMapOvr>
    <a:masterClrMapping/>
  </p:clrMapOvr>
  <p:transition/>
</p:sld>
</file>

<file path=ppt/slides/slide3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440322C-3CA0-46CA-8CAC-50A06B1E1ABC}"/>
              </a:ext>
            </a:extLst>
          </p:cNvPr>
          <p:cNvSpPr txBox="1"/>
          <p:nvPr/>
        </p:nvSpPr>
        <p:spPr>
          <a:xfrm>
            <a:off x="628650" y="5395912"/>
            <a:ext cx="7886700" cy="1462077"/>
          </a:xfrm>
          <a:prstGeom prst="rect">
            <a:avLst/>
          </a:prstGeom>
        </p:spPr>
        <p:txBody>
          <a:bodyPr vert="horz" lIns="91440" tIns="45720" rIns="91440" bIns="45720" rtlCol="0" anchor="ctr">
            <a:noAutofit/>
          </a:bodyPr>
          <a:lstStyle/>
          <a:p>
            <a:pPr lvl="0" algn="ctr" fontAlgn="auto">
              <a:lnSpc>
                <a:spcPct val="90000"/>
              </a:lnSpc>
              <a:spcAft>
                <a:spcPts val="600"/>
              </a:spcAft>
              <a:defRPr/>
            </a:pPr>
            <a:r>
              <a:rPr lang="ar-SA" sz="2800" dirty="0">
                <a:solidFill>
                  <a:prstClr val="black"/>
                </a:solidFill>
                <a:latin typeface="Arial" panose="020B0604020202020204" pitchFamily="34" charset="0"/>
                <a:ea typeface="+mn-ea"/>
                <a:cs typeface="Arial" panose="020B0604020202020204" pitchFamily="34" charset="0"/>
              </a:rPr>
              <a:t>٢ تيموثاوس ٤ : ١٠</a:t>
            </a:r>
          </a:p>
          <a:p>
            <a:pPr lvl="0" algn="ctr" fontAlgn="auto">
              <a:lnSpc>
                <a:spcPct val="90000"/>
              </a:lnSpc>
              <a:spcAft>
                <a:spcPts val="600"/>
              </a:spcAft>
              <a:defRPr/>
            </a:pPr>
            <a:r>
              <a:rPr lang="ar-SA" sz="2800" dirty="0">
                <a:solidFill>
                  <a:prstClr val="black"/>
                </a:solidFill>
                <a:latin typeface="Arial" panose="020B0604020202020204" pitchFamily="34" charset="0"/>
                <a:ea typeface="+mn-ea"/>
                <a:cs typeface="Arial" panose="020B0604020202020204" pitchFamily="34" charset="0"/>
              </a:rPr>
              <a:t>لأن ديماس قد تركني إذ أحب العالم الحاضر وذهب إلى تسالونيكي، وكريسكيس إلى غلاطية، وتيطس إلى دلماطية.</a:t>
            </a:r>
          </a:p>
        </p:txBody>
      </p:sp>
      <p:pic>
        <p:nvPicPr>
          <p:cNvPr id="5124" name="Picture 4" descr="Wallpaper greens, forest, trees, fog, tropics, jungle, Jungle ...">
            <a:extLst>
              <a:ext uri="{FF2B5EF4-FFF2-40B4-BE49-F238E27FC236}">
                <a16:creationId xmlns:a16="http://schemas.microsoft.com/office/drawing/2014/main" id="{38634307-0C7F-4BB2-AABB-9659C897BF9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435"/>
          <a:stretch/>
        </p:blipFill>
        <p:spPr bwMode="auto">
          <a:xfrm>
            <a:off x="20" y="10"/>
            <a:ext cx="9143980" cy="5395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9798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7D6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70" name="Picture 2" descr="Does Valium Have Dangerous Side Effects? | Avalon Malibu">
            <a:extLst>
              <a:ext uri="{FF2B5EF4-FFF2-40B4-BE49-F238E27FC236}">
                <a16:creationId xmlns:a16="http://schemas.microsoft.com/office/drawing/2014/main" id="{17478D45-E6D0-43EB-A4B9-67649B8F0F3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86466" y="643467"/>
            <a:ext cx="5571066" cy="557106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6481224-5CB4-4FB1-8A91-5E4F4BD1A1A8}"/>
              </a:ext>
            </a:extLst>
          </p:cNvPr>
          <p:cNvSpPr txBox="1"/>
          <p:nvPr/>
        </p:nvSpPr>
        <p:spPr>
          <a:xfrm>
            <a:off x="726567" y="643467"/>
            <a:ext cx="7690863" cy="548099"/>
          </a:xfrm>
          <a:prstGeom prst="rect">
            <a:avLst/>
          </a:prstGeom>
          <a:solidFill>
            <a:srgbClr val="7A0000"/>
          </a:solidFill>
        </p:spPr>
        <p:txBody>
          <a:bodyPr wrap="square">
            <a:spAutoFit/>
          </a:bodyPr>
          <a:lstStyle/>
          <a:p>
            <a:pPr marL="0" marR="0" lvl="0" indent="0" algn="r" defTabSz="457200" rtl="0" eaLnBrk="1" fontAlgn="auto" latinLnBrk="0" hangingPunct="1">
              <a:lnSpc>
                <a:spcPct val="115000"/>
              </a:lnSpc>
              <a:spcBef>
                <a:spcPts val="1200"/>
              </a:spcBef>
              <a:spcAft>
                <a:spcPts val="0"/>
              </a:spcAft>
              <a:buClrTx/>
              <a:buSzTx/>
              <a:buFontTx/>
              <a:buNone/>
              <a:tabLst/>
              <a:defRPr/>
            </a:pPr>
            <a:r>
              <a:rPr lang="ar-JO" sz="2800" b="0" dirty="0">
                <a:solidFill>
                  <a:prstClr val="white"/>
                </a:solidFill>
                <a:uFill>
                  <a:solidFill>
                    <a:srgbClr val="000000"/>
                  </a:solidFill>
                </a:uFill>
                <a:latin typeface="Times New Roman" panose="02020603050405020304" pitchFamily="18" charset="0"/>
                <a:ea typeface="Arial Unicode MS"/>
                <a:cs typeface="Times New Roman" panose="02020603050405020304" pitchFamily="18" charset="0"/>
              </a:rPr>
              <a:t>قاوم الإغراءات العالمية (6: 11-12)</a:t>
            </a:r>
            <a:endPar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
        <p:nvSpPr>
          <p:cNvPr id="8" name="TextBox 7">
            <a:extLst>
              <a:ext uri="{FF2B5EF4-FFF2-40B4-BE49-F238E27FC236}">
                <a16:creationId xmlns:a16="http://schemas.microsoft.com/office/drawing/2014/main" id="{60BE3207-3E12-4278-8E55-F44C7FF1728F}"/>
              </a:ext>
            </a:extLst>
          </p:cNvPr>
          <p:cNvSpPr txBox="1"/>
          <p:nvPr/>
        </p:nvSpPr>
        <p:spPr>
          <a:xfrm>
            <a:off x="972862" y="1369001"/>
            <a:ext cx="7444568" cy="548099"/>
          </a:xfrm>
          <a:prstGeom prst="rect">
            <a:avLst/>
          </a:prstGeom>
          <a:solidFill>
            <a:schemeClr val="bg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lang="ar-JO" sz="2800" b="0" dirty="0">
                <a:solidFill>
                  <a:srgbClr val="000000"/>
                </a:solidFill>
                <a:uFill>
                  <a:solidFill>
                    <a:srgbClr val="000000"/>
                  </a:solidFill>
                </a:uFill>
                <a:latin typeface="Times New Roman" panose="02020603050405020304" pitchFamily="18" charset="0"/>
                <a:ea typeface="Arial Unicode MS"/>
                <a:cs typeface="Times New Roman" panose="02020603050405020304" pitchFamily="18" charset="0"/>
              </a:rPr>
              <a:t>اهرب من مجال الإغراءات (ع 11أ)</a:t>
            </a:r>
            <a:endPar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
        <p:nvSpPr>
          <p:cNvPr id="10" name="TextBox 9">
            <a:extLst>
              <a:ext uri="{FF2B5EF4-FFF2-40B4-BE49-F238E27FC236}">
                <a16:creationId xmlns:a16="http://schemas.microsoft.com/office/drawing/2014/main" id="{04F6921D-BD33-4E15-B3F1-B3798BA52523}"/>
              </a:ext>
            </a:extLst>
          </p:cNvPr>
          <p:cNvSpPr txBox="1"/>
          <p:nvPr/>
        </p:nvSpPr>
        <p:spPr>
          <a:xfrm>
            <a:off x="972862" y="1905470"/>
            <a:ext cx="7444568" cy="548099"/>
          </a:xfrm>
          <a:prstGeom prst="rect">
            <a:avLst/>
          </a:prstGeom>
          <a:solidFill>
            <a:schemeClr val="bg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lang="ar-JO" sz="2800" b="0" dirty="0">
                <a:solidFill>
                  <a:srgbClr val="000000"/>
                </a:solidFill>
                <a:uFill>
                  <a:solidFill>
                    <a:srgbClr val="000000"/>
                  </a:solidFill>
                </a:uFill>
                <a:latin typeface="Times New Roman" panose="02020603050405020304" pitchFamily="18" charset="0"/>
                <a:ea typeface="Arial Unicode MS"/>
                <a:cs typeface="Times New Roman" panose="02020603050405020304" pitchFamily="18" charset="0"/>
              </a:rPr>
              <a:t>اتبع الفضائل التي تواجه الدنيوية (ع 11ب)</a:t>
            </a:r>
            <a:endPar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252929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Lst>
  </p:timing>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6FEF82E-2177-46BC-8FC6-071D6E5812E4}"/>
              </a:ext>
            </a:extLst>
          </p:cNvPr>
          <p:cNvSpPr txBox="1"/>
          <p:nvPr/>
        </p:nvSpPr>
        <p:spPr>
          <a:xfrm>
            <a:off x="6274772" y="527641"/>
            <a:ext cx="2626519" cy="523220"/>
          </a:xfrm>
          <a:prstGeom prst="rect">
            <a:avLst/>
          </a:prstGeom>
          <a:solidFill>
            <a:schemeClr val="accent1">
              <a:lumMod val="5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البر</a:t>
            </a:r>
            <a:endParaRPr kumimoji="0" lang="en-US" sz="28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8E8BBA96-0675-4A18-9181-34F5FCC391FE}"/>
              </a:ext>
            </a:extLst>
          </p:cNvPr>
          <p:cNvSpPr txBox="1"/>
          <p:nvPr/>
        </p:nvSpPr>
        <p:spPr>
          <a:xfrm>
            <a:off x="-252536" y="548680"/>
            <a:ext cx="5712617" cy="523220"/>
          </a:xfrm>
          <a:prstGeom prst="rect">
            <a:avLst/>
          </a:prstGeom>
          <a:noFill/>
        </p:spPr>
        <p:txBody>
          <a:bodyPr wrap="square">
            <a:spAutoFit/>
          </a:bodyPr>
          <a:lstStyle/>
          <a:p>
            <a:pPr marL="0" marR="0" lvl="0" indent="0" algn="r" defTabSz="457200" eaLnBrk="1" fontAlgn="auto" latinLnBrk="0" hangingPunct="1">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معايير الصواب والخطأ</a:t>
            </a:r>
            <a:r>
              <a:rPr kumimoji="0" lang="en-US" sz="280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28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7A5A2033-6B51-4E12-A47E-E495228B0606}"/>
              </a:ext>
            </a:extLst>
          </p:cNvPr>
          <p:cNvSpPr txBox="1"/>
          <p:nvPr/>
        </p:nvSpPr>
        <p:spPr>
          <a:xfrm>
            <a:off x="6274772" y="1615633"/>
            <a:ext cx="2626518" cy="523220"/>
          </a:xfrm>
          <a:prstGeom prst="rect">
            <a:avLst/>
          </a:prstGeom>
          <a:solidFill>
            <a:schemeClr val="accent4">
              <a:lumMod val="5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التقوى</a:t>
            </a:r>
            <a:endParaRPr kumimoji="0" lang="en-US" sz="28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73722914-CD2D-41D7-9F74-B017AC56AAF4}"/>
              </a:ext>
            </a:extLst>
          </p:cNvPr>
          <p:cNvSpPr txBox="1"/>
          <p:nvPr/>
        </p:nvSpPr>
        <p:spPr>
          <a:xfrm>
            <a:off x="-252535" y="1563836"/>
            <a:ext cx="5712619" cy="523220"/>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الطابع الشخصي</a:t>
            </a:r>
            <a:r>
              <a:rPr kumimoji="0" lang="en-US" sz="280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18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66C1E5E8-E832-4EA2-B06C-0FBC68EA1BE4}"/>
              </a:ext>
            </a:extLst>
          </p:cNvPr>
          <p:cNvSpPr txBox="1"/>
          <p:nvPr/>
        </p:nvSpPr>
        <p:spPr>
          <a:xfrm>
            <a:off x="6274772" y="2774262"/>
            <a:ext cx="2626518" cy="523220"/>
          </a:xfrm>
          <a:prstGeom prst="rect">
            <a:avLst/>
          </a:prstGeom>
          <a:solidFill>
            <a:schemeClr val="accent6">
              <a:lumMod val="5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الإيمان</a:t>
            </a:r>
            <a:endParaRPr kumimoji="0" lang="en-US" sz="28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C8A3A0BB-5457-4501-9782-C35B21E8B4FB}"/>
              </a:ext>
            </a:extLst>
          </p:cNvPr>
          <p:cNvSpPr txBox="1"/>
          <p:nvPr/>
        </p:nvSpPr>
        <p:spPr>
          <a:xfrm>
            <a:off x="-252535" y="2795301"/>
            <a:ext cx="5712619" cy="523220"/>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الثقة بالله</a:t>
            </a:r>
            <a:r>
              <a:rPr kumimoji="0" lang="en-US" sz="280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28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0A8FBF33-D33E-4B05-B3AF-C912AABA989C}"/>
              </a:ext>
            </a:extLst>
          </p:cNvPr>
          <p:cNvSpPr txBox="1"/>
          <p:nvPr/>
        </p:nvSpPr>
        <p:spPr>
          <a:xfrm>
            <a:off x="6244143" y="3877703"/>
            <a:ext cx="2626518" cy="523220"/>
          </a:xfrm>
          <a:prstGeom prst="rect">
            <a:avLst/>
          </a:prstGeom>
          <a:solidFill>
            <a:srgbClr val="7A0000"/>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المحبة</a:t>
            </a:r>
            <a:endParaRPr kumimoji="0" lang="en-US" sz="28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D9BDBA38-9B4B-4459-99E8-B9489281A000}"/>
              </a:ext>
            </a:extLst>
          </p:cNvPr>
          <p:cNvSpPr txBox="1"/>
          <p:nvPr/>
        </p:nvSpPr>
        <p:spPr>
          <a:xfrm>
            <a:off x="-252534" y="3945476"/>
            <a:ext cx="5712618" cy="523220"/>
          </a:xfrm>
          <a:prstGeom prst="rect">
            <a:avLst/>
          </a:prstGeom>
          <a:noFill/>
        </p:spPr>
        <p:txBody>
          <a:bodyPr wrap="square">
            <a:spAutoFit/>
          </a:bodyPr>
          <a:lstStyle/>
          <a:p>
            <a:pPr lvl="0" algn="r" defTabSz="457200" fontAlgn="auto">
              <a:spcBef>
                <a:spcPts val="0"/>
              </a:spcBef>
              <a:spcAft>
                <a:spcPts val="0"/>
              </a:spcAft>
              <a:defRPr/>
            </a:pPr>
            <a:r>
              <a:rPr lang="ar-JO" sz="2800" dirty="0">
                <a:solidFill>
                  <a:prstClr val="white"/>
                </a:solidFill>
                <a:latin typeface="Arial" panose="020B0604020202020204" pitchFamily="34" charset="0"/>
                <a:ea typeface="Calibri" panose="020F0502020204030204" pitchFamily="34" charset="0"/>
                <a:cs typeface="Arial" panose="020B0604020202020204" pitchFamily="34" charset="0"/>
              </a:rPr>
              <a:t> = الرعاية والمعاملة المضحية  نحو الأخرين</a:t>
            </a:r>
            <a:endParaRPr kumimoji="0" lang="en-US" sz="28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1" name="TextBox 20">
            <a:extLst>
              <a:ext uri="{FF2B5EF4-FFF2-40B4-BE49-F238E27FC236}">
                <a16:creationId xmlns:a16="http://schemas.microsoft.com/office/drawing/2014/main" id="{FCB92EF6-55CF-43EC-80C8-1C5720CEDA69}"/>
              </a:ext>
            </a:extLst>
          </p:cNvPr>
          <p:cNvSpPr txBox="1"/>
          <p:nvPr/>
        </p:nvSpPr>
        <p:spPr>
          <a:xfrm>
            <a:off x="6284297" y="5055562"/>
            <a:ext cx="2607468" cy="523220"/>
          </a:xfrm>
          <a:prstGeom prst="rect">
            <a:avLst/>
          </a:prstGeom>
          <a:solidFill>
            <a:srgbClr val="4F2270"/>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الثبات</a:t>
            </a:r>
            <a:endParaRPr kumimoji="0" lang="en-US" sz="28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3" name="TextBox 22">
            <a:extLst>
              <a:ext uri="{FF2B5EF4-FFF2-40B4-BE49-F238E27FC236}">
                <a16:creationId xmlns:a16="http://schemas.microsoft.com/office/drawing/2014/main" id="{CA91594D-3E01-4CE8-BBF3-3097B9291926}"/>
              </a:ext>
            </a:extLst>
          </p:cNvPr>
          <p:cNvSpPr txBox="1"/>
          <p:nvPr/>
        </p:nvSpPr>
        <p:spPr>
          <a:xfrm>
            <a:off x="-123948" y="5036120"/>
            <a:ext cx="5584032" cy="523220"/>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الثبات تحت الضغط</a:t>
            </a:r>
            <a:r>
              <a:rPr kumimoji="0" lang="en-US" sz="280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28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5" name="TextBox 24">
            <a:extLst>
              <a:ext uri="{FF2B5EF4-FFF2-40B4-BE49-F238E27FC236}">
                <a16:creationId xmlns:a16="http://schemas.microsoft.com/office/drawing/2014/main" id="{E14D061A-0230-4101-85FF-6F04C25EF991}"/>
              </a:ext>
            </a:extLst>
          </p:cNvPr>
          <p:cNvSpPr txBox="1"/>
          <p:nvPr/>
        </p:nvSpPr>
        <p:spPr>
          <a:xfrm>
            <a:off x="6274773" y="6027585"/>
            <a:ext cx="2626518" cy="523220"/>
          </a:xfrm>
          <a:prstGeom prst="rect">
            <a:avLst/>
          </a:prstGeom>
          <a:solidFill>
            <a:schemeClr val="accent3">
              <a:lumMod val="5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اللطف</a:t>
            </a:r>
            <a:endParaRPr kumimoji="0" lang="en-US" sz="28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7" name="TextBox 26">
            <a:extLst>
              <a:ext uri="{FF2B5EF4-FFF2-40B4-BE49-F238E27FC236}">
                <a16:creationId xmlns:a16="http://schemas.microsoft.com/office/drawing/2014/main" id="{893792C3-E4BF-411A-8F76-947F35DE5D34}"/>
              </a:ext>
            </a:extLst>
          </p:cNvPr>
          <p:cNvSpPr txBox="1"/>
          <p:nvPr/>
        </p:nvSpPr>
        <p:spPr>
          <a:xfrm>
            <a:off x="-123948" y="5975788"/>
            <a:ext cx="5584032" cy="523220"/>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طريقة التعامل مع الناس</a:t>
            </a:r>
            <a:r>
              <a:rPr kumimoji="0" lang="en-US" sz="280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28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2748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5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9" grpId="0" animBg="1"/>
      <p:bldP spid="11" grpId="0"/>
      <p:bldP spid="13" grpId="0" animBg="1"/>
      <p:bldP spid="15" grpId="0"/>
      <p:bldP spid="17" grpId="0" animBg="1"/>
      <p:bldP spid="19" grpId="0"/>
      <p:bldP spid="21" grpId="0" animBg="1"/>
      <p:bldP spid="23" grpId="0"/>
      <p:bldP spid="25" grpId="0" animBg="1"/>
      <p:bldP spid="27" grpId="0"/>
    </p:bldLst>
  </p:timing>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6FEF82E-2177-46BC-8FC6-071D6E5812E4}"/>
              </a:ext>
            </a:extLst>
          </p:cNvPr>
          <p:cNvSpPr txBox="1"/>
          <p:nvPr/>
        </p:nvSpPr>
        <p:spPr>
          <a:xfrm>
            <a:off x="6203156" y="1144071"/>
            <a:ext cx="2626519" cy="523220"/>
          </a:xfrm>
          <a:prstGeom prst="rect">
            <a:avLst/>
          </a:prstGeom>
          <a:solidFill>
            <a:schemeClr val="accent1">
              <a:lumMod val="5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البر</a:t>
            </a:r>
            <a:endParaRPr kumimoji="0" lang="en-US" sz="28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7A5A2033-6B51-4E12-A47E-E495228B0606}"/>
              </a:ext>
            </a:extLst>
          </p:cNvPr>
          <p:cNvSpPr txBox="1"/>
          <p:nvPr/>
        </p:nvSpPr>
        <p:spPr>
          <a:xfrm>
            <a:off x="6203157" y="1739976"/>
            <a:ext cx="2626518" cy="523220"/>
          </a:xfrm>
          <a:prstGeom prst="rect">
            <a:avLst/>
          </a:prstGeom>
          <a:solidFill>
            <a:schemeClr val="accent4">
              <a:lumMod val="5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التقوى</a:t>
            </a:r>
            <a:endParaRPr kumimoji="0" lang="en-US" sz="28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66C1E5E8-E832-4EA2-B06C-0FBC68EA1BE4}"/>
              </a:ext>
            </a:extLst>
          </p:cNvPr>
          <p:cNvSpPr txBox="1"/>
          <p:nvPr/>
        </p:nvSpPr>
        <p:spPr>
          <a:xfrm>
            <a:off x="6203157" y="2361243"/>
            <a:ext cx="2626518" cy="523220"/>
          </a:xfrm>
          <a:prstGeom prst="rect">
            <a:avLst/>
          </a:prstGeom>
          <a:solidFill>
            <a:schemeClr val="accent6">
              <a:lumMod val="5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الإيمان</a:t>
            </a:r>
            <a:endParaRPr kumimoji="0" lang="en-US" sz="28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0A8FBF33-D33E-4B05-B3AF-C912AABA989C}"/>
              </a:ext>
            </a:extLst>
          </p:cNvPr>
          <p:cNvSpPr txBox="1"/>
          <p:nvPr/>
        </p:nvSpPr>
        <p:spPr>
          <a:xfrm>
            <a:off x="6203157" y="2967251"/>
            <a:ext cx="2626518" cy="523220"/>
          </a:xfrm>
          <a:prstGeom prst="rect">
            <a:avLst/>
          </a:prstGeom>
          <a:solidFill>
            <a:srgbClr val="7A0000"/>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المحبة</a:t>
            </a:r>
            <a:endParaRPr kumimoji="0" lang="en-US" sz="28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1" name="TextBox 20">
            <a:extLst>
              <a:ext uri="{FF2B5EF4-FFF2-40B4-BE49-F238E27FC236}">
                <a16:creationId xmlns:a16="http://schemas.microsoft.com/office/drawing/2014/main" id="{FCB92EF6-55CF-43EC-80C8-1C5720CEDA69}"/>
              </a:ext>
            </a:extLst>
          </p:cNvPr>
          <p:cNvSpPr txBox="1"/>
          <p:nvPr/>
        </p:nvSpPr>
        <p:spPr>
          <a:xfrm>
            <a:off x="6222207" y="3573259"/>
            <a:ext cx="2607468" cy="523220"/>
          </a:xfrm>
          <a:prstGeom prst="rect">
            <a:avLst/>
          </a:prstGeom>
          <a:solidFill>
            <a:srgbClr val="4F2270"/>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الثبات</a:t>
            </a:r>
            <a:endParaRPr kumimoji="0" lang="en-US" sz="28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5" name="TextBox 24">
            <a:extLst>
              <a:ext uri="{FF2B5EF4-FFF2-40B4-BE49-F238E27FC236}">
                <a16:creationId xmlns:a16="http://schemas.microsoft.com/office/drawing/2014/main" id="{E14D061A-0230-4101-85FF-6F04C25EF991}"/>
              </a:ext>
            </a:extLst>
          </p:cNvPr>
          <p:cNvSpPr txBox="1"/>
          <p:nvPr/>
        </p:nvSpPr>
        <p:spPr>
          <a:xfrm>
            <a:off x="6222207" y="4179267"/>
            <a:ext cx="2626518" cy="523220"/>
          </a:xfrm>
          <a:prstGeom prst="rect">
            <a:avLst/>
          </a:prstGeom>
          <a:solidFill>
            <a:schemeClr val="accent3">
              <a:lumMod val="5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اللطف</a:t>
            </a:r>
            <a:endParaRPr kumimoji="0" lang="en-US" sz="28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id="{BA29BEEB-5417-455F-B4D7-4A66A0D73B58}"/>
              </a:ext>
            </a:extLst>
          </p:cNvPr>
          <p:cNvSpPr txBox="1"/>
          <p:nvPr/>
        </p:nvSpPr>
        <p:spPr>
          <a:xfrm>
            <a:off x="192881" y="2009596"/>
            <a:ext cx="2626518" cy="646331"/>
          </a:xfrm>
          <a:prstGeom prst="rect">
            <a:avLst/>
          </a:prstGeom>
          <a:solidFill>
            <a:schemeClr val="tx1">
              <a:lumMod val="85000"/>
              <a:lumOff val="15000"/>
            </a:schemeClr>
          </a:solidFill>
          <a:ln>
            <a:solidFill>
              <a:schemeClr val="accent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محبة العالم</a:t>
            </a:r>
            <a:endParaRPr kumimoji="0" lang="en-US" sz="36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032" name="Picture 8" descr="runner vector png - Person Running Running Man Orange Clip Art At ...">
            <a:extLst>
              <a:ext uri="{FF2B5EF4-FFF2-40B4-BE49-F238E27FC236}">
                <a16:creationId xmlns:a16="http://schemas.microsoft.com/office/drawing/2014/main" id="{F348C542-BB85-4378-BBBE-5101FE7A8F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4397" y="1514475"/>
            <a:ext cx="3313484" cy="311467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AED05B1B-09BC-441C-B418-FEFCFDFD9AE1}"/>
              </a:ext>
            </a:extLst>
          </p:cNvPr>
          <p:cNvSpPr txBox="1"/>
          <p:nvPr/>
        </p:nvSpPr>
        <p:spPr>
          <a:xfrm>
            <a:off x="933450" y="4886146"/>
            <a:ext cx="4371974" cy="646331"/>
          </a:xfrm>
          <a:prstGeom prst="rect">
            <a:avLst/>
          </a:prstGeom>
          <a:solidFill>
            <a:schemeClr val="bg1"/>
          </a:solidFill>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اهرب</a:t>
            </a:r>
            <a:r>
              <a:rPr kumimoji="0" lang="en-US" sz="360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ar-JO" sz="360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اسعى</a:t>
            </a:r>
            <a:endParaRPr kumimoji="0" lang="en-US" sz="360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Arrow: Right 5">
            <a:extLst>
              <a:ext uri="{FF2B5EF4-FFF2-40B4-BE49-F238E27FC236}">
                <a16:creationId xmlns:a16="http://schemas.microsoft.com/office/drawing/2014/main" id="{C8401E22-C6AE-474B-9D25-BCD1040FD37A}"/>
              </a:ext>
            </a:extLst>
          </p:cNvPr>
          <p:cNvSpPr/>
          <p:nvPr/>
        </p:nvSpPr>
        <p:spPr>
          <a:xfrm>
            <a:off x="4943475" y="4552950"/>
            <a:ext cx="1295399" cy="1314450"/>
          </a:xfrm>
          <a:prstGeom prst="rightArrow">
            <a:avLst>
              <a:gd name="adj1" fmla="val 50000"/>
              <a:gd name="adj2" fmla="val 2911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3868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16C85BB-7667-01A4-D74E-EF48A2558B1E}"/>
            </a:ext>
          </a:extLst>
        </p:cNvPr>
        <p:cNvGrpSpPr/>
        <p:nvPr/>
      </p:nvGrpSpPr>
      <p:grpSpPr>
        <a:xfrm>
          <a:off x="0" y="0"/>
          <a:ext cx="0" cy="0"/>
          <a:chOff x="0" y="0"/>
          <a:chExt cx="0" cy="0"/>
        </a:xfrm>
      </p:grpSpPr>
      <p:sp>
        <p:nvSpPr>
          <p:cNvPr id="71" name="Rectangle 70">
            <a:extLst>
              <a:ext uri="{FF2B5EF4-FFF2-40B4-BE49-F238E27FC236}">
                <a16:creationId xmlns:a16="http://schemas.microsoft.com/office/drawing/2014/main" id="{BCBF4867-E4C4-1F90-93A1-1DDD53A62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7D6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71D0083C-D041-FB8E-31E9-F6E20CA6B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70" name="Picture 2" descr="Does Valium Have Dangerous Side Effects? | Avalon Malibu">
            <a:extLst>
              <a:ext uri="{FF2B5EF4-FFF2-40B4-BE49-F238E27FC236}">
                <a16:creationId xmlns:a16="http://schemas.microsoft.com/office/drawing/2014/main" id="{E64DCE6C-13FA-10C2-3E91-0791014A481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86466" y="643467"/>
            <a:ext cx="5571066" cy="557106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123E0FE-60CF-C2D9-36AD-CAC84658D65E}"/>
              </a:ext>
            </a:extLst>
          </p:cNvPr>
          <p:cNvSpPr txBox="1"/>
          <p:nvPr/>
        </p:nvSpPr>
        <p:spPr>
          <a:xfrm>
            <a:off x="726567" y="643467"/>
            <a:ext cx="7690863" cy="548099"/>
          </a:xfrm>
          <a:prstGeom prst="rect">
            <a:avLst/>
          </a:prstGeom>
          <a:solidFill>
            <a:srgbClr val="7A0000"/>
          </a:solidFill>
        </p:spPr>
        <p:txBody>
          <a:bodyPr wrap="square">
            <a:spAutoFit/>
          </a:bodyPr>
          <a:lstStyle/>
          <a:p>
            <a:pPr marL="0" marR="0" lvl="0" indent="0" algn="r" defTabSz="457200" rtl="0" eaLnBrk="1" fontAlgn="auto" latinLnBrk="0" hangingPunct="1">
              <a:lnSpc>
                <a:spcPct val="115000"/>
              </a:lnSpc>
              <a:spcBef>
                <a:spcPts val="1200"/>
              </a:spcBef>
              <a:spcAft>
                <a:spcPts val="0"/>
              </a:spcAft>
              <a:buClrTx/>
              <a:buSzTx/>
              <a:buFontTx/>
              <a:buNone/>
              <a:tabLst/>
              <a:defRPr/>
            </a:pPr>
            <a:r>
              <a:rPr kumimoji="0" lang="ar-JO"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قاوم الإغراءات العالمية (6: 11-12)</a:t>
            </a:r>
            <a:endPar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
        <p:nvSpPr>
          <p:cNvPr id="8" name="TextBox 7">
            <a:extLst>
              <a:ext uri="{FF2B5EF4-FFF2-40B4-BE49-F238E27FC236}">
                <a16:creationId xmlns:a16="http://schemas.microsoft.com/office/drawing/2014/main" id="{10E76436-7B7F-6BB3-0458-B2DFA323E8E0}"/>
              </a:ext>
            </a:extLst>
          </p:cNvPr>
          <p:cNvSpPr txBox="1"/>
          <p:nvPr/>
        </p:nvSpPr>
        <p:spPr>
          <a:xfrm>
            <a:off x="972862" y="1369001"/>
            <a:ext cx="7444568" cy="548099"/>
          </a:xfrm>
          <a:prstGeom prst="rect">
            <a:avLst/>
          </a:prstGeom>
          <a:solidFill>
            <a:schemeClr val="bg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ar-JO"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اهرب من مجال الإغراءات (ع 11أ)</a:t>
            </a:r>
            <a:endPar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
        <p:nvSpPr>
          <p:cNvPr id="10" name="TextBox 9">
            <a:extLst>
              <a:ext uri="{FF2B5EF4-FFF2-40B4-BE49-F238E27FC236}">
                <a16:creationId xmlns:a16="http://schemas.microsoft.com/office/drawing/2014/main" id="{F8437670-002B-C6BA-B9DE-46C4660B51F6}"/>
              </a:ext>
            </a:extLst>
          </p:cNvPr>
          <p:cNvSpPr txBox="1"/>
          <p:nvPr/>
        </p:nvSpPr>
        <p:spPr>
          <a:xfrm>
            <a:off x="972862" y="1905470"/>
            <a:ext cx="7444568" cy="548099"/>
          </a:xfrm>
          <a:prstGeom prst="rect">
            <a:avLst/>
          </a:prstGeom>
          <a:solidFill>
            <a:schemeClr val="bg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ar-JO"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اتبع الفضائل التي تواجه الدنيوية (ع 11ب)</a:t>
            </a:r>
            <a:endPar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
        <p:nvSpPr>
          <p:cNvPr id="2" name="TextBox 1">
            <a:extLst>
              <a:ext uri="{FF2B5EF4-FFF2-40B4-BE49-F238E27FC236}">
                <a16:creationId xmlns:a16="http://schemas.microsoft.com/office/drawing/2014/main" id="{FC32FED0-CF5E-9D63-F9F0-9E8C0C62AE04}"/>
              </a:ext>
            </a:extLst>
          </p:cNvPr>
          <p:cNvSpPr txBox="1"/>
          <p:nvPr/>
        </p:nvSpPr>
        <p:spPr>
          <a:xfrm>
            <a:off x="1331640" y="2397160"/>
            <a:ext cx="7085790" cy="548099"/>
          </a:xfrm>
          <a:prstGeom prst="rect">
            <a:avLst/>
          </a:prstGeom>
          <a:solidFill>
            <a:schemeClr val="bg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lang="ar-JO" sz="2800" b="0" dirty="0">
                <a:solidFill>
                  <a:srgbClr val="000000"/>
                </a:solidFill>
                <a:uFill>
                  <a:solidFill>
                    <a:srgbClr val="000000"/>
                  </a:solidFill>
                </a:uFill>
                <a:latin typeface="Times New Roman" panose="02020603050405020304" pitchFamily="18" charset="0"/>
                <a:ea typeface="Arial Unicode MS"/>
                <a:cs typeface="Times New Roman" panose="02020603050405020304" pitchFamily="18" charset="0"/>
              </a:rPr>
              <a:t>حارب من أجل الحق (ع 12أ)</a:t>
            </a:r>
            <a:endPar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
        <p:nvSpPr>
          <p:cNvPr id="3" name="TextBox 2">
            <a:extLst>
              <a:ext uri="{FF2B5EF4-FFF2-40B4-BE49-F238E27FC236}">
                <a16:creationId xmlns:a16="http://schemas.microsoft.com/office/drawing/2014/main" id="{EF0CEFE7-A92B-E0F1-53F6-AEFA52053E55}"/>
              </a:ext>
            </a:extLst>
          </p:cNvPr>
          <p:cNvSpPr txBox="1"/>
          <p:nvPr/>
        </p:nvSpPr>
        <p:spPr>
          <a:xfrm>
            <a:off x="1905656" y="3201862"/>
            <a:ext cx="5276850" cy="1692771"/>
          </a:xfrm>
          <a:prstGeom prst="rect">
            <a:avLst/>
          </a:prstGeom>
          <a:solidFill>
            <a:schemeClr val="tx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00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2 تيموثاوس 4: 7</a:t>
            </a:r>
            <a:endParaRPr kumimoji="0" lang="en-US" sz="32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lvl="0" algn="ctr" defTabSz="457200" fontAlgn="auto">
              <a:spcBef>
                <a:spcPts val="0"/>
              </a:spcBef>
              <a:spcAft>
                <a:spcPts val="0"/>
              </a:spcAft>
              <a:defRPr/>
            </a:pPr>
            <a:r>
              <a:rPr lang="ar-JO" sz="3200" b="0" dirty="0">
                <a:solidFill>
                  <a:prstClr val="white"/>
                </a:solidFill>
                <a:latin typeface="Times New Roman" panose="02020603050405020304" pitchFamily="18" charset="0"/>
                <a:ea typeface="+mn-ea"/>
                <a:cs typeface="Times New Roman" panose="02020603050405020304" pitchFamily="18" charset="0"/>
              </a:rPr>
              <a:t>قد جاهدت الجهاد الحسن، أكملت السعي، حفظت </a:t>
            </a:r>
            <a:r>
              <a:rPr lang="ar-JO" sz="3200" b="0" u="sng" dirty="0">
                <a:solidFill>
                  <a:prstClr val="white"/>
                </a:solidFill>
                <a:latin typeface="Times New Roman" panose="02020603050405020304" pitchFamily="18" charset="0"/>
                <a:ea typeface="+mn-ea"/>
                <a:cs typeface="Times New Roman" panose="02020603050405020304" pitchFamily="18" charset="0"/>
              </a:rPr>
              <a:t>الإيمان</a:t>
            </a:r>
            <a:endParaRPr kumimoji="0" lang="en-US" sz="3200" b="0"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091117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D406462-00F0-6021-352F-0363266AF8A6}"/>
            </a:ext>
          </a:extLst>
        </p:cNvPr>
        <p:cNvGrpSpPr/>
        <p:nvPr/>
      </p:nvGrpSpPr>
      <p:grpSpPr>
        <a:xfrm>
          <a:off x="0" y="0"/>
          <a:ext cx="0" cy="0"/>
          <a:chOff x="0" y="0"/>
          <a:chExt cx="0" cy="0"/>
        </a:xfrm>
      </p:grpSpPr>
      <p:sp>
        <p:nvSpPr>
          <p:cNvPr id="71" name="Rectangle 70">
            <a:extLst>
              <a:ext uri="{FF2B5EF4-FFF2-40B4-BE49-F238E27FC236}">
                <a16:creationId xmlns:a16="http://schemas.microsoft.com/office/drawing/2014/main" id="{21117CE6-79C0-C855-0889-185BCA3301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7D6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D254EF37-1A8D-C467-AE9A-E9C85D5F13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70" name="Picture 2" descr="Does Valium Have Dangerous Side Effects? | Avalon Malibu">
            <a:extLst>
              <a:ext uri="{FF2B5EF4-FFF2-40B4-BE49-F238E27FC236}">
                <a16:creationId xmlns:a16="http://schemas.microsoft.com/office/drawing/2014/main" id="{1ABE3EC4-C69D-576C-6251-E25DE257E3F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86466" y="643467"/>
            <a:ext cx="5571066" cy="557106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A76BBFE-526B-B2D2-F775-6453D7371C93}"/>
              </a:ext>
            </a:extLst>
          </p:cNvPr>
          <p:cNvSpPr txBox="1"/>
          <p:nvPr/>
        </p:nvSpPr>
        <p:spPr>
          <a:xfrm>
            <a:off x="726567" y="643467"/>
            <a:ext cx="7690863" cy="548099"/>
          </a:xfrm>
          <a:prstGeom prst="rect">
            <a:avLst/>
          </a:prstGeom>
          <a:solidFill>
            <a:srgbClr val="7A0000"/>
          </a:solidFill>
        </p:spPr>
        <p:txBody>
          <a:bodyPr wrap="square">
            <a:spAutoFit/>
          </a:bodyPr>
          <a:lstStyle/>
          <a:p>
            <a:pPr marL="0" marR="0" lvl="0" indent="0" algn="r" defTabSz="457200" rtl="0" eaLnBrk="1" fontAlgn="auto" latinLnBrk="0" hangingPunct="1">
              <a:lnSpc>
                <a:spcPct val="115000"/>
              </a:lnSpc>
              <a:spcBef>
                <a:spcPts val="1200"/>
              </a:spcBef>
              <a:spcAft>
                <a:spcPts val="0"/>
              </a:spcAft>
              <a:buClrTx/>
              <a:buSzTx/>
              <a:buFontTx/>
              <a:buNone/>
              <a:tabLst/>
              <a:defRPr/>
            </a:pPr>
            <a:r>
              <a:rPr kumimoji="0" lang="ar-JO"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قاوم الإغراءات العالمية (6: 11-12)</a:t>
            </a:r>
            <a:endPar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
        <p:nvSpPr>
          <p:cNvPr id="8" name="TextBox 7">
            <a:extLst>
              <a:ext uri="{FF2B5EF4-FFF2-40B4-BE49-F238E27FC236}">
                <a16:creationId xmlns:a16="http://schemas.microsoft.com/office/drawing/2014/main" id="{5BCF1868-A784-E5B4-ED04-67FE479953CC}"/>
              </a:ext>
            </a:extLst>
          </p:cNvPr>
          <p:cNvSpPr txBox="1"/>
          <p:nvPr/>
        </p:nvSpPr>
        <p:spPr>
          <a:xfrm>
            <a:off x="972862" y="1369001"/>
            <a:ext cx="7444568" cy="548099"/>
          </a:xfrm>
          <a:prstGeom prst="rect">
            <a:avLst/>
          </a:prstGeom>
          <a:solidFill>
            <a:schemeClr val="bg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ar-JO"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اهرب من مجال الإغراءات (ع 11أ)</a:t>
            </a:r>
            <a:endPar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
        <p:nvSpPr>
          <p:cNvPr id="10" name="TextBox 9">
            <a:extLst>
              <a:ext uri="{FF2B5EF4-FFF2-40B4-BE49-F238E27FC236}">
                <a16:creationId xmlns:a16="http://schemas.microsoft.com/office/drawing/2014/main" id="{905E4D3B-684F-B685-2CDD-F5E66A35A97A}"/>
              </a:ext>
            </a:extLst>
          </p:cNvPr>
          <p:cNvSpPr txBox="1"/>
          <p:nvPr/>
        </p:nvSpPr>
        <p:spPr>
          <a:xfrm>
            <a:off x="972862" y="1905470"/>
            <a:ext cx="7444568" cy="548099"/>
          </a:xfrm>
          <a:prstGeom prst="rect">
            <a:avLst/>
          </a:prstGeom>
          <a:solidFill>
            <a:schemeClr val="bg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ar-JO"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اتبع الفضائل التي تواجه الدنيوية (ع 11ب)</a:t>
            </a:r>
            <a:endPar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
        <p:nvSpPr>
          <p:cNvPr id="2" name="TextBox 1">
            <a:extLst>
              <a:ext uri="{FF2B5EF4-FFF2-40B4-BE49-F238E27FC236}">
                <a16:creationId xmlns:a16="http://schemas.microsoft.com/office/drawing/2014/main" id="{FA7AA90C-C642-FB9A-44F5-E4C9C8F4C543}"/>
              </a:ext>
            </a:extLst>
          </p:cNvPr>
          <p:cNvSpPr txBox="1"/>
          <p:nvPr/>
        </p:nvSpPr>
        <p:spPr>
          <a:xfrm>
            <a:off x="1331640" y="2397160"/>
            <a:ext cx="7085790" cy="548099"/>
          </a:xfrm>
          <a:prstGeom prst="rect">
            <a:avLst/>
          </a:prstGeom>
          <a:solidFill>
            <a:schemeClr val="bg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ar-JO"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حارب من أجل الحق (ع 12أ)</a:t>
            </a:r>
            <a:endPar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
        <p:nvSpPr>
          <p:cNvPr id="4" name="TextBox 3">
            <a:extLst>
              <a:ext uri="{FF2B5EF4-FFF2-40B4-BE49-F238E27FC236}">
                <a16:creationId xmlns:a16="http://schemas.microsoft.com/office/drawing/2014/main" id="{34AB159B-B1FB-E306-5826-570316A42C13}"/>
              </a:ext>
            </a:extLst>
          </p:cNvPr>
          <p:cNvSpPr txBox="1"/>
          <p:nvPr/>
        </p:nvSpPr>
        <p:spPr>
          <a:xfrm>
            <a:off x="981075" y="2914650"/>
            <a:ext cx="7444568" cy="548099"/>
          </a:xfrm>
          <a:prstGeom prst="rect">
            <a:avLst/>
          </a:prstGeom>
          <a:solidFill>
            <a:schemeClr val="bg1"/>
          </a:solidFill>
        </p:spPr>
        <p:txBody>
          <a:bodyPr wrap="square">
            <a:spAutoFit/>
          </a:bodyPr>
          <a:lstStyle/>
          <a:p>
            <a:pPr marL="342900" lvl="0" indent="-342900" algn="r" defTabSz="457200" rtl="1" fontAlgn="auto">
              <a:lnSpc>
                <a:spcPct val="115000"/>
              </a:lnSpc>
              <a:spcBef>
                <a:spcPts val="1200"/>
              </a:spcBef>
              <a:spcAft>
                <a:spcPts val="0"/>
              </a:spcAft>
              <a:buFont typeface="Symbol" panose="05050102010706020507" pitchFamily="18" charset="2"/>
              <a:buChar char=""/>
              <a:defRPr/>
            </a:pPr>
            <a:r>
              <a:rPr lang="ar-JO" sz="2800" b="0" dirty="0">
                <a:solidFill>
                  <a:srgbClr val="000000"/>
                </a:solidFill>
                <a:uFill>
                  <a:solidFill>
                    <a:srgbClr val="000000"/>
                  </a:solidFill>
                </a:uFill>
                <a:latin typeface="Times New Roman" panose="02020603050405020304" pitchFamily="18" charset="0"/>
                <a:ea typeface="Arial Unicode MS"/>
                <a:cs typeface="Times New Roman" panose="02020603050405020304" pitchFamily="18" charset="0"/>
              </a:rPr>
              <a:t>تمسك بالحرب ضد الدنيوية (ع ١٢ب)</a:t>
            </a:r>
            <a:endPar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2141620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02F73D9-5B47-44C7-82D6-AD3C3C6B0563}"/>
              </a:ext>
            </a:extLst>
          </p:cNvPr>
          <p:cNvSpPr txBox="1"/>
          <p:nvPr/>
        </p:nvSpPr>
        <p:spPr>
          <a:xfrm>
            <a:off x="3556604" y="247651"/>
            <a:ext cx="5587395" cy="4730334"/>
          </a:xfrm>
          <a:prstGeom prst="rect">
            <a:avLst/>
          </a:prstGeom>
          <a:no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ar-JO" sz="27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rPr>
              <a:t>هناك شيء واحد فقط أعرف أنني أستطيع القيام به بشكل جيد، لا أستطيع القيادة ولكن يمكنني أن أقول بصدق أنني قادر على الصمود. قد ينشأ ذلك من عناد طبيعي، لكنني أعلم أن الحركات الدينية المشهورة التي على الرغم من افتقارها إلى الدعم الكتابي، تحمل الكثير من الأشخاص الطيبين، لا أتأثر على الإطلاق، أعتقد أنني أستطيع أن أضبط أسناني وأصمد، لكن هذا هو كل ما أجيده.</a:t>
            </a:r>
            <a:endParaRPr kumimoji="0" lang="en-US" sz="27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a:p>
            <a:pPr marL="0" marR="0" lvl="0" indent="0" algn="ctr" defTabSz="457200" rtl="0" eaLnBrk="1" fontAlgn="auto" latinLnBrk="0" hangingPunct="1">
              <a:lnSpc>
                <a:spcPct val="115000"/>
              </a:lnSpc>
              <a:spcBef>
                <a:spcPts val="0"/>
              </a:spcBef>
              <a:spcAft>
                <a:spcPts val="0"/>
              </a:spcAft>
              <a:buClrTx/>
              <a:buSzTx/>
              <a:buFontTx/>
              <a:buNone/>
              <a:tabLst/>
              <a:defRPr/>
            </a:pPr>
            <a:r>
              <a:rPr kumimoji="0" lang="ar-JO" sz="24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rPr>
              <a:t>كينيث مكراي</a:t>
            </a:r>
            <a:endParaRPr kumimoji="0" lang="en-US" sz="24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a:p>
            <a:pPr marL="0" marR="0" lvl="0" indent="0" algn="ctr" defTabSz="457200" rtl="0" eaLnBrk="1" fontAlgn="auto" latinLnBrk="0" hangingPunct="1">
              <a:lnSpc>
                <a:spcPct val="115000"/>
              </a:lnSpc>
              <a:spcBef>
                <a:spcPts val="0"/>
              </a:spcBef>
              <a:spcAft>
                <a:spcPts val="0"/>
              </a:spcAft>
              <a:buClrTx/>
              <a:buSzTx/>
              <a:buFontTx/>
              <a:buNone/>
              <a:tabLst/>
              <a:defRPr/>
            </a:pPr>
            <a:r>
              <a:rPr kumimoji="0" lang="ar-JO" sz="24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rPr>
              <a:t>قسيس القرن التاسع عشر الأسكتلندي</a:t>
            </a:r>
            <a:endParaRPr kumimoji="0" lang="en-US" sz="24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pic>
        <p:nvPicPr>
          <p:cNvPr id="1026" name="Picture 2" descr="Seven Leaders by Iain H. Murray | Banner of Truth USA">
            <a:extLst>
              <a:ext uri="{FF2B5EF4-FFF2-40B4-BE49-F238E27FC236}">
                <a16:creationId xmlns:a16="http://schemas.microsoft.com/office/drawing/2014/main" id="{A4D338AF-FD12-42F3-B190-F7D4D04C2F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859" y="438150"/>
            <a:ext cx="3262340" cy="50387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169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7D6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70" name="Picture 2" descr="Does Valium Have Dangerous Side Effects? | Avalon Malibu">
            <a:extLst>
              <a:ext uri="{FF2B5EF4-FFF2-40B4-BE49-F238E27FC236}">
                <a16:creationId xmlns:a16="http://schemas.microsoft.com/office/drawing/2014/main" id="{17478D45-E6D0-43EB-A4B9-67649B8F0F3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86466" y="643467"/>
            <a:ext cx="5571066" cy="557106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6481224-5CB4-4FB1-8A91-5E4F4BD1A1A8}"/>
              </a:ext>
            </a:extLst>
          </p:cNvPr>
          <p:cNvSpPr txBox="1"/>
          <p:nvPr/>
        </p:nvSpPr>
        <p:spPr>
          <a:xfrm>
            <a:off x="726567" y="643467"/>
            <a:ext cx="7690863" cy="548099"/>
          </a:xfrm>
          <a:prstGeom prst="rect">
            <a:avLst/>
          </a:prstGeom>
          <a:solidFill>
            <a:srgbClr val="7A0000"/>
          </a:solidFill>
        </p:spPr>
        <p:txBody>
          <a:bodyPr wrap="square">
            <a:spAutoFit/>
          </a:bodyPr>
          <a:lstStyle/>
          <a:p>
            <a:pPr marL="0" marR="0" lvl="0" indent="0" algn="r" defTabSz="457200" rtl="1" eaLnBrk="1" fontAlgn="auto" latinLnBrk="0" hangingPunct="1">
              <a:lnSpc>
                <a:spcPct val="115000"/>
              </a:lnSpc>
              <a:spcBef>
                <a:spcPts val="1200"/>
              </a:spcBef>
              <a:spcAft>
                <a:spcPts val="0"/>
              </a:spcAft>
              <a:buClrTx/>
              <a:buSzTx/>
              <a:buFontTx/>
              <a:buNone/>
              <a:tabLst/>
              <a:defRPr/>
            </a:pPr>
            <a:r>
              <a:rPr lang="ar-JO" sz="2800" dirty="0">
                <a:solidFill>
                  <a:prstClr val="white"/>
                </a:solidFill>
                <a:uFill>
                  <a:solidFill>
                    <a:srgbClr val="000000"/>
                  </a:solidFill>
                </a:uFill>
                <a:latin typeface="Arial" panose="020B0604020202020204" pitchFamily="34" charset="0"/>
                <a:ea typeface="Arial Unicode MS"/>
                <a:cs typeface="Arial" panose="020B0604020202020204" pitchFamily="34" charset="0"/>
              </a:rPr>
              <a:t>قاوم الإغراءات العالمية (6: 11-12)</a:t>
            </a:r>
            <a:endParaRPr kumimoji="0" lang="en-US"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9" name="TextBox 8">
            <a:extLst>
              <a:ext uri="{FF2B5EF4-FFF2-40B4-BE49-F238E27FC236}">
                <a16:creationId xmlns:a16="http://schemas.microsoft.com/office/drawing/2014/main" id="{ACEC7BE9-FF20-4660-92CD-F5B71BE265A9}"/>
              </a:ext>
            </a:extLst>
          </p:cNvPr>
          <p:cNvSpPr txBox="1"/>
          <p:nvPr/>
        </p:nvSpPr>
        <p:spPr>
          <a:xfrm>
            <a:off x="726567" y="1369419"/>
            <a:ext cx="7690863" cy="548099"/>
          </a:xfrm>
          <a:prstGeom prst="rect">
            <a:avLst/>
          </a:prstGeom>
          <a:solidFill>
            <a:srgbClr val="7A0000"/>
          </a:solidFill>
        </p:spPr>
        <p:txBody>
          <a:bodyPr wrap="square">
            <a:spAutoFit/>
          </a:bodyPr>
          <a:lstStyle/>
          <a:p>
            <a:pPr marL="0" marR="0" lvl="0" indent="0" algn="r" defTabSz="457200" rtl="0" eaLnBrk="1" fontAlgn="auto" latinLnBrk="0" hangingPunct="1">
              <a:lnSpc>
                <a:spcPct val="115000"/>
              </a:lnSpc>
              <a:spcBef>
                <a:spcPts val="1200"/>
              </a:spcBef>
              <a:spcAft>
                <a:spcPts val="0"/>
              </a:spcAft>
              <a:buClrTx/>
              <a:buSzTx/>
              <a:buFontTx/>
              <a:buNone/>
              <a:tabLst/>
              <a:defRPr/>
            </a:pPr>
            <a:r>
              <a:rPr lang="ar-JO" sz="2800" dirty="0">
                <a:solidFill>
                  <a:prstClr val="white"/>
                </a:solidFill>
                <a:uFill>
                  <a:solidFill>
                    <a:srgbClr val="000000"/>
                  </a:solidFill>
                </a:uFill>
                <a:latin typeface="Arial" panose="020B0604020202020204" pitchFamily="34" charset="0"/>
                <a:ea typeface="Arial Unicode MS"/>
                <a:cs typeface="Arial" panose="020B0604020202020204" pitchFamily="34" charset="0"/>
              </a:rPr>
              <a:t>ثابر في التقوى (6: 13-16)</a:t>
            </a:r>
            <a:endParaRPr kumimoji="0" lang="en-US"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Tree>
    <p:extLst>
      <p:ext uri="{BB962C8B-B14F-4D97-AF65-F5344CB8AC3E}">
        <p14:creationId xmlns:p14="http://schemas.microsoft.com/office/powerpoint/2010/main" val="1862782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CFDBFC83-C638-4B6B-95F0-878FB0107BAE}"/>
              </a:ext>
            </a:extLst>
          </p:cNvPr>
          <p:cNvSpPr/>
          <p:nvPr/>
        </p:nvSpPr>
        <p:spPr>
          <a:xfrm>
            <a:off x="573881" y="752386"/>
            <a:ext cx="7996237" cy="2062103"/>
          </a:xfrm>
          <a:prstGeom prst="rect">
            <a:avLst/>
          </a:prstGeom>
          <a:ln>
            <a:solidFill>
              <a:schemeClr val="bg1"/>
            </a:solidFill>
          </a:ln>
        </p:spPr>
        <p:txBody>
          <a:bodyPr wrap="square">
            <a:spAutoFit/>
          </a:bodyPr>
          <a:lstStyle/>
          <a:p>
            <a:pPr algn="ctr" rtl="1"/>
            <a:r>
              <a:rPr lang="ar-SA" sz="3200" dirty="0">
                <a:latin typeface="Arial" panose="020B0604020202020204" pitchFamily="34" charset="0"/>
                <a:cs typeface="Arial" panose="020B0604020202020204" pitchFamily="34" charset="0"/>
              </a:rPr>
              <a:t>٢ تيموثاوس ١ : ٥</a:t>
            </a:r>
          </a:p>
          <a:p>
            <a:pPr algn="ctr" rtl="1"/>
            <a:endParaRPr lang="en-US" sz="3200" dirty="0">
              <a:latin typeface="Arial" panose="020B0604020202020204" pitchFamily="34" charset="0"/>
              <a:cs typeface="Arial" panose="020B0604020202020204" pitchFamily="34" charset="0"/>
            </a:endParaRPr>
          </a:p>
          <a:p>
            <a:pPr algn="ctr" rtl="1"/>
            <a:r>
              <a:rPr lang="ar-SA" sz="3200" dirty="0">
                <a:latin typeface="Arial" panose="020B0604020202020204" pitchFamily="34" charset="0"/>
                <a:cs typeface="Arial" panose="020B0604020202020204" pitchFamily="34" charset="0"/>
              </a:rPr>
              <a:t>إذ أتذكر الإيمان العديم الرياء الذي فيك، الذي سكن أولا</a:t>
            </a:r>
            <a:r>
              <a:rPr lang="ar-JO" sz="3200" dirty="0">
                <a:latin typeface="Arial" panose="020B0604020202020204" pitchFamily="34" charset="0"/>
                <a:cs typeface="Arial" panose="020B0604020202020204" pitchFamily="34" charset="0"/>
              </a:rPr>
              <a:t>ً</a:t>
            </a:r>
            <a:r>
              <a:rPr lang="ar-SA" sz="3200" dirty="0">
                <a:latin typeface="Arial" panose="020B0604020202020204" pitchFamily="34" charset="0"/>
                <a:cs typeface="Arial" panose="020B0604020202020204" pitchFamily="34" charset="0"/>
              </a:rPr>
              <a:t> في جدتك لوئيس وأمك أفنيكي، ولكني موقن أنه فيك أيضا</a:t>
            </a:r>
            <a:r>
              <a:rPr lang="ar-JO" sz="3200" dirty="0">
                <a:latin typeface="Arial" panose="020B0604020202020204" pitchFamily="34" charset="0"/>
                <a:cs typeface="Arial" panose="020B0604020202020204" pitchFamily="34" charset="0"/>
              </a:rPr>
              <a:t>ً</a:t>
            </a:r>
            <a:r>
              <a:rPr lang="ar-SA" sz="3200" dirty="0">
                <a:latin typeface="Arial" panose="020B0604020202020204" pitchFamily="34" charset="0"/>
                <a:cs typeface="Arial" panose="020B0604020202020204" pitchFamily="34" charset="0"/>
              </a:rPr>
              <a:t>.</a:t>
            </a:r>
          </a:p>
        </p:txBody>
      </p:sp>
      <p:sp>
        <p:nvSpPr>
          <p:cNvPr id="6" name="Rectangle 5">
            <a:extLst>
              <a:ext uri="{FF2B5EF4-FFF2-40B4-BE49-F238E27FC236}">
                <a16:creationId xmlns:a16="http://schemas.microsoft.com/office/drawing/2014/main" id="{4746F21F-B7A6-4B5D-9EF6-5F1C8B2E204A}"/>
              </a:ext>
            </a:extLst>
          </p:cNvPr>
          <p:cNvSpPr/>
          <p:nvPr/>
        </p:nvSpPr>
        <p:spPr>
          <a:xfrm>
            <a:off x="592931" y="3538751"/>
            <a:ext cx="7996237" cy="2554545"/>
          </a:xfrm>
          <a:prstGeom prst="rect">
            <a:avLst/>
          </a:prstGeom>
          <a:ln>
            <a:solidFill>
              <a:schemeClr val="bg1"/>
            </a:solidFill>
          </a:ln>
        </p:spPr>
        <p:txBody>
          <a:bodyPr wrap="square">
            <a:spAutoFit/>
          </a:bodyPr>
          <a:lstStyle/>
          <a:p>
            <a:pPr algn="ctr" rtl="1"/>
            <a:r>
              <a:rPr lang="ar-SA" sz="3200" dirty="0">
                <a:latin typeface="Arial" panose="020B0604020202020204" pitchFamily="34" charset="0"/>
                <a:cs typeface="Arial" panose="020B0604020202020204" pitchFamily="34" charset="0"/>
              </a:rPr>
              <a:t>فيلبي ٢ : ١٩-٢٠</a:t>
            </a:r>
          </a:p>
          <a:p>
            <a:pPr algn="ctr" rtl="1"/>
            <a:endParaRPr lang="en-US" sz="3200" dirty="0">
              <a:latin typeface="Arial" panose="020B0604020202020204" pitchFamily="34" charset="0"/>
              <a:cs typeface="Arial" panose="020B0604020202020204" pitchFamily="34" charset="0"/>
            </a:endParaRPr>
          </a:p>
          <a:p>
            <a:pPr algn="ctr" rtl="1"/>
            <a:r>
              <a:rPr lang="ar-SA" sz="3200" dirty="0">
                <a:latin typeface="Arial" panose="020B0604020202020204" pitchFamily="34" charset="0"/>
                <a:cs typeface="Arial" panose="020B0604020202020204" pitchFamily="34" charset="0"/>
              </a:rPr>
              <a:t>19 على أني أرجو في الرب يسوع أن أرسل إليكم سريعا</a:t>
            </a:r>
            <a:r>
              <a:rPr lang="ar-JO" sz="3200" dirty="0">
                <a:latin typeface="Arial" panose="020B0604020202020204" pitchFamily="34" charset="0"/>
                <a:cs typeface="Arial" panose="020B0604020202020204" pitchFamily="34" charset="0"/>
              </a:rPr>
              <a:t>ً</a:t>
            </a:r>
            <a:r>
              <a:rPr lang="ar-SA" sz="3200" dirty="0">
                <a:latin typeface="Arial" panose="020B0604020202020204" pitchFamily="34" charset="0"/>
                <a:cs typeface="Arial" panose="020B0604020202020204" pitchFamily="34" charset="0"/>
              </a:rPr>
              <a:t> تيموثاوس لكي تطيب نفسي إذا عرفت أحوالكم</a:t>
            </a:r>
            <a:r>
              <a:rPr lang="ar-JO" sz="3200" dirty="0">
                <a:latin typeface="Arial" panose="020B0604020202020204" pitchFamily="34" charset="0"/>
                <a:cs typeface="Arial" panose="020B0604020202020204" pitchFamily="34" charset="0"/>
              </a:rPr>
              <a:t> 20 </a:t>
            </a:r>
            <a:r>
              <a:rPr lang="ar-SA" sz="3200" dirty="0">
                <a:latin typeface="Arial" panose="020B0604020202020204" pitchFamily="34" charset="0"/>
                <a:cs typeface="Arial" panose="020B0604020202020204" pitchFamily="34" charset="0"/>
              </a:rPr>
              <a:t>لأن ليس لي أحد آخر نظير نفسي يهتم بأحوالكم بإخلاص</a:t>
            </a:r>
          </a:p>
        </p:txBody>
      </p:sp>
    </p:spTree>
    <p:extLst>
      <p:ext uri="{BB962C8B-B14F-4D97-AF65-F5344CB8AC3E}">
        <p14:creationId xmlns:p14="http://schemas.microsoft.com/office/powerpoint/2010/main" val="628241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CFDBFC83-C638-4B6B-95F0-878FB0107BAE}"/>
              </a:ext>
            </a:extLst>
          </p:cNvPr>
          <p:cNvSpPr/>
          <p:nvPr/>
        </p:nvSpPr>
        <p:spPr>
          <a:xfrm>
            <a:off x="573881" y="752386"/>
            <a:ext cx="7996237" cy="1015663"/>
          </a:xfrm>
          <a:prstGeom prst="rect">
            <a:avLst/>
          </a:prstGeom>
          <a:ln>
            <a:solidFill>
              <a:schemeClr val="bg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 تيموثاوس 1: 7</a:t>
            </a:r>
            <a:endParaRPr kumimoji="0" lang="en-US" sz="32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لأن الله لم يعطنا روح</a:t>
            </a:r>
            <a:r>
              <a:rPr kumimoji="0" lang="ar-JO" sz="2800"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الفشل</a:t>
            </a:r>
            <a:r>
              <a:rPr kumimoji="0" lang="ar-JO" sz="28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بل روح القوة والمحبة والنصح.</a:t>
            </a:r>
            <a:endParaRPr kumimoji="0" lang="en-US" sz="28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Rectangle 5">
            <a:extLst>
              <a:ext uri="{FF2B5EF4-FFF2-40B4-BE49-F238E27FC236}">
                <a16:creationId xmlns:a16="http://schemas.microsoft.com/office/drawing/2014/main" id="{4746F21F-B7A6-4B5D-9EF6-5F1C8B2E204A}"/>
              </a:ext>
            </a:extLst>
          </p:cNvPr>
          <p:cNvSpPr/>
          <p:nvPr/>
        </p:nvSpPr>
        <p:spPr>
          <a:xfrm>
            <a:off x="592931" y="3057436"/>
            <a:ext cx="7996237" cy="1877437"/>
          </a:xfrm>
          <a:prstGeom prst="rect">
            <a:avLst/>
          </a:prstGeom>
          <a:ln>
            <a:solidFill>
              <a:schemeClr val="bg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 كورنثوس 16: 10-11</a:t>
            </a:r>
            <a:endParaRPr kumimoji="0" lang="en-US" sz="32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10 ثم إن أتى تيموثاوس  فانظروا أن يكون عندكم بلا خوف، لأنه يعمل عمل الرب كما أنا أيضاً 11 فلا يحتقره أحد بل شيعوه بسلام ليأتي إلي، لأني أنتظره مع الإخوة.</a:t>
            </a:r>
            <a:endParaRPr kumimoji="0" lang="en-US" sz="280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4725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7384"/>
            <a:ext cx="9144000" cy="829727"/>
          </a:xfrm>
          <a:effectLst>
            <a:outerShdw blurRad="63500" dist="35921" dir="2700000" algn="ctr" rotWithShape="0">
              <a:schemeClr val="tx2">
                <a:alpha val="74998"/>
              </a:schemeClr>
            </a:outerShdw>
          </a:effectLst>
        </p:spPr>
        <p:txBody>
          <a:bodyPr anchor="t"/>
          <a:lstStyle/>
          <a:p>
            <a:r>
              <a:rPr lang="ar-SA" sz="3600" dirty="0"/>
              <a:t>غبي، تائه، أعزل</a:t>
            </a:r>
            <a:endParaRPr lang="en-US" sz="3600" dirty="0"/>
          </a:p>
        </p:txBody>
      </p:sp>
      <p:sp>
        <p:nvSpPr>
          <p:cNvPr id="5" name="TextBox 2"/>
          <p:cNvSpPr txBox="1">
            <a:spLocks noChangeArrowheads="1"/>
          </p:cNvSpPr>
          <p:nvPr/>
        </p:nvSpPr>
        <p:spPr bwMode="auto">
          <a:xfrm>
            <a:off x="0" y="6211669"/>
            <a:ext cx="91440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تيم تشاليز, </a:t>
            </a:r>
            <a:r>
              <a:rPr kumimoji="0" lang="en-US" sz="18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http://www.challies.com/christian-living/dumb-directionless-defenseless </a:t>
            </a:r>
            <a:r>
              <a:rPr kumimoji="0" lang="ar-JO" sz="18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تم النشر في 26 أغسطس 2013، وتم الوصول إليه في 7 أغسطس 2016</a:t>
            </a:r>
          </a:p>
        </p:txBody>
      </p:sp>
      <p:pic>
        <p:nvPicPr>
          <p:cNvPr id="2" name="Picture 1"/>
          <p:cNvPicPr>
            <a:picLocks noChangeAspect="1"/>
          </p:cNvPicPr>
          <p:nvPr/>
        </p:nvPicPr>
        <p:blipFill>
          <a:blip r:embed="rId3"/>
          <a:stretch>
            <a:fillRect/>
          </a:stretch>
        </p:blipFill>
        <p:spPr>
          <a:xfrm>
            <a:off x="635000" y="965200"/>
            <a:ext cx="7874000" cy="4914900"/>
          </a:xfrm>
          <a:prstGeom prst="rect">
            <a:avLst/>
          </a:prstGeom>
        </p:spPr>
      </p:pic>
    </p:spTree>
    <p:extLst>
      <p:ext uri="{BB962C8B-B14F-4D97-AF65-F5344CB8AC3E}">
        <p14:creationId xmlns:p14="http://schemas.microsoft.com/office/powerpoint/2010/main" val="1955877308"/>
      </p:ext>
    </p:extLst>
  </p:cSld>
  <p:clrMapOvr>
    <a:masterClrMapping/>
  </p:clrMapOvr>
  <p:transition/>
</p:sld>
</file>

<file path=ppt/slides/slide3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Updated NASCAR schedule 2020: Everything to know about Cup Series ...">
            <a:extLst>
              <a:ext uri="{FF2B5EF4-FFF2-40B4-BE49-F238E27FC236}">
                <a16:creationId xmlns:a16="http://schemas.microsoft.com/office/drawing/2014/main" id="{5E388C58-6DF2-4F29-97A6-AB30F924CE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421" r="17565" b="-1"/>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7920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7D6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70" name="Picture 2" descr="Does Valium Have Dangerous Side Effects? | Avalon Malibu">
            <a:extLst>
              <a:ext uri="{FF2B5EF4-FFF2-40B4-BE49-F238E27FC236}">
                <a16:creationId xmlns:a16="http://schemas.microsoft.com/office/drawing/2014/main" id="{17478D45-E6D0-43EB-A4B9-67649B8F0F3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86466" y="643467"/>
            <a:ext cx="5571066" cy="557106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6481224-5CB4-4FB1-8A91-5E4F4BD1A1A8}"/>
              </a:ext>
            </a:extLst>
          </p:cNvPr>
          <p:cNvSpPr txBox="1"/>
          <p:nvPr/>
        </p:nvSpPr>
        <p:spPr>
          <a:xfrm>
            <a:off x="726567" y="643467"/>
            <a:ext cx="7690863" cy="548099"/>
          </a:xfrm>
          <a:prstGeom prst="rect">
            <a:avLst/>
          </a:prstGeom>
          <a:solidFill>
            <a:srgbClr val="7A0000"/>
          </a:solidFill>
        </p:spPr>
        <p:txBody>
          <a:bodyPr wrap="square">
            <a:spAutoFit/>
          </a:bodyPr>
          <a:lstStyle/>
          <a:p>
            <a:pPr marL="0" marR="0" lvl="0" indent="0" algn="r" defTabSz="457200" rtl="1" eaLnBrk="1" fontAlgn="auto" latinLnBrk="0" hangingPunct="1">
              <a:lnSpc>
                <a:spcPct val="115000"/>
              </a:lnSpc>
              <a:spcBef>
                <a:spcPts val="1200"/>
              </a:spcBef>
              <a:spcAft>
                <a:spcPts val="0"/>
              </a:spcAft>
              <a:buClrTx/>
              <a:buSzTx/>
              <a:buFontTx/>
              <a:buNone/>
              <a:tabLst/>
              <a:defRPr/>
            </a:pPr>
            <a:r>
              <a:rPr lang="ar-JO" sz="2800" b="0" dirty="0">
                <a:solidFill>
                  <a:prstClr val="white"/>
                </a:solidFill>
                <a:uFill>
                  <a:solidFill>
                    <a:srgbClr val="000000"/>
                  </a:solidFill>
                </a:uFill>
                <a:latin typeface="Times New Roman" panose="02020603050405020304" pitchFamily="18" charset="0"/>
                <a:ea typeface="Arial Unicode MS"/>
                <a:cs typeface="Times New Roman" panose="02020603050405020304" pitchFamily="18" charset="0"/>
              </a:rPr>
              <a:t>قاوم الإغراءات العالمية (6: 11-12)</a:t>
            </a:r>
            <a:endPar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
        <p:nvSpPr>
          <p:cNvPr id="9" name="TextBox 8">
            <a:extLst>
              <a:ext uri="{FF2B5EF4-FFF2-40B4-BE49-F238E27FC236}">
                <a16:creationId xmlns:a16="http://schemas.microsoft.com/office/drawing/2014/main" id="{ACEC7BE9-FF20-4660-92CD-F5B71BE265A9}"/>
              </a:ext>
            </a:extLst>
          </p:cNvPr>
          <p:cNvSpPr txBox="1"/>
          <p:nvPr/>
        </p:nvSpPr>
        <p:spPr>
          <a:xfrm>
            <a:off x="726567" y="1369419"/>
            <a:ext cx="7690863" cy="548099"/>
          </a:xfrm>
          <a:prstGeom prst="rect">
            <a:avLst/>
          </a:prstGeom>
          <a:solidFill>
            <a:srgbClr val="7A0000"/>
          </a:solidFill>
        </p:spPr>
        <p:txBody>
          <a:bodyPr wrap="square">
            <a:spAutoFit/>
          </a:bodyPr>
          <a:lstStyle/>
          <a:p>
            <a:pPr marL="0" marR="0" lvl="0" indent="0" algn="r" defTabSz="457200" rtl="0" eaLnBrk="1" fontAlgn="auto" latinLnBrk="0" hangingPunct="1">
              <a:lnSpc>
                <a:spcPct val="115000"/>
              </a:lnSpc>
              <a:spcBef>
                <a:spcPts val="1200"/>
              </a:spcBef>
              <a:spcAft>
                <a:spcPts val="0"/>
              </a:spcAft>
              <a:buClrTx/>
              <a:buSzTx/>
              <a:buFontTx/>
              <a:buNone/>
              <a:tabLst/>
              <a:defRPr/>
            </a:pPr>
            <a:r>
              <a:rPr lang="ar-JO" sz="2800" b="0" dirty="0">
                <a:solidFill>
                  <a:prstClr val="white"/>
                </a:solidFill>
                <a:uFill>
                  <a:solidFill>
                    <a:srgbClr val="000000"/>
                  </a:solidFill>
                </a:uFill>
                <a:latin typeface="Times New Roman" panose="02020603050405020304" pitchFamily="18" charset="0"/>
                <a:ea typeface="Arial Unicode MS"/>
                <a:cs typeface="Times New Roman" panose="02020603050405020304" pitchFamily="18" charset="0"/>
              </a:rPr>
              <a:t>ثابر في التقوى (6: 13-16)</a:t>
            </a:r>
            <a:endPar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
        <p:nvSpPr>
          <p:cNvPr id="8" name="TextBox 7">
            <a:extLst>
              <a:ext uri="{FF2B5EF4-FFF2-40B4-BE49-F238E27FC236}">
                <a16:creationId xmlns:a16="http://schemas.microsoft.com/office/drawing/2014/main" id="{4DCEAE97-3B0A-4665-88D9-209B17C0B97F}"/>
              </a:ext>
            </a:extLst>
          </p:cNvPr>
          <p:cNvSpPr txBox="1"/>
          <p:nvPr/>
        </p:nvSpPr>
        <p:spPr>
          <a:xfrm>
            <a:off x="726567" y="2067395"/>
            <a:ext cx="7690863" cy="548099"/>
          </a:xfrm>
          <a:prstGeom prst="rect">
            <a:avLst/>
          </a:prstGeom>
          <a:solidFill>
            <a:schemeClr val="bg1"/>
          </a:solidFill>
        </p:spPr>
        <p:txBody>
          <a:bodyPr wrap="square">
            <a:spAutoFit/>
          </a:bodyPr>
          <a:lstStyle/>
          <a:p>
            <a:pPr marL="342900" lvl="0" indent="-342900" algn="r" defTabSz="457200" rtl="1" fontAlgn="auto">
              <a:lnSpc>
                <a:spcPct val="115000"/>
              </a:lnSpc>
              <a:spcBef>
                <a:spcPts val="1200"/>
              </a:spcBef>
              <a:spcAft>
                <a:spcPts val="0"/>
              </a:spcAft>
              <a:buFont typeface="Symbol" panose="05050102010706020507" pitchFamily="18" charset="2"/>
              <a:buChar char=""/>
              <a:defRPr/>
            </a:pPr>
            <a:r>
              <a:rPr lang="ar-JO" sz="2800" b="0" dirty="0">
                <a:solidFill>
                  <a:srgbClr val="000000"/>
                </a:solidFill>
                <a:uFill>
                  <a:solidFill>
                    <a:srgbClr val="000000"/>
                  </a:solidFill>
                </a:uFill>
                <a:latin typeface="Times New Roman" panose="02020603050405020304" pitchFamily="18" charset="0"/>
                <a:ea typeface="Arial Unicode MS"/>
                <a:cs typeface="Times New Roman" panose="02020603050405020304" pitchFamily="18" charset="0"/>
              </a:rPr>
              <a:t>ثابروا لأن الله يعطي الحياة ويحافظ عليها (ع ١٣ أ)</a:t>
            </a:r>
            <a:endPar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
        <p:nvSpPr>
          <p:cNvPr id="10" name="TextBox 9">
            <a:extLst>
              <a:ext uri="{FF2B5EF4-FFF2-40B4-BE49-F238E27FC236}">
                <a16:creationId xmlns:a16="http://schemas.microsoft.com/office/drawing/2014/main" id="{86AA9CEA-5CE0-4755-8A21-4AA69EA3F086}"/>
              </a:ext>
            </a:extLst>
          </p:cNvPr>
          <p:cNvSpPr txBox="1"/>
          <p:nvPr/>
        </p:nvSpPr>
        <p:spPr>
          <a:xfrm>
            <a:off x="726567" y="2765371"/>
            <a:ext cx="7690863" cy="548099"/>
          </a:xfrm>
          <a:prstGeom prst="rect">
            <a:avLst/>
          </a:prstGeom>
          <a:solidFill>
            <a:schemeClr val="bg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lang="ar-JO" sz="2800" b="0" dirty="0">
                <a:solidFill>
                  <a:srgbClr val="000000"/>
                </a:solidFill>
                <a:uFill>
                  <a:solidFill>
                    <a:srgbClr val="000000"/>
                  </a:solidFill>
                </a:uFill>
                <a:latin typeface="Times New Roman" panose="02020603050405020304" pitchFamily="18" charset="0"/>
                <a:ea typeface="Arial Unicode MS"/>
                <a:cs typeface="Times New Roman" panose="02020603050405020304" pitchFamily="18" charset="0"/>
              </a:rPr>
              <a:t>ثابروا لأن المسيح ثابر (ع 13ب)</a:t>
            </a:r>
            <a:endPar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
        <p:nvSpPr>
          <p:cNvPr id="12" name="TextBox 11">
            <a:extLst>
              <a:ext uri="{FF2B5EF4-FFF2-40B4-BE49-F238E27FC236}">
                <a16:creationId xmlns:a16="http://schemas.microsoft.com/office/drawing/2014/main" id="{922920CF-E026-4A01-B087-73301FBD8C80}"/>
              </a:ext>
            </a:extLst>
          </p:cNvPr>
          <p:cNvSpPr txBox="1"/>
          <p:nvPr/>
        </p:nvSpPr>
        <p:spPr>
          <a:xfrm>
            <a:off x="726567" y="3610445"/>
            <a:ext cx="7690863" cy="548099"/>
          </a:xfrm>
          <a:prstGeom prst="rect">
            <a:avLst/>
          </a:prstGeom>
          <a:solidFill>
            <a:schemeClr val="bg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lang="ar-JO" sz="2800" b="0" dirty="0">
                <a:solidFill>
                  <a:srgbClr val="000000"/>
                </a:solidFill>
                <a:uFill>
                  <a:solidFill>
                    <a:srgbClr val="000000"/>
                  </a:solidFill>
                </a:uFill>
                <a:latin typeface="Times New Roman" panose="02020603050405020304" pitchFamily="18" charset="0"/>
                <a:ea typeface="Arial Unicode MS"/>
                <a:cs typeface="Times New Roman" panose="02020603050405020304" pitchFamily="18" charset="0"/>
              </a:rPr>
              <a:t>ثابروا لأن المسيح سيعود ويكافأ (ع 14)</a:t>
            </a:r>
            <a:endPar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
        <p:nvSpPr>
          <p:cNvPr id="14" name="TextBox 13">
            <a:extLst>
              <a:ext uri="{FF2B5EF4-FFF2-40B4-BE49-F238E27FC236}">
                <a16:creationId xmlns:a16="http://schemas.microsoft.com/office/drawing/2014/main" id="{18340D0D-DA7B-4624-BAD2-3CFD545B4548}"/>
              </a:ext>
            </a:extLst>
          </p:cNvPr>
          <p:cNvSpPr txBox="1"/>
          <p:nvPr/>
        </p:nvSpPr>
        <p:spPr>
          <a:xfrm>
            <a:off x="827584" y="4455519"/>
            <a:ext cx="7589846" cy="547650"/>
          </a:xfrm>
          <a:prstGeom prst="rect">
            <a:avLst/>
          </a:prstGeom>
          <a:solidFill>
            <a:schemeClr val="bg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lang="ar-JO" sz="28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ثابروا لأن الله مسيطر بشكل سيادي (ع 15-16)</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702341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P spid="14" grpId="0" animBg="1"/>
    </p:bldLst>
  </p:timing>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earing a costume&#10;&#10;Description automatically generated">
            <a:extLst>
              <a:ext uri="{FF2B5EF4-FFF2-40B4-BE49-F238E27FC236}">
                <a16:creationId xmlns:a16="http://schemas.microsoft.com/office/drawing/2014/main" id="{08F55975-F961-418E-89EF-6FF7269841C5}"/>
              </a:ext>
            </a:extLst>
          </p:cNvPr>
          <p:cNvPicPr/>
          <p:nvPr/>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7" name="Rectangle 6">
            <a:extLst>
              <a:ext uri="{FF2B5EF4-FFF2-40B4-BE49-F238E27FC236}">
                <a16:creationId xmlns:a16="http://schemas.microsoft.com/office/drawing/2014/main" id="{D4B0CF8D-B57C-0541-8045-0358C07A0A57}"/>
              </a:ext>
            </a:extLst>
          </p:cNvPr>
          <p:cNvSpPr>
            <a:spLocks noChangeArrowheads="1"/>
          </p:cNvSpPr>
          <p:nvPr/>
        </p:nvSpPr>
        <p:spPr bwMode="auto">
          <a:xfrm>
            <a:off x="-23813" y="5607336"/>
            <a:ext cx="9252520" cy="125066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ar-JO"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وعظ د. جيم هارملينغ</a:t>
            </a:r>
            <a:b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كنيسة الطرق المتقاطعة الدولية سنغافورة</a:t>
            </a:r>
            <a: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cicfamily.com</a:t>
            </a:r>
            <a:b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تحميل د. ريك جريفيث</a:t>
            </a:r>
            <a: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a:t>
            </a:r>
            <a:r>
              <a:rPr kumimoji="0" lang="ar-JO"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b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آلاف الملفات في 49 لغة مجاناً</a:t>
            </a:r>
            <a: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BibleStudyDownloads.org</a:t>
            </a:r>
          </a:p>
        </p:txBody>
      </p:sp>
      <p:sp>
        <p:nvSpPr>
          <p:cNvPr id="8" name="Rectangle 7">
            <a:extLst>
              <a:ext uri="{FF2B5EF4-FFF2-40B4-BE49-F238E27FC236}">
                <a16:creationId xmlns:a16="http://schemas.microsoft.com/office/drawing/2014/main" id="{093E94AA-9C4E-2043-80B1-BE730CA63CF0}"/>
              </a:ext>
            </a:extLst>
          </p:cNvPr>
          <p:cNvSpPr/>
          <p:nvPr/>
        </p:nvSpPr>
        <p:spPr>
          <a:xfrm>
            <a:off x="183540" y="1143242"/>
            <a:ext cx="3778860" cy="3557449"/>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32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rPr>
              <a:t>تتجنب                 الكنائس                السليمة                الدنيوية</a:t>
            </a:r>
          </a:p>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32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rPr>
              <a:t>(الجزء الثالث: الإستثمارات)</a:t>
            </a:r>
            <a:endParaRPr kumimoji="0" lang="en-US" sz="11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9" name="Rectangle 8">
            <a:extLst>
              <a:ext uri="{FF2B5EF4-FFF2-40B4-BE49-F238E27FC236}">
                <a16:creationId xmlns:a16="http://schemas.microsoft.com/office/drawing/2014/main" id="{95535475-661D-4A4D-B06C-94B85DE21A86}"/>
              </a:ext>
            </a:extLst>
          </p:cNvPr>
          <p:cNvSpPr/>
          <p:nvPr/>
        </p:nvSpPr>
        <p:spPr>
          <a:xfrm>
            <a:off x="5004048" y="4843058"/>
            <a:ext cx="4139953" cy="547650"/>
          </a:xfrm>
          <a:prstGeom prst="rect">
            <a:avLst/>
          </a:prstGeom>
          <a:solidFill>
            <a:srgbClr val="FF0000"/>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lang="ar-JO" sz="2800" dirty="0">
                <a:solidFill>
                  <a:prstClr val="white"/>
                </a:solidFill>
                <a:uFill>
                  <a:solidFill>
                    <a:srgbClr val="000000"/>
                  </a:solidFill>
                </a:uFill>
                <a:latin typeface="Times New Roman" panose="02020603050405020304" pitchFamily="18" charset="0"/>
                <a:ea typeface="Arial Unicode MS"/>
                <a:cs typeface="Arial Unicode MS"/>
              </a:rPr>
              <a:t>1 تيموثاوس 6: 17-21</a:t>
            </a:r>
            <a:endParaRPr kumimoji="0" lang="en-US" sz="12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3635254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earing a costume&#10;&#10;Description automatically generated">
            <a:extLst>
              <a:ext uri="{FF2B5EF4-FFF2-40B4-BE49-F238E27FC236}">
                <a16:creationId xmlns:a16="http://schemas.microsoft.com/office/drawing/2014/main" id="{08F55975-F961-418E-89EF-6FF7269841C5}"/>
              </a:ext>
            </a:extLst>
          </p:cNvPr>
          <p:cNvPicPr/>
          <p:nvPr/>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3" name="Rectangle 2">
            <a:extLst>
              <a:ext uri="{FF2B5EF4-FFF2-40B4-BE49-F238E27FC236}">
                <a16:creationId xmlns:a16="http://schemas.microsoft.com/office/drawing/2014/main" id="{7B3380CA-B6A6-4675-87BC-9D5EA01AF309}"/>
              </a:ext>
            </a:extLst>
          </p:cNvPr>
          <p:cNvSpPr/>
          <p:nvPr/>
        </p:nvSpPr>
        <p:spPr>
          <a:xfrm>
            <a:off x="240691" y="1152766"/>
            <a:ext cx="2797784" cy="1949444"/>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36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rPr>
              <a:t>حياة         الكنيسة     السليمة</a:t>
            </a:r>
            <a:endParaRPr kumimoji="0" lang="en-US" sz="14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4" name="Rectangle 3">
            <a:extLst>
              <a:ext uri="{FF2B5EF4-FFF2-40B4-BE49-F238E27FC236}">
                <a16:creationId xmlns:a16="http://schemas.microsoft.com/office/drawing/2014/main" id="{4F6E1D08-1D55-430A-8CC6-DA48C50AD731}"/>
              </a:ext>
            </a:extLst>
          </p:cNvPr>
          <p:cNvSpPr/>
          <p:nvPr/>
        </p:nvSpPr>
        <p:spPr>
          <a:xfrm>
            <a:off x="5934854" y="5587159"/>
            <a:ext cx="3066865" cy="547650"/>
          </a:xfrm>
          <a:prstGeom prst="rect">
            <a:avLst/>
          </a:prstGeom>
          <a:solidFill>
            <a:srgbClr val="FF0000"/>
          </a:solidFill>
        </p:spPr>
        <p:txBody>
          <a:bodyPr wrap="non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28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دراسات في 1 تيموثاوس</a:t>
            </a:r>
            <a:endParaRPr kumimoji="0" lang="en-US" sz="12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Tree>
    <p:extLst>
      <p:ext uri="{BB962C8B-B14F-4D97-AF65-F5344CB8AC3E}">
        <p14:creationId xmlns:p14="http://schemas.microsoft.com/office/powerpoint/2010/main" val="3864519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earing a costume&#10;&#10;Description automatically generated">
            <a:extLst>
              <a:ext uri="{FF2B5EF4-FFF2-40B4-BE49-F238E27FC236}">
                <a16:creationId xmlns:a16="http://schemas.microsoft.com/office/drawing/2014/main" id="{08F55975-F961-418E-89EF-6FF7269841C5}"/>
              </a:ext>
            </a:extLst>
          </p:cNvPr>
          <p:cNvPicPr/>
          <p:nvPr/>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5" name="Rectangle 4">
            <a:extLst>
              <a:ext uri="{FF2B5EF4-FFF2-40B4-BE49-F238E27FC236}">
                <a16:creationId xmlns:a16="http://schemas.microsoft.com/office/drawing/2014/main" id="{DD21DCEF-FE90-4221-8B69-8F2786A674B7}"/>
              </a:ext>
            </a:extLst>
          </p:cNvPr>
          <p:cNvSpPr/>
          <p:nvPr/>
        </p:nvSpPr>
        <p:spPr>
          <a:xfrm>
            <a:off x="502764" y="695567"/>
            <a:ext cx="8138472" cy="4700839"/>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3200" u="sng"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rPr>
              <a:t>الكنائس السليمة</a:t>
            </a:r>
            <a:endParaRPr kumimoji="0" lang="en-US" sz="32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a:p>
            <a:pPr marL="457200" marR="0" lvl="0" indent="-457200" algn="r" defTabSz="457200" rtl="1" eaLnBrk="1" fontAlgn="auto" latinLnBrk="0" hangingPunct="1">
              <a:lnSpc>
                <a:spcPct val="115000"/>
              </a:lnSpc>
              <a:spcBef>
                <a:spcPts val="900"/>
              </a:spcBef>
              <a:spcAft>
                <a:spcPts val="0"/>
              </a:spcAft>
              <a:buClrTx/>
              <a:buSzTx/>
              <a:buFont typeface="Arial" panose="020B0604020202020204" pitchFamily="34" charset="0"/>
              <a:buChar char="•"/>
              <a:tabLst/>
              <a:defRPr/>
            </a:pPr>
            <a:r>
              <a:rPr lang="ar-JO" sz="3200" dirty="0">
                <a:solidFill>
                  <a:srgbClr val="000000"/>
                </a:solidFill>
                <a:uFill>
                  <a:solidFill>
                    <a:srgbClr val="000000"/>
                  </a:solidFill>
                </a:uFill>
                <a:latin typeface="Arial" panose="020B0604020202020204" pitchFamily="34" charset="0"/>
                <a:ea typeface="Arial Unicode MS"/>
                <a:cs typeface="Arial" panose="020B0604020202020204" pitchFamily="34" charset="0"/>
              </a:rPr>
              <a:t>تحمي رسالة الإنجيل (1)</a:t>
            </a:r>
            <a:endParaRPr kumimoji="0" lang="en-US" sz="32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a:p>
            <a:pPr marL="457200" marR="0" lvl="0" indent="-457200" algn="r" defTabSz="457200" rtl="1" eaLnBrk="1" fontAlgn="auto" latinLnBrk="0" hangingPunct="1">
              <a:lnSpc>
                <a:spcPct val="115000"/>
              </a:lnSpc>
              <a:spcBef>
                <a:spcPts val="900"/>
              </a:spcBef>
              <a:spcAft>
                <a:spcPts val="0"/>
              </a:spcAft>
              <a:buClrTx/>
              <a:buSzTx/>
              <a:buFont typeface="Arial" panose="020B0604020202020204" pitchFamily="34" charset="0"/>
              <a:buChar char="•"/>
              <a:tabLst/>
              <a:defRPr/>
            </a:pPr>
            <a:r>
              <a:rPr kumimoji="0" lang="ar-JO" sz="32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rPr>
              <a:t>تصلي (2)</a:t>
            </a:r>
            <a:endParaRPr kumimoji="0" lang="en-US" sz="32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a:p>
            <a:pPr marL="457200" marR="0" lvl="0" indent="-457200" algn="r" defTabSz="457200" rtl="1" eaLnBrk="1" fontAlgn="auto" latinLnBrk="0" hangingPunct="1">
              <a:lnSpc>
                <a:spcPct val="115000"/>
              </a:lnSpc>
              <a:spcBef>
                <a:spcPts val="900"/>
              </a:spcBef>
              <a:spcAft>
                <a:spcPts val="0"/>
              </a:spcAft>
              <a:buClrTx/>
              <a:buSzTx/>
              <a:buFont typeface="Arial" panose="020B0604020202020204" pitchFamily="34" charset="0"/>
              <a:buChar char="•"/>
              <a:tabLst/>
              <a:defRPr/>
            </a:pPr>
            <a:r>
              <a:rPr kumimoji="0" lang="ar-JO" sz="32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rPr>
              <a:t>تؤهل قادة أتقياء (3)</a:t>
            </a:r>
            <a:endParaRPr kumimoji="0" lang="en-US" sz="32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a:p>
            <a:pPr marL="457200" marR="0" lvl="0" indent="-457200" algn="r" defTabSz="457200" rtl="1" eaLnBrk="1" fontAlgn="auto" latinLnBrk="0" hangingPunct="1">
              <a:lnSpc>
                <a:spcPct val="115000"/>
              </a:lnSpc>
              <a:spcBef>
                <a:spcPts val="900"/>
              </a:spcBef>
              <a:spcAft>
                <a:spcPts val="0"/>
              </a:spcAft>
              <a:buClrTx/>
              <a:buSzTx/>
              <a:buFont typeface="Arial" panose="020B0604020202020204" pitchFamily="34" charset="0"/>
              <a:buChar char="•"/>
              <a:tabLst/>
              <a:defRPr/>
            </a:pPr>
            <a:r>
              <a:rPr lang="ar-JO" sz="3200" dirty="0">
                <a:solidFill>
                  <a:srgbClr val="000000"/>
                </a:solidFill>
                <a:uFill>
                  <a:solidFill>
                    <a:srgbClr val="000000"/>
                  </a:solidFill>
                </a:uFill>
                <a:latin typeface="Arial" panose="020B0604020202020204" pitchFamily="34" charset="0"/>
                <a:ea typeface="Arial Unicode MS"/>
                <a:cs typeface="Arial" panose="020B0604020202020204" pitchFamily="34" charset="0"/>
              </a:rPr>
              <a:t>تميز الحق من الخطأ (4)</a:t>
            </a:r>
            <a:endParaRPr kumimoji="0" lang="en-US" sz="32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a:p>
            <a:pPr marL="457200" marR="0" lvl="0" indent="-457200" algn="r" defTabSz="457200" rtl="1" eaLnBrk="1" fontAlgn="auto" latinLnBrk="0" hangingPunct="1">
              <a:lnSpc>
                <a:spcPct val="115000"/>
              </a:lnSpc>
              <a:spcBef>
                <a:spcPts val="900"/>
              </a:spcBef>
              <a:spcAft>
                <a:spcPts val="0"/>
              </a:spcAft>
              <a:buClrTx/>
              <a:buSzTx/>
              <a:buFont typeface="Arial" panose="020B0604020202020204" pitchFamily="34" charset="0"/>
              <a:buChar char="•"/>
              <a:tabLst/>
              <a:defRPr/>
            </a:pPr>
            <a:r>
              <a:rPr lang="ar-JO" sz="3200" dirty="0">
                <a:solidFill>
                  <a:srgbClr val="000000"/>
                </a:solidFill>
                <a:uFill>
                  <a:solidFill>
                    <a:srgbClr val="000000"/>
                  </a:solidFill>
                </a:uFill>
                <a:latin typeface="Arial" panose="020B0604020202020204" pitchFamily="34" charset="0"/>
                <a:ea typeface="Arial Unicode MS"/>
                <a:cs typeface="Arial" panose="020B0604020202020204" pitchFamily="34" charset="0"/>
              </a:rPr>
              <a:t>تكرم بعضها البعض (5)</a:t>
            </a:r>
            <a:endParaRPr kumimoji="0" lang="en-US" sz="32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a:p>
            <a:pPr marL="457200" marR="0" lvl="0" indent="-457200" algn="r" defTabSz="457200" rtl="1" eaLnBrk="1" fontAlgn="auto" latinLnBrk="0" hangingPunct="1">
              <a:lnSpc>
                <a:spcPct val="115000"/>
              </a:lnSpc>
              <a:spcBef>
                <a:spcPts val="900"/>
              </a:spcBef>
              <a:spcAft>
                <a:spcPts val="0"/>
              </a:spcAft>
              <a:buClrTx/>
              <a:buSzTx/>
              <a:buFont typeface="Arial" panose="020B0604020202020204" pitchFamily="34" charset="0"/>
              <a:buChar char="•"/>
              <a:tabLst/>
              <a:defRPr/>
            </a:pPr>
            <a:r>
              <a:rPr kumimoji="0" lang="ar-JO" sz="32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rPr>
              <a:t>تتجنب الدنيوية (6)</a:t>
            </a:r>
            <a:endParaRPr kumimoji="0" lang="en-US" sz="11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Tree>
    <p:extLst>
      <p:ext uri="{BB962C8B-B14F-4D97-AF65-F5344CB8AC3E}">
        <p14:creationId xmlns:p14="http://schemas.microsoft.com/office/powerpoint/2010/main" val="4125010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4573D6-1804-78DC-0D5E-9C90F3972E13}"/>
            </a:ext>
          </a:extLst>
        </p:cNvPr>
        <p:cNvGrpSpPr/>
        <p:nvPr/>
      </p:nvGrpSpPr>
      <p:grpSpPr>
        <a:xfrm>
          <a:off x="0" y="0"/>
          <a:ext cx="0" cy="0"/>
          <a:chOff x="0" y="0"/>
          <a:chExt cx="0" cy="0"/>
        </a:xfrm>
      </p:grpSpPr>
      <p:pic>
        <p:nvPicPr>
          <p:cNvPr id="1026" name="Picture 2" descr="Contented or A Compromiser? — Calvary Baptist Church of North ...">
            <a:extLst>
              <a:ext uri="{FF2B5EF4-FFF2-40B4-BE49-F238E27FC236}">
                <a16:creationId xmlns:a16="http://schemas.microsoft.com/office/drawing/2014/main" id="{B58461C1-788A-09AC-FC44-7FD5BBFB32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 y="781050"/>
            <a:ext cx="9119616" cy="35623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9B65AD1-EF8C-3A30-2C8B-DD4C2164683D}"/>
              </a:ext>
            </a:extLst>
          </p:cNvPr>
          <p:cNvSpPr txBox="1"/>
          <p:nvPr/>
        </p:nvSpPr>
        <p:spPr>
          <a:xfrm>
            <a:off x="238125" y="4286720"/>
            <a:ext cx="8667750" cy="1314847"/>
          </a:xfrm>
          <a:prstGeom prst="rect">
            <a:avLst/>
          </a:prstGeom>
          <a:no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ar-JO" sz="3600" u="none" strike="noStrike" kern="1200" cap="none" spc="0" normalizeH="0" baseline="0" noProof="0" dirty="0">
                <a:ln>
                  <a:noFill/>
                </a:ln>
                <a:solidFill>
                  <a:srgbClr val="0070C0"/>
                </a:solidFill>
                <a:effectLst/>
                <a:uLnTx/>
                <a:uFill>
                  <a:solidFill>
                    <a:srgbClr val="000000"/>
                  </a:solidFill>
                </a:uFill>
                <a:latin typeface="Arial" panose="020B0604020202020204" pitchFamily="34" charset="0"/>
                <a:ea typeface="Arial Unicode MS"/>
                <a:cs typeface="Arial" panose="020B0604020202020204" pitchFamily="34" charset="0"/>
              </a:rPr>
              <a:t>إنهم قانعون بتدبير الله</a:t>
            </a:r>
            <a:endParaRPr kumimoji="0" lang="en-US" sz="3600" u="none" strike="noStrike" kern="1200" cap="none" spc="0" normalizeH="0" baseline="0" noProof="0" dirty="0">
              <a:ln>
                <a:noFill/>
              </a:ln>
              <a:solidFill>
                <a:srgbClr val="0070C0"/>
              </a:solidFill>
              <a:effectLst/>
              <a:uLnTx/>
              <a:uFill>
                <a:solidFill>
                  <a:srgbClr val="000000"/>
                </a:solidFill>
              </a:uFill>
              <a:latin typeface="Arial" panose="020B0604020202020204" pitchFamily="34" charset="0"/>
              <a:ea typeface="Arial Unicode MS"/>
              <a:cs typeface="Arial" panose="020B0604020202020204" pitchFamily="34" charset="0"/>
            </a:endParaRPr>
          </a:p>
          <a:p>
            <a:pPr marL="0" marR="0" lvl="0" indent="0" algn="ctr" defTabSz="457200" rtl="0" eaLnBrk="1" fontAlgn="auto" latinLnBrk="0" hangingPunct="1">
              <a:lnSpc>
                <a:spcPct val="115000"/>
              </a:lnSpc>
              <a:spcBef>
                <a:spcPts val="0"/>
              </a:spcBef>
              <a:spcAft>
                <a:spcPts val="0"/>
              </a:spcAft>
              <a:buClrTx/>
              <a:buSzTx/>
              <a:buFontTx/>
              <a:buNone/>
              <a:tabLst/>
              <a:defRPr/>
            </a:pPr>
            <a:r>
              <a:rPr kumimoji="0" lang="ar-JO" sz="3600" u="none" strike="noStrike" kern="1200" cap="none" spc="0" normalizeH="0" baseline="0" noProof="0" dirty="0">
                <a:ln>
                  <a:noFill/>
                </a:ln>
                <a:solidFill>
                  <a:srgbClr val="0070C0"/>
                </a:solidFill>
                <a:effectLst/>
                <a:uLnTx/>
                <a:uFill>
                  <a:solidFill>
                    <a:srgbClr val="000000"/>
                  </a:solidFill>
                </a:uFill>
                <a:latin typeface="Arial" panose="020B0604020202020204" pitchFamily="34" charset="0"/>
                <a:ea typeface="Arial Unicode MS"/>
                <a:cs typeface="Arial" panose="020B0604020202020204" pitchFamily="34" charset="0"/>
              </a:rPr>
              <a:t>(1 تيموثاوس 6: 3-10)</a:t>
            </a:r>
            <a:endParaRPr kumimoji="0" lang="en-US" sz="3600" u="none" strike="noStrike" kern="1200" cap="none" spc="0" normalizeH="0" baseline="0" noProof="0" dirty="0">
              <a:ln>
                <a:noFill/>
              </a:ln>
              <a:solidFill>
                <a:srgbClr val="0070C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Tree>
    <p:extLst>
      <p:ext uri="{BB962C8B-B14F-4D97-AF65-F5344CB8AC3E}">
        <p14:creationId xmlns:p14="http://schemas.microsoft.com/office/powerpoint/2010/main" val="1972988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DVIDS - Images - U.S. Marines and Singapore Armed Forces refine ...">
            <a:extLst>
              <a:ext uri="{FF2B5EF4-FFF2-40B4-BE49-F238E27FC236}">
                <a16:creationId xmlns:a16="http://schemas.microsoft.com/office/drawing/2014/main" id="{72A6CE56-D47D-4156-92CD-298F2DAE099C}"/>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1"/>
          <a:stretch/>
        </p:blipFill>
        <p:spPr bwMode="auto">
          <a:xfrm>
            <a:off x="3082595" y="10"/>
            <a:ext cx="6061405"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73" name="Freeform: Shape 72">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719285"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Freeform: Shape 74">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711665"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5FB6C71-B326-430C-B6F9-94031899C6E3}"/>
              </a:ext>
            </a:extLst>
          </p:cNvPr>
          <p:cNvSpPr txBox="1"/>
          <p:nvPr/>
        </p:nvSpPr>
        <p:spPr>
          <a:xfrm>
            <a:off x="66675" y="1122363"/>
            <a:ext cx="3587840" cy="3204134"/>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3600" u="none" strike="noStrike" kern="1200" cap="none" spc="0" normalizeH="0" baseline="0" noProof="0" dirty="0">
                <a:ln>
                  <a:noFill/>
                </a:ln>
                <a:solidFill>
                  <a:srgbClr val="70AD47">
                    <a:lumMod val="50000"/>
                  </a:srgbClr>
                </a:solidFill>
                <a:effectLst/>
                <a:uLnTx/>
                <a:uFill>
                  <a:solidFill>
                    <a:srgbClr val="000000"/>
                  </a:solidFill>
                </a:uFill>
                <a:latin typeface="Arial" panose="020B0604020202020204" pitchFamily="34" charset="0"/>
                <a:ea typeface="ＭＳ Ｐゴシック" charset="0"/>
                <a:cs typeface="Arial" panose="020B0604020202020204" pitchFamily="34" charset="0"/>
              </a:rPr>
              <a:t>إنهم يثابرون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3600" u="none" strike="noStrike" kern="1200" cap="none" spc="0" normalizeH="0" baseline="0" noProof="0" dirty="0">
                <a:ln>
                  <a:noFill/>
                </a:ln>
                <a:solidFill>
                  <a:srgbClr val="70AD47">
                    <a:lumMod val="50000"/>
                  </a:srgbClr>
                </a:solidFill>
                <a:effectLst/>
                <a:uLnTx/>
                <a:uFill>
                  <a:solidFill>
                    <a:srgbClr val="000000"/>
                  </a:solidFill>
                </a:uFill>
                <a:latin typeface="Arial" panose="020B0604020202020204" pitchFamily="34" charset="0"/>
                <a:ea typeface="ＭＳ Ｐゴシック" charset="0"/>
                <a:cs typeface="Arial" panose="020B0604020202020204" pitchFamily="34" charset="0"/>
              </a:rPr>
              <a:t>في المعركة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3600" u="none" strike="noStrike" kern="1200" cap="none" spc="0" normalizeH="0" baseline="0" noProof="0" dirty="0">
                <a:ln>
                  <a:noFill/>
                </a:ln>
                <a:solidFill>
                  <a:srgbClr val="70AD47">
                    <a:lumMod val="50000"/>
                  </a:srgbClr>
                </a:solidFill>
                <a:effectLst/>
                <a:uLnTx/>
                <a:uFill>
                  <a:solidFill>
                    <a:srgbClr val="000000"/>
                  </a:solidFill>
                </a:uFill>
                <a:latin typeface="Arial" panose="020B0604020202020204" pitchFamily="34" charset="0"/>
                <a:ea typeface="ＭＳ Ｐゴシック" charset="0"/>
                <a:cs typeface="Arial" panose="020B0604020202020204" pitchFamily="34" charset="0"/>
              </a:rPr>
              <a:t>ضد الدنيوية</a:t>
            </a:r>
            <a:endParaRPr kumimoji="0" lang="en-US" sz="3200" u="none" strike="noStrike" kern="1200" cap="none" spc="0" normalizeH="0" baseline="0" noProof="0" dirty="0">
              <a:ln>
                <a:noFill/>
              </a:ln>
              <a:solidFill>
                <a:prstClr val="black"/>
              </a:solidFill>
              <a:effectLst/>
              <a:uLnTx/>
              <a:uFill>
                <a:solidFill>
                  <a:srgbClr val="000000"/>
                </a:solidFill>
              </a:uFill>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3200" u="none" strike="noStrike" kern="1200" cap="none" spc="0" normalizeH="0" baseline="0" noProof="0" dirty="0">
                <a:ln>
                  <a:noFill/>
                </a:ln>
                <a:solidFill>
                  <a:prstClr val="black"/>
                </a:solidFill>
                <a:effectLst/>
                <a:uLnTx/>
                <a:uFill>
                  <a:solidFill>
                    <a:srgbClr val="000000"/>
                  </a:solidFill>
                </a:uFill>
                <a:latin typeface="Arial" panose="020B0604020202020204" pitchFamily="34" charset="0"/>
                <a:ea typeface="ＭＳ Ｐゴシック" charset="0"/>
                <a:cs typeface="Arial" panose="020B0604020202020204" pitchFamily="34" charset="0"/>
              </a:rPr>
              <a:t>(1 تيموثاوس 6: 11-16)</a:t>
            </a:r>
            <a:endParaRPr kumimoji="0" lang="en-US" sz="3200" u="none" strike="noStrike" kern="1200" cap="none" spc="0" normalizeH="0" baseline="0" noProof="0" dirty="0">
              <a:ln>
                <a:noFill/>
              </a:ln>
              <a:solidFill>
                <a:prstClr val="black"/>
              </a:solidFill>
              <a:effectLst/>
              <a:uLnTx/>
              <a:uFill>
                <a:solidFill>
                  <a:srgbClr val="000000"/>
                </a:solidFill>
              </a:uFill>
              <a:latin typeface="Arial" panose="020B0604020202020204" pitchFamily="34" charset="0"/>
              <a:ea typeface="ＭＳ Ｐゴシック" charset="0"/>
              <a:cs typeface="Arial" panose="020B0604020202020204" pitchFamily="34" charset="0"/>
            </a:endParaRPr>
          </a:p>
        </p:txBody>
      </p:sp>
      <p:sp>
        <p:nvSpPr>
          <p:cNvPr id="77" name="Rectangle 7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30175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8339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14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Self-Service Banking | DBS Singapore">
            <a:extLst>
              <a:ext uri="{FF2B5EF4-FFF2-40B4-BE49-F238E27FC236}">
                <a16:creationId xmlns:a16="http://schemas.microsoft.com/office/drawing/2014/main" id="{FE5C5A83-A450-4086-831F-67DE92D498E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482600" y="1598994"/>
            <a:ext cx="8178799" cy="366001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E4B0CDB-8493-4A21-8424-E9174C514722}"/>
              </a:ext>
            </a:extLst>
          </p:cNvPr>
          <p:cNvSpPr txBox="1"/>
          <p:nvPr/>
        </p:nvSpPr>
        <p:spPr>
          <a:xfrm>
            <a:off x="819149" y="549499"/>
            <a:ext cx="7505700" cy="1043171"/>
          </a:xfrm>
          <a:prstGeom prst="rect">
            <a:avLst/>
          </a:prstGeom>
          <a:no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lang="ar-JO" sz="2800" dirty="0">
                <a:solidFill>
                  <a:srgbClr val="000000"/>
                </a:solidFill>
                <a:uFill>
                  <a:solidFill>
                    <a:srgbClr val="000000"/>
                  </a:solidFill>
                </a:uFill>
                <a:latin typeface="Arial" panose="020B0604020202020204" pitchFamily="34" charset="0"/>
                <a:ea typeface="Arial Unicode MS"/>
                <a:cs typeface="Arial" panose="020B0604020202020204" pitchFamily="34" charset="0"/>
              </a:rPr>
              <a:t>يستثمرون بغنى في الحالة الأبدية</a:t>
            </a:r>
            <a:endParaRPr kumimoji="0" lang="en-US" sz="28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a:p>
            <a:pPr marL="0" marR="0" lvl="0" indent="0" algn="ctr" defTabSz="457200" rtl="0" eaLnBrk="1" fontAlgn="auto" latinLnBrk="0" hangingPunct="1">
              <a:lnSpc>
                <a:spcPct val="115000"/>
              </a:lnSpc>
              <a:spcBef>
                <a:spcPts val="0"/>
              </a:spcBef>
              <a:spcAft>
                <a:spcPts val="0"/>
              </a:spcAft>
              <a:buClrTx/>
              <a:buSzTx/>
              <a:buFontTx/>
              <a:buNone/>
              <a:tabLst/>
              <a:defRPr/>
            </a:pPr>
            <a:r>
              <a:rPr lang="ar-JO" sz="2800" dirty="0">
                <a:solidFill>
                  <a:srgbClr val="000000"/>
                </a:solidFill>
                <a:uFill>
                  <a:solidFill>
                    <a:srgbClr val="000000"/>
                  </a:solidFill>
                </a:uFill>
                <a:latin typeface="Arial" panose="020B0604020202020204" pitchFamily="34" charset="0"/>
                <a:ea typeface="Arial Unicode MS"/>
                <a:cs typeface="Arial" panose="020B0604020202020204" pitchFamily="34" charset="0"/>
              </a:rPr>
              <a:t>(1 تيموثاوس 6: 17-21)</a:t>
            </a:r>
            <a:endParaRPr kumimoji="0" lang="en-US" sz="28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Tree>
    <p:extLst>
      <p:ext uri="{BB962C8B-B14F-4D97-AF65-F5344CB8AC3E}">
        <p14:creationId xmlns:p14="http://schemas.microsoft.com/office/powerpoint/2010/main" val="3491336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CB984C-B315-4390-841C-81D20688E62D}"/>
              </a:ext>
            </a:extLst>
          </p:cNvPr>
          <p:cNvSpPr txBox="1"/>
          <p:nvPr/>
        </p:nvSpPr>
        <p:spPr>
          <a:xfrm>
            <a:off x="1257300" y="685711"/>
            <a:ext cx="6629400" cy="3416320"/>
          </a:xfrm>
          <a:prstGeom prst="rect">
            <a:avLst/>
          </a:prstGeom>
          <a:noFill/>
        </p:spPr>
        <p:txBody>
          <a:bodyPr wrap="square">
            <a:spAutoFit/>
          </a:bodyPr>
          <a:lstStyle/>
          <a:p>
            <a:pPr algn="ctr" rtl="1"/>
            <a:r>
              <a:rPr lang="ar-SA" sz="3600" dirty="0">
                <a:latin typeface="Arial" panose="020B0604020202020204" pitchFamily="34" charset="0"/>
                <a:cs typeface="Arial" panose="020B0604020202020204" pitchFamily="34" charset="0"/>
              </a:rPr>
              <a:t>متى ١٣ : ٤٥-٤٦</a:t>
            </a:r>
          </a:p>
          <a:p>
            <a:pPr algn="ctr" rtl="1"/>
            <a:endParaRPr lang="en-US" sz="3600" dirty="0">
              <a:latin typeface="Arial" panose="020B0604020202020204" pitchFamily="34" charset="0"/>
              <a:cs typeface="Arial" panose="020B0604020202020204" pitchFamily="34" charset="0"/>
            </a:endParaRPr>
          </a:p>
          <a:p>
            <a:pPr algn="ctr" rtl="1"/>
            <a:r>
              <a:rPr lang="ar-JO" sz="3600" dirty="0">
                <a:latin typeface="Arial" panose="020B0604020202020204" pitchFamily="34" charset="0"/>
                <a:cs typeface="Arial" panose="020B0604020202020204" pitchFamily="34" charset="0"/>
              </a:rPr>
              <a:t>45 أيضاً يشبه ملكوت السماوات إنساناً تاجراً يطلب لآلئ حسنة 46 فلما وجد لؤلؤة واحدة كثيرة الثمن مضى وباع كل ما كان له واشتراها</a:t>
            </a:r>
            <a:r>
              <a:rPr lang="ar-SA" sz="3600" dirty="0">
                <a:latin typeface="Arial" panose="020B0604020202020204" pitchFamily="34" charset="0"/>
                <a:cs typeface="Arial" panose="020B0604020202020204" pitchFamily="34" charset="0"/>
              </a:rPr>
              <a:t> </a:t>
            </a:r>
          </a:p>
        </p:txBody>
      </p:sp>
      <p:pic>
        <p:nvPicPr>
          <p:cNvPr id="1026" name="Picture 2" descr="Pearl PNG Clip Art Image | Art images, Art, Pearls">
            <a:extLst>
              <a:ext uri="{FF2B5EF4-FFF2-40B4-BE49-F238E27FC236}">
                <a16:creationId xmlns:a16="http://schemas.microsoft.com/office/drawing/2014/main" id="{31927D7B-7DF1-9EB1-07DA-5FB17A5B2C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3888559"/>
            <a:ext cx="2276872" cy="2276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6418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6" name="Picture 4" descr="Solid Foundations For Business Growth">
            <a:extLst>
              <a:ext uri="{FF2B5EF4-FFF2-40B4-BE49-F238E27FC236}">
                <a16:creationId xmlns:a16="http://schemas.microsoft.com/office/drawing/2014/main" id="{CD440141-BBDD-467C-80E7-097FE465EA6C}"/>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3CE2FEF-42BC-46C9-8B7B-3C923C4744BE}"/>
              </a:ext>
            </a:extLst>
          </p:cNvPr>
          <p:cNvSpPr txBox="1"/>
          <p:nvPr/>
        </p:nvSpPr>
        <p:spPr>
          <a:xfrm>
            <a:off x="171450" y="629120"/>
            <a:ext cx="8801100" cy="548099"/>
          </a:xfrm>
          <a:prstGeom prst="rect">
            <a:avLst/>
          </a:prstGeom>
          <a:solidFill>
            <a:schemeClr val="bg1"/>
          </a:solidFill>
        </p:spPr>
        <p:txBody>
          <a:bodyPr wrap="square">
            <a:spAutoFit/>
          </a:bodyPr>
          <a:lstStyle/>
          <a:p>
            <a:pPr lvl="0" algn="r" defTabSz="457200" fontAlgn="auto">
              <a:lnSpc>
                <a:spcPct val="115000"/>
              </a:lnSpc>
              <a:spcBef>
                <a:spcPts val="1200"/>
              </a:spcBef>
              <a:spcAft>
                <a:spcPts val="0"/>
              </a:spcAft>
              <a:defRPr/>
            </a:pPr>
            <a:r>
              <a:rPr lang="ar-JO" sz="28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ثق بحياة الله المستقبلية بدلاً من هذه الحياة (1 تي 6: 17-19).</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TextBox 8">
            <a:extLst>
              <a:ext uri="{FF2B5EF4-FFF2-40B4-BE49-F238E27FC236}">
                <a16:creationId xmlns:a16="http://schemas.microsoft.com/office/drawing/2014/main" id="{5A598FA3-3028-4431-ABC8-C255468C80D9}"/>
              </a:ext>
            </a:extLst>
          </p:cNvPr>
          <p:cNvSpPr txBox="1"/>
          <p:nvPr/>
        </p:nvSpPr>
        <p:spPr>
          <a:xfrm>
            <a:off x="723899" y="1423908"/>
            <a:ext cx="7232477" cy="556434"/>
          </a:xfrm>
          <a:prstGeom prst="rect">
            <a:avLst/>
          </a:prstGeom>
          <a:solidFill>
            <a:schemeClr val="tx1"/>
          </a:solidFill>
        </p:spPr>
        <p:txBody>
          <a:bodyPr wrap="square">
            <a:spAutoFit/>
          </a:bodyPr>
          <a:lstStyle/>
          <a:p>
            <a:pPr marL="342900" lvl="0" indent="-342900" algn="r" defTabSz="457200" rtl="1" fontAlgn="auto">
              <a:lnSpc>
                <a:spcPct val="115000"/>
              </a:lnSpc>
              <a:spcBef>
                <a:spcPts val="0"/>
              </a:spcBef>
              <a:spcAft>
                <a:spcPts val="0"/>
              </a:spcAft>
              <a:buFont typeface="Symbol" panose="05050102010706020507" pitchFamily="18" charset="2"/>
              <a:buChar char=""/>
              <a:defRPr/>
            </a:pPr>
            <a:r>
              <a:rPr lang="ar-JO" sz="2800" b="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احترز من العقلية المتكبرة (ع ١٧)</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CB143813-BF22-407B-A713-9858E7ED50C1}"/>
              </a:ext>
            </a:extLst>
          </p:cNvPr>
          <p:cNvSpPr txBox="1"/>
          <p:nvPr/>
        </p:nvSpPr>
        <p:spPr>
          <a:xfrm>
            <a:off x="171450" y="2630890"/>
            <a:ext cx="8801099" cy="1384995"/>
          </a:xfrm>
          <a:prstGeom prst="rect">
            <a:avLst/>
          </a:prstGeom>
          <a:solidFill>
            <a:srgbClr val="7A0000"/>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أمثال 23: 4-5</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lvl="0" algn="ctr" defTabSz="457200" fontAlgn="auto">
              <a:spcBef>
                <a:spcPts val="0"/>
              </a:spcBef>
              <a:spcAft>
                <a:spcPts val="0"/>
              </a:spcAft>
              <a:defRPr/>
            </a:pPr>
            <a:r>
              <a:rPr lang="ar-JO" sz="2800" b="0" dirty="0">
                <a:solidFill>
                  <a:prstClr val="white"/>
                </a:solidFill>
                <a:latin typeface="Times New Roman" panose="02020603050405020304" pitchFamily="18" charset="0"/>
                <a:ea typeface="+mn-ea"/>
                <a:cs typeface="Times New Roman" panose="02020603050405020304" pitchFamily="18" charset="0"/>
              </a:rPr>
              <a:t>4 لا تتعب لكي تصير غنياً، كف عن فطنتك 5 هل تطير عينيك نحوه وليس هو؟ لأنه إنما يصنع لنفسه أجنحة، كالنسر يطير نحو السماء.</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587569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26902" y="774995"/>
            <a:ext cx="6690196" cy="520231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7384"/>
            <a:ext cx="9144000" cy="829727"/>
          </a:xfrm>
          <a:effectLst>
            <a:outerShdw blurRad="63500" dist="35921" dir="2700000" algn="ctr" rotWithShape="0">
              <a:schemeClr val="tx2">
                <a:alpha val="74998"/>
              </a:schemeClr>
            </a:outerShdw>
          </a:effectLst>
        </p:spPr>
        <p:txBody>
          <a:bodyPr anchor="t"/>
          <a:lstStyle/>
          <a:p>
            <a:r>
              <a:rPr lang="ar-SA" sz="3600" dirty="0"/>
              <a:t>غبي، تائه، أعزل</a:t>
            </a:r>
            <a:endParaRPr lang="en-US" sz="3600" dirty="0"/>
          </a:p>
        </p:txBody>
      </p:sp>
      <p:sp>
        <p:nvSpPr>
          <p:cNvPr id="5" name="TextBox 2"/>
          <p:cNvSpPr txBox="1">
            <a:spLocks noChangeArrowheads="1"/>
          </p:cNvSpPr>
          <p:nvPr/>
        </p:nvSpPr>
        <p:spPr bwMode="auto">
          <a:xfrm>
            <a:off x="0" y="6211669"/>
            <a:ext cx="91440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تيم تشاليز, </a:t>
            </a:r>
            <a:r>
              <a:rPr kumimoji="0" lang="en-US" sz="18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http://www.challies.com/christian-living/dumb-directionless-defenseless </a:t>
            </a:r>
            <a:r>
              <a:rPr kumimoji="0" lang="ar-JO" sz="18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تم النشر في 26 أغسطس 2013، وتم الوصول إليه في 7 أغسطس 2016</a:t>
            </a:r>
          </a:p>
        </p:txBody>
      </p:sp>
    </p:spTree>
    <p:extLst>
      <p:ext uri="{BB962C8B-B14F-4D97-AF65-F5344CB8AC3E}">
        <p14:creationId xmlns:p14="http://schemas.microsoft.com/office/powerpoint/2010/main" val="1944505018"/>
      </p:ext>
    </p:extLst>
  </p:cSld>
  <p:clrMapOvr>
    <a:masterClrMapping/>
  </p:clrMapOvr>
  <p:transition/>
</p:sld>
</file>

<file path=ppt/slides/slide3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11A0D23-7716-5510-F343-4A1F789B4835}"/>
            </a:ext>
          </a:extLst>
        </p:cNvPr>
        <p:cNvGrpSpPr/>
        <p:nvPr/>
      </p:nvGrpSpPr>
      <p:grpSpPr>
        <a:xfrm>
          <a:off x="0" y="0"/>
          <a:ext cx="0" cy="0"/>
          <a:chOff x="0" y="0"/>
          <a:chExt cx="0" cy="0"/>
        </a:xfrm>
      </p:grpSpPr>
      <p:sp>
        <p:nvSpPr>
          <p:cNvPr id="137" name="Rectangle 136">
            <a:extLst>
              <a:ext uri="{FF2B5EF4-FFF2-40B4-BE49-F238E27FC236}">
                <a16:creationId xmlns:a16="http://schemas.microsoft.com/office/drawing/2014/main" id="{1C07A212-D42A-8096-131F-1609D71427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6" name="Picture 4" descr="Solid Foundations For Business Growth">
            <a:extLst>
              <a:ext uri="{FF2B5EF4-FFF2-40B4-BE49-F238E27FC236}">
                <a16:creationId xmlns:a16="http://schemas.microsoft.com/office/drawing/2014/main" id="{2B042474-154E-9EB3-7C97-465D18028D45}"/>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A31BFBE-4671-C9DB-7477-E8ACC24B8AFD}"/>
              </a:ext>
            </a:extLst>
          </p:cNvPr>
          <p:cNvSpPr txBox="1"/>
          <p:nvPr/>
        </p:nvSpPr>
        <p:spPr>
          <a:xfrm>
            <a:off x="171450" y="629120"/>
            <a:ext cx="8801100" cy="548099"/>
          </a:xfrm>
          <a:prstGeom prst="rect">
            <a:avLst/>
          </a:prstGeom>
          <a:solidFill>
            <a:schemeClr val="bg1"/>
          </a:solidFill>
        </p:spPr>
        <p:txBody>
          <a:bodyPr wrap="square">
            <a:spAutoFit/>
          </a:bodyPr>
          <a:lstStyle/>
          <a:p>
            <a:pPr marL="0" marR="0" lvl="0" indent="0" algn="r" defTabSz="457200" rtl="0" eaLnBrk="1" fontAlgn="auto" latinLnBrk="0" hangingPunct="1">
              <a:lnSpc>
                <a:spcPct val="115000"/>
              </a:lnSpc>
              <a:spcBef>
                <a:spcPts val="1200"/>
              </a:spcBef>
              <a:spcAft>
                <a:spcPts val="0"/>
              </a:spcAft>
              <a:buClrTx/>
              <a:buSzTx/>
              <a:buFontTx/>
              <a:buNone/>
              <a:tabLst/>
              <a:defRPr/>
            </a:pPr>
            <a:r>
              <a:rPr kumimoji="0" lang="ar-JO" sz="280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pitchFamily="34" charset="0"/>
              </a:rPr>
              <a:t>ثق بحياة الله المستقبلية بدلاً من هذه الحياة (1 تي 6: 17-19).</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TextBox 8">
            <a:extLst>
              <a:ext uri="{FF2B5EF4-FFF2-40B4-BE49-F238E27FC236}">
                <a16:creationId xmlns:a16="http://schemas.microsoft.com/office/drawing/2014/main" id="{F12F0531-0EFC-58D6-F0F7-EF352F241858}"/>
              </a:ext>
            </a:extLst>
          </p:cNvPr>
          <p:cNvSpPr txBox="1"/>
          <p:nvPr/>
        </p:nvSpPr>
        <p:spPr>
          <a:xfrm>
            <a:off x="723899" y="1423908"/>
            <a:ext cx="7232477" cy="556434"/>
          </a:xfrm>
          <a:prstGeom prst="rect">
            <a:avLst/>
          </a:prstGeom>
          <a:solidFill>
            <a:schemeClr val="tx1"/>
          </a:solidFill>
        </p:spPr>
        <p:txBody>
          <a:bodyPr wrap="square">
            <a:spAutoFit/>
          </a:bodyPr>
          <a:lstStyle/>
          <a:p>
            <a:pPr marL="342900" marR="0" lvl="0" indent="-342900" algn="r" defTabSz="457200" rtl="1"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ar-JO"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احترز من العقلية المتكبرة (ع ١٧)</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DF97D5B7-1243-2529-09E2-92AD987C8BA8}"/>
              </a:ext>
            </a:extLst>
          </p:cNvPr>
          <p:cNvSpPr txBox="1"/>
          <p:nvPr/>
        </p:nvSpPr>
        <p:spPr>
          <a:xfrm>
            <a:off x="171450" y="2630890"/>
            <a:ext cx="8801099" cy="2246769"/>
          </a:xfrm>
          <a:prstGeom prst="rect">
            <a:avLst/>
          </a:prstGeom>
          <a:solidFill>
            <a:srgbClr val="7A0000"/>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متى 6: 19-21</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endParaRPr>
          </a:p>
          <a:p>
            <a:pPr lvl="0" algn="ctr" defTabSz="457200" fontAlgn="auto">
              <a:spcBef>
                <a:spcPts val="0"/>
              </a:spcBef>
              <a:spcAft>
                <a:spcPts val="0"/>
              </a:spcAft>
              <a:defRPr/>
            </a:pPr>
            <a:r>
              <a:rPr lang="ar-JO" sz="2800" b="0" dirty="0">
                <a:solidFill>
                  <a:prstClr val="white"/>
                </a:solidFill>
                <a:latin typeface="Times New Roman" panose="02020603050405020304" pitchFamily="18" charset="0"/>
                <a:cs typeface="Times New Roman" panose="02020603050405020304" pitchFamily="18" charset="0"/>
              </a:rPr>
              <a:t>19 لا تكنزوا لكم كنوزاً على الأرض حيث يفسد السوس والصدأ، وحيث ينقب السارقون ويسرقون 20 بل اكنزوا لكم كنوزاً في السماء، حيث لا يفسد سوس ولا صدأ، وحيث لا ينقب سارقون ولا يسرقون 21 لأنه حيث يكون كنزك هناك يكون قلبك أيضاً.</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endParaRPr>
          </a:p>
        </p:txBody>
      </p:sp>
    </p:spTree>
    <p:extLst>
      <p:ext uri="{BB962C8B-B14F-4D97-AF65-F5344CB8AC3E}">
        <p14:creationId xmlns:p14="http://schemas.microsoft.com/office/powerpoint/2010/main" val="294784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2AAE24C-1986-4004-BA0D-22A8FFE0D083}"/>
              </a:ext>
            </a:extLst>
          </p:cNvPr>
          <p:cNvSpPr/>
          <p:nvPr/>
        </p:nvSpPr>
        <p:spPr>
          <a:xfrm>
            <a:off x="0" y="0"/>
            <a:ext cx="9141714" cy="6858000"/>
          </a:xfrm>
          <a:prstGeom prst="rect">
            <a:avLst/>
          </a:prstGeom>
          <a:solidFill>
            <a:srgbClr val="7A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37" name="Rectangle 13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CB143813-BF22-407B-A713-9858E7ED50C1}"/>
              </a:ext>
            </a:extLst>
          </p:cNvPr>
          <p:cNvSpPr txBox="1"/>
          <p:nvPr/>
        </p:nvSpPr>
        <p:spPr>
          <a:xfrm>
            <a:off x="376237" y="763990"/>
            <a:ext cx="8391525" cy="1569660"/>
          </a:xfrm>
          <a:prstGeom prst="rect">
            <a:avLst/>
          </a:prstGeom>
          <a:noFill/>
        </p:spPr>
        <p:txBody>
          <a:bodyPr wrap="square">
            <a:spAutoFit/>
          </a:bodyPr>
          <a:lstStyle/>
          <a:p>
            <a:pPr algn="ctr" rtl="1"/>
            <a:r>
              <a:rPr lang="ar-SA" sz="3200" dirty="0">
                <a:latin typeface="Arial" panose="020B0604020202020204" pitchFamily="34" charset="0"/>
                <a:cs typeface="Arial" panose="020B0604020202020204" pitchFamily="34" charset="0"/>
              </a:rPr>
              <a:t>حج</a:t>
            </a:r>
            <a:r>
              <a:rPr lang="ar-JO" sz="3200" dirty="0">
                <a:latin typeface="Arial" panose="020B0604020202020204" pitchFamily="34" charset="0"/>
                <a:cs typeface="Arial" panose="020B0604020202020204" pitchFamily="34" charset="0"/>
              </a:rPr>
              <a:t>ي</a:t>
            </a:r>
            <a:r>
              <a:rPr lang="ar-SA" sz="3200" dirty="0">
                <a:latin typeface="Arial" panose="020B0604020202020204" pitchFamily="34" charset="0"/>
                <a:cs typeface="Arial" panose="020B0604020202020204" pitchFamily="34" charset="0"/>
              </a:rPr>
              <a:t> ٢ : ٨</a:t>
            </a:r>
          </a:p>
          <a:p>
            <a:pPr algn="ctr" rtl="1"/>
            <a:endParaRPr lang="en-US" sz="3200" dirty="0">
              <a:latin typeface="Arial" panose="020B0604020202020204" pitchFamily="34" charset="0"/>
              <a:cs typeface="Arial" panose="020B0604020202020204" pitchFamily="34" charset="0"/>
            </a:endParaRPr>
          </a:p>
          <a:p>
            <a:pPr algn="ctr" rtl="1"/>
            <a:r>
              <a:rPr lang="ar-SA" sz="3200" dirty="0">
                <a:latin typeface="Arial" panose="020B0604020202020204" pitchFamily="34" charset="0"/>
                <a:cs typeface="Arial" panose="020B0604020202020204" pitchFamily="34" charset="0"/>
              </a:rPr>
              <a:t>ل</a:t>
            </a:r>
            <a:r>
              <a:rPr lang="ar-JO" sz="3200" dirty="0">
                <a:latin typeface="Arial" panose="020B0604020202020204" pitchFamily="34" charset="0"/>
                <a:cs typeface="Arial" panose="020B0604020202020204" pitchFamily="34" charset="0"/>
              </a:rPr>
              <a:t>لي الفضة ولي الذهب يقول رب الجنود</a:t>
            </a:r>
            <a:r>
              <a:rPr lang="ar-SA" sz="3200" dirty="0">
                <a:latin typeface="Arial" panose="020B0604020202020204" pitchFamily="34" charset="0"/>
                <a:cs typeface="Arial" panose="020B0604020202020204" pitchFamily="34" charset="0"/>
              </a:rPr>
              <a:t> </a:t>
            </a:r>
          </a:p>
        </p:txBody>
      </p:sp>
      <p:sp>
        <p:nvSpPr>
          <p:cNvPr id="10" name="TextBox 9">
            <a:extLst>
              <a:ext uri="{FF2B5EF4-FFF2-40B4-BE49-F238E27FC236}">
                <a16:creationId xmlns:a16="http://schemas.microsoft.com/office/drawing/2014/main" id="{D6C360CE-F62E-468A-AD7F-43F27F61D410}"/>
              </a:ext>
            </a:extLst>
          </p:cNvPr>
          <p:cNvSpPr txBox="1"/>
          <p:nvPr/>
        </p:nvSpPr>
        <p:spPr>
          <a:xfrm>
            <a:off x="376236" y="3311113"/>
            <a:ext cx="8391525" cy="2062103"/>
          </a:xfrm>
          <a:prstGeom prst="rect">
            <a:avLst/>
          </a:prstGeom>
          <a:noFill/>
        </p:spPr>
        <p:txBody>
          <a:bodyPr wrap="square">
            <a:spAutoFit/>
          </a:bodyPr>
          <a:lstStyle/>
          <a:p>
            <a:pPr algn="ctr" rtl="1"/>
            <a:r>
              <a:rPr lang="ar-SA" sz="3200" dirty="0">
                <a:latin typeface="Arial" panose="020B0604020202020204" pitchFamily="34" charset="0"/>
                <a:cs typeface="Arial" panose="020B0604020202020204" pitchFamily="34" charset="0"/>
              </a:rPr>
              <a:t>١ كورنثوس ٤ : ١-٢</a:t>
            </a:r>
          </a:p>
          <a:p>
            <a:pPr algn="ctr" rtl="1"/>
            <a:endParaRPr lang="en-US" sz="3200" dirty="0">
              <a:latin typeface="Arial" panose="020B0604020202020204" pitchFamily="34" charset="0"/>
              <a:cs typeface="Arial" panose="020B0604020202020204" pitchFamily="34" charset="0"/>
            </a:endParaRPr>
          </a:p>
          <a:p>
            <a:pPr algn="ctr" rtl="1"/>
            <a:r>
              <a:rPr lang="ar-JO" sz="3200" dirty="0">
                <a:latin typeface="Arial" panose="020B0604020202020204" pitchFamily="34" charset="0"/>
                <a:cs typeface="Arial" panose="020B0604020202020204" pitchFamily="34" charset="0"/>
              </a:rPr>
              <a:t>هكذا فليحسبنا الإنسان كخدام المسيح ووكلاء سرائر الله 2 ثم يسأل في الوكلاء لكي يوجد الإنسان أميناً.</a:t>
            </a:r>
            <a:r>
              <a:rPr lang="ar-SA" sz="3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19218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3054783-8455-905A-6EC8-11AC6B4DA0C3}"/>
            </a:ext>
          </a:extLst>
        </p:cNvPr>
        <p:cNvGrpSpPr/>
        <p:nvPr/>
      </p:nvGrpSpPr>
      <p:grpSpPr>
        <a:xfrm>
          <a:off x="0" y="0"/>
          <a:ext cx="0" cy="0"/>
          <a:chOff x="0" y="0"/>
          <a:chExt cx="0" cy="0"/>
        </a:xfrm>
      </p:grpSpPr>
      <p:sp>
        <p:nvSpPr>
          <p:cNvPr id="137" name="Rectangle 136">
            <a:extLst>
              <a:ext uri="{FF2B5EF4-FFF2-40B4-BE49-F238E27FC236}">
                <a16:creationId xmlns:a16="http://schemas.microsoft.com/office/drawing/2014/main" id="{60811F6B-B867-176D-ABCA-1CC5CCEEAA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6" name="Picture 4" descr="Solid Foundations For Business Growth">
            <a:extLst>
              <a:ext uri="{FF2B5EF4-FFF2-40B4-BE49-F238E27FC236}">
                <a16:creationId xmlns:a16="http://schemas.microsoft.com/office/drawing/2014/main" id="{52BE32DA-A17B-B69A-6C35-CC045782369B}"/>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F87839B-AB89-16C9-EDA7-08466ADE662A}"/>
              </a:ext>
            </a:extLst>
          </p:cNvPr>
          <p:cNvSpPr txBox="1"/>
          <p:nvPr/>
        </p:nvSpPr>
        <p:spPr>
          <a:xfrm>
            <a:off x="171450" y="629120"/>
            <a:ext cx="8801100" cy="548099"/>
          </a:xfrm>
          <a:prstGeom prst="rect">
            <a:avLst/>
          </a:prstGeom>
          <a:solidFill>
            <a:schemeClr val="bg1"/>
          </a:solidFill>
        </p:spPr>
        <p:txBody>
          <a:bodyPr wrap="square">
            <a:spAutoFit/>
          </a:bodyPr>
          <a:lstStyle/>
          <a:p>
            <a:pPr marL="0" marR="0" lvl="0" indent="0" algn="r" defTabSz="457200" rtl="0" eaLnBrk="1" fontAlgn="auto" latinLnBrk="0" hangingPunct="1">
              <a:lnSpc>
                <a:spcPct val="115000"/>
              </a:lnSpc>
              <a:spcBef>
                <a:spcPts val="1200"/>
              </a:spcBef>
              <a:spcAft>
                <a:spcPts val="0"/>
              </a:spcAft>
              <a:buClrTx/>
              <a:buSzTx/>
              <a:buFontTx/>
              <a:buNone/>
              <a:tabLst/>
              <a:defRPr/>
            </a:pPr>
            <a:r>
              <a:rPr kumimoji="0" lang="ar-JO" sz="280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pitchFamily="34" charset="0"/>
              </a:rPr>
              <a:t>ثق بحياة الله المستقبلية بدلاً من هذه الحياة (1 تي 6: 17-19).</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TextBox 8">
            <a:extLst>
              <a:ext uri="{FF2B5EF4-FFF2-40B4-BE49-F238E27FC236}">
                <a16:creationId xmlns:a16="http://schemas.microsoft.com/office/drawing/2014/main" id="{C01CDCD6-9445-5681-5619-49633861954E}"/>
              </a:ext>
            </a:extLst>
          </p:cNvPr>
          <p:cNvSpPr txBox="1"/>
          <p:nvPr/>
        </p:nvSpPr>
        <p:spPr>
          <a:xfrm>
            <a:off x="723899" y="1423908"/>
            <a:ext cx="7620001" cy="556434"/>
          </a:xfrm>
          <a:prstGeom prst="rect">
            <a:avLst/>
          </a:prstGeom>
          <a:solidFill>
            <a:schemeClr val="tx1"/>
          </a:solidFill>
        </p:spPr>
        <p:txBody>
          <a:bodyPr wrap="square">
            <a:spAutoFit/>
          </a:bodyPr>
          <a:lstStyle/>
          <a:p>
            <a:pPr marL="342900" marR="0" lvl="0" indent="-342900" algn="r" defTabSz="457200" rtl="1"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ar-JO"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احترز من العقلية المتكبرة (ع ١٧)</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0003C96D-0AF1-BEAA-B58A-D4BDBEE0DA65}"/>
              </a:ext>
            </a:extLst>
          </p:cNvPr>
          <p:cNvSpPr txBox="1"/>
          <p:nvPr/>
        </p:nvSpPr>
        <p:spPr>
          <a:xfrm>
            <a:off x="723899" y="2189401"/>
            <a:ext cx="7620001" cy="547650"/>
          </a:xfrm>
          <a:prstGeom prst="rect">
            <a:avLst/>
          </a:prstGeom>
          <a:solidFill>
            <a:schemeClr val="tx1"/>
          </a:solidFill>
        </p:spPr>
        <p:txBody>
          <a:bodyPr wrap="square">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lang="ar-JO" sz="2800" dirty="0">
                <a:solidFill>
                  <a:prstClr val="white"/>
                </a:solidFill>
                <a:latin typeface="Times New Roman" panose="02020603050405020304" pitchFamily="18" charset="0"/>
                <a:ea typeface="Times New Roman" panose="02020603050405020304" pitchFamily="18" charset="0"/>
                <a:cs typeface="Arial" panose="020B0604020202020204" pitchFamily="34" charset="0"/>
              </a:rPr>
              <a:t>طور عقلية استثمارات أبدية (ع 18-19)</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TextBox 2">
            <a:extLst>
              <a:ext uri="{FF2B5EF4-FFF2-40B4-BE49-F238E27FC236}">
                <a16:creationId xmlns:a16="http://schemas.microsoft.com/office/drawing/2014/main" id="{32124190-CE8F-58DB-3AB5-330BDD3477B4}"/>
              </a:ext>
            </a:extLst>
          </p:cNvPr>
          <p:cNvSpPr txBox="1"/>
          <p:nvPr/>
        </p:nvSpPr>
        <p:spPr>
          <a:xfrm>
            <a:off x="5868144" y="3068960"/>
            <a:ext cx="2124075" cy="523220"/>
          </a:xfrm>
          <a:prstGeom prst="rect">
            <a:avLst/>
          </a:prstGeom>
          <a:solidFill>
            <a:schemeClr val="accent1">
              <a:lumMod val="20000"/>
              <a:lumOff val="8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افعل الخير</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548C9CD8-96EE-2030-114A-700AB5BFCA28}"/>
              </a:ext>
            </a:extLst>
          </p:cNvPr>
          <p:cNvSpPr txBox="1"/>
          <p:nvPr/>
        </p:nvSpPr>
        <p:spPr>
          <a:xfrm>
            <a:off x="2586038" y="4149080"/>
            <a:ext cx="3267075" cy="523220"/>
          </a:xfrm>
          <a:prstGeom prst="rect">
            <a:avLst/>
          </a:prstGeom>
          <a:solidFill>
            <a:schemeClr val="accent1">
              <a:lumMod val="20000"/>
              <a:lumOff val="8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غني في أعمال صالحة</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6B9C3210-9925-3667-B39C-0A87BBC54A22}"/>
              </a:ext>
            </a:extLst>
          </p:cNvPr>
          <p:cNvSpPr txBox="1"/>
          <p:nvPr/>
        </p:nvSpPr>
        <p:spPr>
          <a:xfrm>
            <a:off x="107504" y="5229200"/>
            <a:ext cx="4752974" cy="523220"/>
          </a:xfrm>
          <a:prstGeom prst="rect">
            <a:avLst/>
          </a:prstGeom>
          <a:solidFill>
            <a:schemeClr val="accent1">
              <a:lumMod val="20000"/>
              <a:lumOff val="8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كريم ومستعد</a:t>
            </a:r>
            <a:r>
              <a:rPr kumimoji="0" lang="ar-JO" sz="2800" b="0" i="0" u="none" strike="noStrike" kern="1200" cap="none" spc="0" normalizeH="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للمشاركة</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26288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3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00" name="Picture 4" descr="LESSONS FROM THE RICH FOOL – Luke 12:17-20 | Mission Venture Ministries">
            <a:extLst>
              <a:ext uri="{FF2B5EF4-FFF2-40B4-BE49-F238E27FC236}">
                <a16:creationId xmlns:a16="http://schemas.microsoft.com/office/drawing/2014/main" id="{302565A3-3830-4350-86C8-6B4E5917FB3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2706A85B-DDDC-6949-A348-4CD6C1A54B55}"/>
              </a:ext>
            </a:extLst>
          </p:cNvPr>
          <p:cNvSpPr txBox="1"/>
          <p:nvPr/>
        </p:nvSpPr>
        <p:spPr>
          <a:xfrm>
            <a:off x="0" y="6165304"/>
            <a:ext cx="9141714" cy="678327"/>
          </a:xfrm>
          <a:prstGeom prst="rect">
            <a:avLst/>
          </a:prstGeom>
          <a:solidFill>
            <a:srgbClr val="3E250F"/>
          </a:solidFill>
        </p:spPr>
        <p:txBody>
          <a:bodyPr wrap="square" anchor="ctr">
            <a:spAutoFit/>
          </a:bodyPr>
          <a:lstStyle/>
          <a:p>
            <a:pPr marR="0" lvl="0" algn="ctr" defTabSz="457200" rtl="0" eaLnBrk="1" fontAlgn="auto" latinLnBrk="0" hangingPunct="1">
              <a:lnSpc>
                <a:spcPct val="115000"/>
              </a:lnSpc>
              <a:spcBef>
                <a:spcPts val="1200"/>
              </a:spcBef>
              <a:spcAft>
                <a:spcPts val="0"/>
              </a:spcAft>
              <a:buClrTx/>
              <a:buSzTx/>
              <a:tabLst/>
              <a:defRPr/>
            </a:pPr>
            <a:r>
              <a:rPr kumimoji="0" lang="ar-JO" sz="3600" u="none" strike="noStrike" kern="1200" cap="none" spc="0" normalizeH="0" baseline="0" noProof="0" dirty="0">
                <a:ln>
                  <a:noFill/>
                </a:ln>
                <a:solidFill>
                  <a:schemeClr val="accent4">
                    <a:lumMod val="40000"/>
                    <a:lumOff val="60000"/>
                  </a:schemeClr>
                </a:solidFill>
                <a:effectLst/>
                <a:uLnTx/>
                <a:uFillTx/>
                <a:latin typeface="Times New Roman" panose="02020603050405020304" pitchFamily="18" charset="0"/>
                <a:ea typeface="Times New Roman" panose="02020603050405020304" pitchFamily="18" charset="0"/>
                <a:cs typeface="Arial" panose="020B0604020202020204" pitchFamily="34" charset="0"/>
              </a:rPr>
              <a:t>دروس من الغني الغبي</a:t>
            </a:r>
            <a:endParaRPr kumimoji="0" lang="en-US" sz="3600" i="0" u="none" strike="noStrike" kern="1200" cap="none" spc="0" normalizeH="0" baseline="0" noProof="0" dirty="0">
              <a:ln>
                <a:noFill/>
              </a:ln>
              <a:solidFill>
                <a:schemeClr val="accent4">
                  <a:lumMod val="40000"/>
                  <a:lumOff val="60000"/>
                </a:schemeClr>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4267954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6" name="Picture 4" descr="Solid Foundations For Business Growth">
            <a:extLst>
              <a:ext uri="{FF2B5EF4-FFF2-40B4-BE49-F238E27FC236}">
                <a16:creationId xmlns:a16="http://schemas.microsoft.com/office/drawing/2014/main" id="{CD440141-BBDD-467C-80E7-097FE465EA6C}"/>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3CE2FEF-42BC-46C9-8B7B-3C923C4744BE}"/>
              </a:ext>
            </a:extLst>
          </p:cNvPr>
          <p:cNvSpPr txBox="1"/>
          <p:nvPr/>
        </p:nvSpPr>
        <p:spPr>
          <a:xfrm>
            <a:off x="171450" y="629120"/>
            <a:ext cx="8801100" cy="548099"/>
          </a:xfrm>
          <a:prstGeom prst="rect">
            <a:avLst/>
          </a:prstGeom>
          <a:solidFill>
            <a:schemeClr val="bg1"/>
          </a:solidFill>
        </p:spPr>
        <p:txBody>
          <a:bodyPr wrap="square">
            <a:spAutoFit/>
          </a:bodyPr>
          <a:lstStyle/>
          <a:p>
            <a:pPr marL="0" marR="0" lvl="0" indent="0" algn="r" defTabSz="457200" rtl="0" eaLnBrk="1" fontAlgn="auto" latinLnBrk="0" hangingPunct="1">
              <a:lnSpc>
                <a:spcPct val="115000"/>
              </a:lnSpc>
              <a:spcBef>
                <a:spcPts val="1200"/>
              </a:spcBef>
              <a:spcAft>
                <a:spcPts val="0"/>
              </a:spcAft>
              <a:buClrTx/>
              <a:buSzTx/>
              <a:buFontTx/>
              <a:buNone/>
              <a:tabLst/>
              <a:defRPr/>
            </a:pPr>
            <a:r>
              <a:rPr kumimoji="0" lang="ar-JO" sz="280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ثق بحياة الله المستقبلية بدلاً من هذه الحياة (1 تي 6: 17-19).</a:t>
            </a:r>
          </a:p>
        </p:txBody>
      </p:sp>
      <p:sp>
        <p:nvSpPr>
          <p:cNvPr id="8" name="TextBox 7">
            <a:extLst>
              <a:ext uri="{FF2B5EF4-FFF2-40B4-BE49-F238E27FC236}">
                <a16:creationId xmlns:a16="http://schemas.microsoft.com/office/drawing/2014/main" id="{90CB4BCC-AA08-43C2-8195-2564518AD503}"/>
              </a:ext>
            </a:extLst>
          </p:cNvPr>
          <p:cNvSpPr txBox="1"/>
          <p:nvPr/>
        </p:nvSpPr>
        <p:spPr>
          <a:xfrm>
            <a:off x="171449" y="1343495"/>
            <a:ext cx="8801099" cy="547650"/>
          </a:xfrm>
          <a:prstGeom prst="rect">
            <a:avLst/>
          </a:prstGeom>
          <a:solidFill>
            <a:schemeClr val="bg1"/>
          </a:solidFill>
        </p:spPr>
        <p:txBody>
          <a:bodyPr wrap="square">
            <a:spAutoFit/>
          </a:bodyPr>
          <a:lstStyle/>
          <a:p>
            <a:pPr lvl="0" algn="r" defTabSz="457200" fontAlgn="auto">
              <a:lnSpc>
                <a:spcPct val="115000"/>
              </a:lnSpc>
              <a:spcBef>
                <a:spcPts val="1200"/>
              </a:spcBef>
              <a:spcAft>
                <a:spcPts val="0"/>
              </a:spcAft>
              <a:defRPr/>
            </a:pPr>
            <a:r>
              <a:rPr lang="ar-JO" sz="2800" dirty="0">
                <a:solidFill>
                  <a:prstClr val="black"/>
                </a:solidFill>
                <a:latin typeface="Arial" panose="020B0604020202020204" pitchFamily="34" charset="0"/>
                <a:ea typeface="Times New Roman" panose="02020603050405020304" pitchFamily="18" charset="0"/>
                <a:cs typeface="Arial" panose="020B0604020202020204" pitchFamily="34" charset="0"/>
              </a:rPr>
              <a:t>كن صادقًا مع إعلان الله بدلاً من قيم العالم (1 تيم 6: 20-21)</a:t>
            </a:r>
            <a:endParaRPr kumimoji="0" lang="en-US" sz="280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825876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Freeform: Shape 70">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7707" y="0"/>
            <a:ext cx="7328585"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194" name="Picture 2" descr="Bank Office Security Guard">
            <a:extLst>
              <a:ext uri="{FF2B5EF4-FFF2-40B4-BE49-F238E27FC236}">
                <a16:creationId xmlns:a16="http://schemas.microsoft.com/office/drawing/2014/main" id="{154235D4-8380-4804-8756-4F07597080B8}"/>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r="-1"/>
          <a:stretch/>
        </p:blipFill>
        <p:spPr bwMode="auto">
          <a:xfrm>
            <a:off x="1095447" y="10"/>
            <a:ext cx="6953105"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43BE45D-74B6-4503-9249-54822578152D}"/>
              </a:ext>
            </a:extLst>
          </p:cNvPr>
          <p:cNvSpPr txBox="1"/>
          <p:nvPr/>
        </p:nvSpPr>
        <p:spPr>
          <a:xfrm>
            <a:off x="5054942" y="434459"/>
            <a:ext cx="3181350" cy="584775"/>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pitchFamily="34" charset="0"/>
              </a:rPr>
              <a:t>احفظ الوديعة</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8359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42" name="Picture 2" descr="The Swerve : NPR">
            <a:extLst>
              <a:ext uri="{FF2B5EF4-FFF2-40B4-BE49-F238E27FC236}">
                <a16:creationId xmlns:a16="http://schemas.microsoft.com/office/drawing/2014/main" id="{037E44AB-0411-4D2B-8F73-F961F6EE758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67000" y="571500"/>
            <a:ext cx="3810000" cy="5715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950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2"/>
          <p:cNvSpPr>
            <a:spLocks noGrp="1" noChangeArrowheads="1"/>
          </p:cNvSpPr>
          <p:nvPr>
            <p:ph type="title"/>
          </p:nvPr>
        </p:nvSpPr>
        <p:spPr>
          <a:xfrm>
            <a:off x="251520" y="457200"/>
            <a:ext cx="8674993" cy="1143000"/>
          </a:xfrm>
        </p:spPr>
        <p:txBody>
          <a:bodyPr/>
          <a:lstStyle/>
          <a:p>
            <a:pPr eaLnBrk="1" hangingPunct="1"/>
            <a:r>
              <a:rPr lang="ar-JO" sz="4000" b="1" dirty="0">
                <a:latin typeface="Arial" panose="020B0604020202020204" pitchFamily="34" charset="0"/>
                <a:ea typeface="ＭＳ Ｐゴシック" charset="0"/>
                <a:cs typeface="Arial" panose="020B0604020202020204" pitchFamily="34" charset="0"/>
              </a:rPr>
              <a:t>تأثيرات التعاليم الكاذبة</a:t>
            </a:r>
            <a:endParaRPr lang="en-US" sz="4000" b="1" dirty="0">
              <a:latin typeface="Arial" panose="020B0604020202020204" pitchFamily="34" charset="0"/>
              <a:ea typeface="ＭＳ Ｐゴシック" charset="0"/>
              <a:cs typeface="Arial" panose="020B0604020202020204" pitchFamily="34" charset="0"/>
            </a:endParaRPr>
          </a:p>
        </p:txBody>
      </p:sp>
      <p:sp>
        <p:nvSpPr>
          <p:cNvPr id="390146" name="Rectangle 3"/>
          <p:cNvSpPr>
            <a:spLocks noGrp="1" noChangeArrowheads="1"/>
          </p:cNvSpPr>
          <p:nvPr>
            <p:ph type="body" idx="1"/>
          </p:nvPr>
        </p:nvSpPr>
        <p:spPr>
          <a:xfrm>
            <a:off x="685800" y="1981200"/>
            <a:ext cx="8062664" cy="4114800"/>
          </a:xfrm>
        </p:spPr>
        <p:txBody>
          <a:bodyPr/>
          <a:lstStyle/>
          <a:p>
            <a:pPr marL="692150" indent="-692150" algn="r" rtl="1" eaLnBrk="1" hangingPunct="1">
              <a:lnSpc>
                <a:spcPct val="90000"/>
              </a:lnSpc>
              <a:buFont typeface="Wingdings 2" charset="0"/>
              <a:buChar char="Ò"/>
            </a:pPr>
            <a:r>
              <a:rPr lang="ar-JO" dirty="0">
                <a:ea typeface="ＭＳ Ｐゴシック" charset="0"/>
                <a:cs typeface="Arial" panose="020B0604020202020204" pitchFamily="34" charset="0"/>
              </a:rPr>
              <a:t>الترويج </a:t>
            </a:r>
            <a:r>
              <a:rPr lang="ar-JO" dirty="0">
                <a:solidFill>
                  <a:srgbClr val="0066FF"/>
                </a:solidFill>
                <a:ea typeface="ＭＳ Ｐゴシック" charset="0"/>
                <a:cs typeface="Arial" panose="020B0604020202020204" pitchFamily="34" charset="0"/>
              </a:rPr>
              <a:t>للخلافات والمناقشات غير المثمرة </a:t>
            </a:r>
            <a:r>
              <a:rPr lang="ar-JO" dirty="0">
                <a:ea typeface="ＭＳ Ｐゴシック" charset="0"/>
                <a:cs typeface="Arial" panose="020B0604020202020204" pitchFamily="34" charset="0"/>
              </a:rPr>
              <a:t>بدلاً من عمل الله (4:1-6).</a:t>
            </a:r>
            <a:endParaRPr lang="en-GB" dirty="0">
              <a:ea typeface="ＭＳ Ｐゴシック" charset="0"/>
              <a:cs typeface="Arial" panose="020B0604020202020204" pitchFamily="34" charset="0"/>
            </a:endParaRPr>
          </a:p>
          <a:p>
            <a:pPr marL="692150" indent="-692150" algn="r" rtl="1" eaLnBrk="1" hangingPunct="1">
              <a:lnSpc>
                <a:spcPct val="90000"/>
              </a:lnSpc>
              <a:buFont typeface="Wingdings 2" charset="0"/>
              <a:buChar char="Ò"/>
            </a:pPr>
            <a:r>
              <a:rPr lang="ar-JO" dirty="0">
                <a:ea typeface="ＭＳ Ｐゴシック" charset="0"/>
                <a:cs typeface="Arial" panose="020B0604020202020204" pitchFamily="34" charset="0"/>
              </a:rPr>
              <a:t>ينتج عنه </a:t>
            </a:r>
            <a:r>
              <a:rPr lang="ar-JO" dirty="0">
                <a:solidFill>
                  <a:srgbClr val="0066FF"/>
                </a:solidFill>
                <a:ea typeface="ＭＳ Ｐゴシック" charset="0"/>
                <a:cs typeface="Arial" panose="020B0604020202020204" pitchFamily="34" charset="0"/>
              </a:rPr>
              <a:t>حسد وخصام وكلام خبيث وظنون شريرة واحتكاك دائم </a:t>
            </a:r>
            <a:r>
              <a:rPr lang="ar-JO" dirty="0">
                <a:ea typeface="ＭＳ Ｐゴシック" charset="0"/>
                <a:cs typeface="Arial" panose="020B0604020202020204" pitchFamily="34" charset="0"/>
              </a:rPr>
              <a:t>(6: 4-5).</a:t>
            </a:r>
            <a:endParaRPr lang="en-GB" dirty="0">
              <a:ea typeface="ＭＳ Ｐゴシック" charset="0"/>
              <a:cs typeface="Arial" panose="020B0604020202020204" pitchFamily="34" charset="0"/>
            </a:endParaRPr>
          </a:p>
          <a:p>
            <a:pPr marL="692150" indent="-692150" algn="r" rtl="1" eaLnBrk="1" hangingPunct="1">
              <a:lnSpc>
                <a:spcPct val="90000"/>
              </a:lnSpc>
              <a:buFont typeface="Wingdings 2" charset="0"/>
              <a:buChar char="Ò"/>
            </a:pPr>
            <a:r>
              <a:rPr lang="ar-JO" dirty="0">
                <a:solidFill>
                  <a:srgbClr val="0066FF"/>
                </a:solidFill>
                <a:ea typeface="ＭＳ Ｐゴシック" charset="0"/>
                <a:cs typeface="Arial" panose="020B0604020202020204" pitchFamily="34" charset="0"/>
              </a:rPr>
              <a:t>يبتعد</a:t>
            </a:r>
            <a:r>
              <a:rPr lang="ar-JO" dirty="0">
                <a:ea typeface="ＭＳ Ｐゴシック" charset="0"/>
                <a:cs typeface="Arial" panose="020B0604020202020204" pitchFamily="34" charset="0"/>
              </a:rPr>
              <a:t> الناس عن الإيمان (6: 21).</a:t>
            </a:r>
            <a:endParaRPr lang="en-US" dirty="0">
              <a:ea typeface="ＭＳ Ｐゴシック" charset="0"/>
              <a:cs typeface="Arial" panose="020B0604020202020204" pitchFamily="34" charset="0"/>
            </a:endParaRPr>
          </a:p>
        </p:txBody>
      </p:sp>
      <p:pic>
        <p:nvPicPr>
          <p:cNvPr id="390147" name="Picture 4" descr="BD05369_"/>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352800" y="5159375"/>
            <a:ext cx="1900238" cy="1698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Rectangle 2"/>
          <p:cNvSpPr>
            <a:spLocks noGrp="1" noChangeArrowheads="1"/>
          </p:cNvSpPr>
          <p:nvPr>
            <p:ph type="title"/>
          </p:nvPr>
        </p:nvSpPr>
        <p:spPr/>
        <p:txBody>
          <a:bodyPr/>
          <a:lstStyle/>
          <a:p>
            <a:pPr eaLnBrk="1" hangingPunct="1"/>
            <a:r>
              <a:rPr lang="en-US" sz="5000" b="1" dirty="0">
                <a:latin typeface="Arial" panose="020B0604020202020204" pitchFamily="34" charset="0"/>
                <a:ea typeface="ＭＳ Ｐゴシック" charset="0"/>
                <a:cs typeface="Arial" panose="020B0604020202020204" pitchFamily="34" charset="0"/>
              </a:rPr>
              <a:t>$$ </a:t>
            </a:r>
            <a:r>
              <a:rPr lang="ar-JO" sz="5000" b="1" dirty="0">
                <a:latin typeface="Arial" panose="020B0604020202020204" pitchFamily="34" charset="0"/>
                <a:ea typeface="ＭＳ Ｐゴシック" charset="0"/>
                <a:cs typeface="Arial" panose="020B0604020202020204" pitchFamily="34" charset="0"/>
              </a:rPr>
              <a:t>المال</a:t>
            </a:r>
            <a:r>
              <a:rPr lang="en-US" sz="5000" b="1" dirty="0">
                <a:latin typeface="Arial" panose="020B0604020202020204" pitchFamily="34" charset="0"/>
                <a:ea typeface="ＭＳ Ｐゴシック" charset="0"/>
                <a:cs typeface="Arial" panose="020B0604020202020204" pitchFamily="34" charset="0"/>
              </a:rPr>
              <a:t> $$</a:t>
            </a:r>
          </a:p>
        </p:txBody>
      </p:sp>
      <p:sp>
        <p:nvSpPr>
          <p:cNvPr id="393218" name="Rectangle 3"/>
          <p:cNvSpPr>
            <a:spLocks noGrp="1" noChangeArrowheads="1"/>
          </p:cNvSpPr>
          <p:nvPr>
            <p:ph type="body" idx="1"/>
          </p:nvPr>
        </p:nvSpPr>
        <p:spPr/>
        <p:txBody>
          <a:bodyPr/>
          <a:lstStyle/>
          <a:p>
            <a:pPr algn="r" rtl="1" eaLnBrk="1" hangingPunct="1"/>
            <a:r>
              <a:rPr lang="ar-JO" altLang="ja-JP" dirty="0">
                <a:ea typeface="ＭＳ Ｐゴシック" charset="0"/>
                <a:cs typeface="Arial" panose="020B0604020202020204" pitchFamily="34" charset="0"/>
              </a:rPr>
              <a:t>من التعاليم الباطلة: الناس الذين سُلبوا الحق يظنون أن </a:t>
            </a:r>
            <a:r>
              <a:rPr lang="ar-JO" altLang="ja-JP" dirty="0">
                <a:solidFill>
                  <a:srgbClr val="FF0000"/>
                </a:solidFill>
                <a:ea typeface="ＭＳ Ｐゴシック" charset="0"/>
                <a:cs typeface="Arial" panose="020B0604020202020204" pitchFamily="34" charset="0"/>
              </a:rPr>
              <a:t>التقوى وسيلة لكسب المال</a:t>
            </a:r>
            <a:r>
              <a:rPr lang="ar-JO" altLang="ja-JP" dirty="0">
                <a:ea typeface="ＭＳ Ｐゴシック" charset="0"/>
                <a:cs typeface="Arial" panose="020B0604020202020204" pitchFamily="34" charset="0"/>
              </a:rPr>
              <a:t> (6: 5).</a:t>
            </a:r>
            <a:endParaRPr lang="en-US" altLang="ja-JP" dirty="0">
              <a:ea typeface="ＭＳ Ｐゴシック" charset="0"/>
              <a:cs typeface="Arial" panose="020B0604020202020204" pitchFamily="34" charset="0"/>
            </a:endParaRPr>
          </a:p>
          <a:p>
            <a:pPr algn="r" rtl="1" eaLnBrk="1" hangingPunct="1"/>
            <a:r>
              <a:rPr lang="ar-JO" dirty="0">
                <a:ea typeface="ＭＳ Ｐゴシック" charset="0"/>
                <a:cs typeface="Arial" panose="020B0604020202020204" pitchFamily="34" charset="0"/>
              </a:rPr>
              <a:t>كانوا </a:t>
            </a:r>
            <a:r>
              <a:rPr lang="ar-JO" dirty="0">
                <a:solidFill>
                  <a:srgbClr val="FF0000"/>
                </a:solidFill>
                <a:ea typeface="ＭＳ Ｐゴシック" charset="0"/>
                <a:cs typeface="Arial" panose="020B0604020202020204" pitchFamily="34" charset="0"/>
              </a:rPr>
              <a:t>يستغلون</a:t>
            </a:r>
            <a:r>
              <a:rPr lang="ar-JO" dirty="0">
                <a:ea typeface="ＭＳ Ｐゴシック" charset="0"/>
                <a:cs typeface="Arial" panose="020B0604020202020204" pitchFamily="34" charset="0"/>
              </a:rPr>
              <a:t> الكنيسة</a:t>
            </a:r>
            <a:endParaRPr lang="en-US" dirty="0">
              <a:ea typeface="ＭＳ Ｐゴシック" charset="0"/>
              <a:cs typeface="Arial" panose="020B0604020202020204" pitchFamily="34" charset="0"/>
            </a:endParaRPr>
          </a:p>
          <a:p>
            <a:pPr eaLnBrk="1" hangingPunct="1">
              <a:buFontTx/>
              <a:buNone/>
            </a:pPr>
            <a:endParaRPr lang="en-US" dirty="0">
              <a:ea typeface="ＭＳ Ｐゴシック" charset="0"/>
              <a:cs typeface="Arial" panose="020B0604020202020204" pitchFamily="34" charset="0"/>
            </a:endParaRPr>
          </a:p>
        </p:txBody>
      </p:sp>
      <p:pic>
        <p:nvPicPr>
          <p:cNvPr id="393219" name="Picture 4" descr="BS02057_"/>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086600" y="4114800"/>
            <a:ext cx="1762125" cy="2397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2 Peter 2 But there were false prophets also among the people, even as there shall be false teachers among you, who privily shall bring in damnable heresies, even denying the Lord that bought them, and bring upon themselves swift destruction.&#10;Matthew...">
            <a:extLst>
              <a:ext uri="{FF2B5EF4-FFF2-40B4-BE49-F238E27FC236}">
                <a16:creationId xmlns:a16="http://schemas.microsoft.com/office/drawing/2014/main" id="{99E6ED73-70D7-EB4B-899F-6F7A57FD7B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0300" y="0"/>
            <a:ext cx="6881813"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99392"/>
            <a:ext cx="9144000" cy="1460789"/>
          </a:xfrm>
          <a:solidFill>
            <a:schemeClr val="tx1"/>
          </a:solidFill>
          <a:effectLst>
            <a:outerShdw blurRad="63500" dist="35921" dir="2700000" algn="ctr" rotWithShape="0">
              <a:schemeClr val="tx2">
                <a:alpha val="74998"/>
              </a:schemeClr>
            </a:outerShdw>
          </a:effectLst>
        </p:spPr>
        <p:txBody>
          <a:bodyPr/>
          <a:lstStyle/>
          <a:p>
            <a:pPr>
              <a:defRPr/>
            </a:pPr>
            <a:r>
              <a:rPr lang="ar-JO" dirty="0">
                <a:effectLst>
                  <a:glow rad="127000">
                    <a:schemeClr val="tx1"/>
                  </a:glow>
                </a:effectLst>
                <a:ea typeface="ＭＳ Ｐゴシック" charset="0"/>
              </a:rPr>
              <a:t>يجب الإخبار بالإنجيل</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وليس بيعه</a:t>
            </a:r>
            <a:endParaRPr lang="en-US" dirty="0">
              <a:effectLst>
                <a:glow rad="127000">
                  <a:schemeClr val="tx1"/>
                </a:glow>
              </a:effectLst>
              <a:ea typeface="ＭＳ Ｐゴシック" charset="0"/>
            </a:endParaRPr>
          </a:p>
        </p:txBody>
      </p:sp>
    </p:spTree>
    <p:extLst>
      <p:ext uri="{BB962C8B-B14F-4D97-AF65-F5344CB8AC3E}">
        <p14:creationId xmlns:p14="http://schemas.microsoft.com/office/powerpoint/2010/main" val="35108563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7384"/>
            <a:ext cx="9144000" cy="829727"/>
          </a:xfrm>
          <a:solidFill>
            <a:schemeClr val="tx1"/>
          </a:solidFill>
          <a:effectLst>
            <a:outerShdw blurRad="63500" dist="35921" dir="2700000" algn="ctr" rotWithShape="0">
              <a:schemeClr val="tx2">
                <a:alpha val="74998"/>
              </a:schemeClr>
            </a:outerShdw>
          </a:effectLst>
        </p:spPr>
        <p:txBody>
          <a:bodyPr anchor="t"/>
          <a:lstStyle/>
          <a:p>
            <a:r>
              <a:rPr lang="ar-SA" sz="3600" dirty="0"/>
              <a:t>غبي، تائه، أعزل</a:t>
            </a:r>
            <a:endParaRPr lang="en-US" sz="3600" dirty="0"/>
          </a:p>
        </p:txBody>
      </p:sp>
      <p:sp>
        <p:nvSpPr>
          <p:cNvPr id="5" name="TextBox 2"/>
          <p:cNvSpPr txBox="1">
            <a:spLocks noChangeArrowheads="1"/>
          </p:cNvSpPr>
          <p:nvPr/>
        </p:nvSpPr>
        <p:spPr bwMode="auto">
          <a:xfrm>
            <a:off x="0" y="6211669"/>
            <a:ext cx="9144000" cy="646331"/>
          </a:xfrm>
          <a:prstGeom prst="rect">
            <a:avLst/>
          </a:prstGeom>
          <a:solidFill>
            <a:schemeClr val="tx1"/>
          </a:solid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تيم تشاليز, </a:t>
            </a:r>
            <a:r>
              <a:rPr kumimoji="0" lang="en-US" sz="18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http://www.challies.com/christian-living/dumb-directionless-defenseless </a:t>
            </a:r>
            <a:r>
              <a:rPr kumimoji="0" lang="ar-JO" sz="18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تم النشر في 26 أغسطس 2013، وتم الوصول إليه في 7 أغسطس 2016</a:t>
            </a:r>
          </a:p>
        </p:txBody>
      </p:sp>
      <p:pic>
        <p:nvPicPr>
          <p:cNvPr id="3" name="Picture 2">
            <a:extLst>
              <a:ext uri="{FF2B5EF4-FFF2-40B4-BE49-F238E27FC236}">
                <a16:creationId xmlns:a16="http://schemas.microsoft.com/office/drawing/2014/main" id="{981929D4-5F89-9E94-6A65-2F06A3CE8970}"/>
              </a:ext>
            </a:extLst>
          </p:cNvPr>
          <p:cNvPicPr>
            <a:picLocks noChangeAspect="1"/>
          </p:cNvPicPr>
          <p:nvPr/>
        </p:nvPicPr>
        <p:blipFill>
          <a:blip r:embed="rId3"/>
          <a:stretch>
            <a:fillRect/>
          </a:stretch>
        </p:blipFill>
        <p:spPr>
          <a:xfrm>
            <a:off x="1115616" y="980728"/>
            <a:ext cx="6642232" cy="4677239"/>
          </a:xfrm>
          <a:prstGeom prst="rect">
            <a:avLst/>
          </a:prstGeom>
        </p:spPr>
      </p:pic>
    </p:spTree>
    <p:extLst>
      <p:ext uri="{BB962C8B-B14F-4D97-AF65-F5344CB8AC3E}">
        <p14:creationId xmlns:p14="http://schemas.microsoft.com/office/powerpoint/2010/main" val="135122295"/>
      </p:ext>
    </p:extLst>
  </p:cSld>
  <p:clrMapOvr>
    <a:masterClrMapping/>
  </p:clrMapOvr>
  <p:transition/>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Rectangle 2"/>
          <p:cNvSpPr>
            <a:spLocks noGrp="1" noChangeArrowheads="1"/>
          </p:cNvSpPr>
          <p:nvPr>
            <p:ph type="title"/>
          </p:nvPr>
        </p:nvSpPr>
        <p:spPr>
          <a:xfrm>
            <a:off x="0" y="457200"/>
            <a:ext cx="9144000" cy="1143000"/>
          </a:xfrm>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التقوى مع القناعة</a:t>
            </a:r>
            <a:endParaRPr lang="en-US" b="1" dirty="0">
              <a:latin typeface="Arial" panose="020B0604020202020204" pitchFamily="34" charset="0"/>
              <a:ea typeface="ＭＳ Ｐゴシック" charset="0"/>
              <a:cs typeface="Arial" panose="020B0604020202020204" pitchFamily="34" charset="0"/>
            </a:endParaRPr>
          </a:p>
        </p:txBody>
      </p:sp>
      <p:sp>
        <p:nvSpPr>
          <p:cNvPr id="394242" name="Rectangle 3"/>
          <p:cNvSpPr>
            <a:spLocks noGrp="1" noChangeArrowheads="1"/>
          </p:cNvSpPr>
          <p:nvPr>
            <p:ph type="body" idx="1"/>
          </p:nvPr>
        </p:nvSpPr>
        <p:spPr>
          <a:xfrm>
            <a:off x="182562" y="1981200"/>
            <a:ext cx="8428038" cy="4114800"/>
          </a:xfrm>
        </p:spPr>
        <p:txBody>
          <a:bodyPr/>
          <a:lstStyle/>
          <a:p>
            <a:pPr algn="r" rtl="1" eaLnBrk="1" hangingPunct="1"/>
            <a:r>
              <a:rPr lang="ar-JO" dirty="0">
                <a:ea typeface="ＭＳ Ｐゴシック" charset="0"/>
                <a:cs typeface="Arial" panose="020B0604020202020204" pitchFamily="34" charset="0"/>
              </a:rPr>
              <a:t>يتم </a:t>
            </a:r>
            <a:r>
              <a:rPr lang="ar-JO" dirty="0">
                <a:solidFill>
                  <a:srgbClr val="FF0000"/>
                </a:solidFill>
                <a:ea typeface="ＭＳ Ｐゴシック" charset="0"/>
                <a:cs typeface="Arial" panose="020B0604020202020204" pitchFamily="34" charset="0"/>
              </a:rPr>
              <a:t>تحذير</a:t>
            </a:r>
            <a:r>
              <a:rPr lang="ar-JO" dirty="0">
                <a:ea typeface="ＭＳ Ｐゴシック" charset="0"/>
                <a:cs typeface="Arial" panose="020B0604020202020204" pitchFamily="34" charset="0"/>
              </a:rPr>
              <a:t> المعلمين الكذبة الذين يستخدمون التقوى كوسيلة لتحقيق مكاسب مالية (6: 5).</a:t>
            </a:r>
            <a:endParaRPr lang="en-US" dirty="0">
              <a:ea typeface="ＭＳ Ｐゴシック" charset="0"/>
              <a:cs typeface="Arial" panose="020B0604020202020204" pitchFamily="34" charset="0"/>
            </a:endParaRPr>
          </a:p>
          <a:p>
            <a:pPr lvl="1" algn="r" rtl="1" eaLnBrk="1" hangingPunct="1"/>
            <a:r>
              <a:rPr lang="ar-JO" dirty="0">
                <a:ea typeface="ＭＳ Ｐゴシック" charset="0"/>
                <a:cs typeface="Arial" panose="020B0604020202020204" pitchFamily="34" charset="0"/>
              </a:rPr>
              <a:t>محبة المال </a:t>
            </a:r>
            <a:r>
              <a:rPr lang="ar-JO" dirty="0">
                <a:solidFill>
                  <a:srgbClr val="FF0000"/>
                </a:solidFill>
                <a:ea typeface="ＭＳ Ｐゴシック" charset="0"/>
                <a:cs typeface="Arial" panose="020B0604020202020204" pitchFamily="34" charset="0"/>
              </a:rPr>
              <a:t>أصل كل الشرور </a:t>
            </a:r>
            <a:r>
              <a:rPr lang="ar-JO" dirty="0">
                <a:ea typeface="ＭＳ Ｐゴシック" charset="0"/>
                <a:cs typeface="Arial" panose="020B0604020202020204" pitchFamily="34" charset="0"/>
              </a:rPr>
              <a:t>(6: 10)</a:t>
            </a:r>
            <a:r>
              <a:rPr lang="en-US" dirty="0">
                <a:ea typeface="ＭＳ Ｐゴシック" charset="0"/>
                <a:cs typeface="Arial" panose="020B0604020202020204" pitchFamily="34" charset="0"/>
              </a:rPr>
              <a:t> </a:t>
            </a:r>
          </a:p>
          <a:p>
            <a:pPr lvl="1" algn="r" rtl="1" eaLnBrk="1" hangingPunct="1"/>
            <a:r>
              <a:rPr lang="ar-JO" dirty="0">
                <a:ea typeface="ＭＳ Ｐゴシック" charset="0"/>
                <a:cs typeface="Arial" panose="020B0604020202020204" pitchFamily="34" charset="0"/>
              </a:rPr>
              <a:t>الذين يريدون أن يصيروا أغنياء فيقعون في </a:t>
            </a:r>
            <a:r>
              <a:rPr lang="ar-JO" dirty="0">
                <a:solidFill>
                  <a:srgbClr val="FF0000"/>
                </a:solidFill>
                <a:ea typeface="ＭＳ Ｐゴシック" charset="0"/>
                <a:cs typeface="Arial" panose="020B0604020202020204" pitchFamily="34" charset="0"/>
              </a:rPr>
              <a:t>تجربة</a:t>
            </a:r>
            <a:r>
              <a:rPr lang="ar-JO" dirty="0">
                <a:ea typeface="ＭＳ Ｐゴシック" charset="0"/>
                <a:cs typeface="Arial" panose="020B0604020202020204" pitchFamily="34" charset="0"/>
              </a:rPr>
              <a:t> و</a:t>
            </a:r>
            <a:r>
              <a:rPr lang="ar-JO" dirty="0">
                <a:solidFill>
                  <a:srgbClr val="FF0000"/>
                </a:solidFill>
                <a:ea typeface="ＭＳ Ｐゴシック" charset="0"/>
                <a:cs typeface="Arial" panose="020B0604020202020204" pitchFamily="34" charset="0"/>
              </a:rPr>
              <a:t>فخ </a:t>
            </a:r>
            <a:r>
              <a:rPr lang="ar-JO" dirty="0">
                <a:ea typeface="ＭＳ Ｐゴシック" charset="0"/>
                <a:cs typeface="Arial" panose="020B0604020202020204" pitchFamily="34" charset="0"/>
              </a:rPr>
              <a:t>(6: 9)</a:t>
            </a:r>
            <a:endParaRPr lang="en-US" dirty="0">
              <a:ea typeface="ＭＳ Ｐゴシック" charset="0"/>
              <a:cs typeface="Arial" panose="020B0604020202020204" pitchFamily="34" charset="0"/>
            </a:endParaRPr>
          </a:p>
          <a:p>
            <a:pPr eaLnBrk="1" hangingPunct="1"/>
            <a:endParaRPr lang="en-US" dirty="0">
              <a:ea typeface="ＭＳ Ｐゴシック" charset="0"/>
              <a:cs typeface="Arial" panose="020B0604020202020204" pitchFamily="34" charset="0"/>
            </a:endParaRPr>
          </a:p>
        </p:txBody>
      </p:sp>
      <p:pic>
        <p:nvPicPr>
          <p:cNvPr id="394243" name="Picture 4" descr="PE02021_"/>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58000" y="4876800"/>
            <a:ext cx="2103438" cy="181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Rectangle 2"/>
          <p:cNvSpPr>
            <a:spLocks noGrp="1" noChangeArrowheads="1"/>
          </p:cNvSpPr>
          <p:nvPr>
            <p:ph type="title"/>
          </p:nvPr>
        </p:nvSpPr>
        <p:spPr>
          <a:xfrm>
            <a:off x="0" y="457200"/>
            <a:ext cx="9144000" cy="1143000"/>
          </a:xfrm>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التقوى مع القناعة</a:t>
            </a:r>
            <a:endParaRPr lang="en-US" b="1" dirty="0">
              <a:latin typeface="Arial" panose="020B0604020202020204" pitchFamily="34" charset="0"/>
              <a:ea typeface="ＭＳ Ｐゴシック" charset="0"/>
              <a:cs typeface="Arial" panose="020B0604020202020204" pitchFamily="34" charset="0"/>
            </a:endParaRPr>
          </a:p>
        </p:txBody>
      </p:sp>
      <p:sp>
        <p:nvSpPr>
          <p:cNvPr id="395266" name="Rectangle 3"/>
          <p:cNvSpPr>
            <a:spLocks noGrp="1" noChangeArrowheads="1"/>
          </p:cNvSpPr>
          <p:nvPr>
            <p:ph type="body" idx="1"/>
          </p:nvPr>
        </p:nvSpPr>
        <p:spPr>
          <a:xfrm>
            <a:off x="685800" y="1981200"/>
            <a:ext cx="7391400" cy="4114800"/>
          </a:xfrm>
        </p:spPr>
        <p:txBody>
          <a:bodyPr/>
          <a:lstStyle/>
          <a:p>
            <a:pPr algn="r" rtl="1" eaLnBrk="1" hangingPunct="1"/>
            <a:r>
              <a:rPr lang="ar-JO" altLang="ja-JP" dirty="0">
                <a:ea typeface="ＭＳ Ｐゴシック" charset="0"/>
                <a:cs typeface="Arial" panose="020B0604020202020204" pitchFamily="34" charset="0"/>
              </a:rPr>
              <a:t>مثال أيوب (أيوب 1: 21)</a:t>
            </a:r>
            <a:endParaRPr lang="en-US" altLang="ja-JP" dirty="0">
              <a:ea typeface="ＭＳ Ｐゴシック" charset="0"/>
              <a:cs typeface="Arial" panose="020B0604020202020204" pitchFamily="34" charset="0"/>
            </a:endParaRPr>
          </a:p>
          <a:p>
            <a:pPr eaLnBrk="1" hangingPunct="1">
              <a:buFontTx/>
              <a:buNone/>
            </a:pPr>
            <a:endParaRPr lang="en-US" dirty="0">
              <a:ea typeface="ＭＳ Ｐゴシック" charset="0"/>
              <a:cs typeface="Arial" panose="020B0604020202020204" pitchFamily="34" charset="0"/>
            </a:endParaRPr>
          </a:p>
          <a:p>
            <a:pPr algn="ctr" eaLnBrk="1" hangingPunct="1">
              <a:buFontTx/>
              <a:buNone/>
            </a:pPr>
            <a:r>
              <a:rPr lang="ar-JO" altLang="ja-JP" dirty="0">
                <a:solidFill>
                  <a:srgbClr val="FF3300"/>
                </a:solidFill>
                <a:ea typeface="ＭＳ Ｐゴシック" charset="0"/>
                <a:cs typeface="Arial" panose="020B0604020202020204" pitchFamily="34" charset="0"/>
              </a:rPr>
              <a:t>لأننا لم ندخل العالم بشيء، وواضح أننا لا نقدر أن نخرج منه بشيء.</a:t>
            </a:r>
          </a:p>
          <a:p>
            <a:pPr algn="ctr" eaLnBrk="1" hangingPunct="1">
              <a:buFontTx/>
              <a:buNone/>
            </a:pPr>
            <a:r>
              <a:rPr lang="en-US" dirty="0">
                <a:solidFill>
                  <a:srgbClr val="FF3300"/>
                </a:solidFill>
                <a:ea typeface="ＭＳ Ｐゴシック" charset="0"/>
                <a:cs typeface="Arial" panose="020B0604020202020204" pitchFamily="34" charset="0"/>
              </a:rPr>
              <a:t>(</a:t>
            </a:r>
            <a:r>
              <a:rPr lang="ar-JO" dirty="0">
                <a:solidFill>
                  <a:srgbClr val="FF3300"/>
                </a:solidFill>
                <a:ea typeface="ＭＳ Ｐゴシック" charset="0"/>
                <a:cs typeface="Arial" panose="020B0604020202020204" pitchFamily="34" charset="0"/>
              </a:rPr>
              <a:t>1 تي 6: 7</a:t>
            </a:r>
            <a:r>
              <a:rPr lang="en-US" dirty="0">
                <a:solidFill>
                  <a:srgbClr val="FF3300"/>
                </a:solidFill>
                <a:ea typeface="ＭＳ Ｐゴシック" charset="0"/>
                <a:cs typeface="Arial" panose="020B0604020202020204" pitchFamily="34" charset="0"/>
              </a:rPr>
              <a:t>)</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ru-RU" sz="3600" dirty="0">
                <a:effectLst>
                  <a:glow rad="127000">
                    <a:schemeClr val="tx1"/>
                  </a:glow>
                </a:effectLst>
                <a:ea typeface="ＭＳ Ｐゴシック" charset="0"/>
                <a:cs typeface="ＭＳ Ｐゴシック" charset="0"/>
              </a:rPr>
              <a:t>"</a:t>
            </a:r>
            <a:r>
              <a:rPr lang="en-US" sz="3600" dirty="0">
                <a:effectLst>
                  <a:glow rad="127000">
                    <a:schemeClr val="tx1"/>
                  </a:glow>
                </a:effectLst>
                <a:ea typeface="ＭＳ Ｐゴシック" charset="0"/>
                <a:cs typeface="ＭＳ Ｐゴシック" charset="0"/>
              </a:rPr>
              <a:t>Scripture</a:t>
            </a:r>
            <a:r>
              <a:rPr lang="ru-RU" sz="3600" dirty="0">
                <a:effectLst>
                  <a:glow rad="127000">
                    <a:schemeClr val="tx1"/>
                  </a:glow>
                </a:effectLst>
                <a:ea typeface="ＭＳ Ｐゴシック" charset="0"/>
                <a:cs typeface="ＭＳ Ｐゴシック" charset="0"/>
              </a:rPr>
              <a:t>"</a:t>
            </a:r>
            <a:r>
              <a:rPr lang="en-US" sz="3600" dirty="0">
                <a:effectLst>
                  <a:glow rad="127000">
                    <a:schemeClr val="tx1"/>
                  </a:glow>
                </a:effectLst>
                <a:ea typeface="ＭＳ Ｐゴシック" charset="0"/>
                <a:cs typeface="ＭＳ Ｐゴシック" charset="0"/>
              </a:rPr>
              <a:t> (6: </a:t>
            </a:r>
            <a:r>
              <a:rPr lang="en-US" sz="3200" dirty="0">
                <a:effectLst>
                  <a:glow rad="127000">
                    <a:schemeClr val="tx1"/>
                  </a:glow>
                </a:effectLst>
                <a:ea typeface="ＭＳ Ｐゴシック" charset="0"/>
                <a:cs typeface="ＭＳ Ｐゴシック" charset="0"/>
              </a:rPr>
              <a:t>NLT</a:t>
            </a:r>
            <a:r>
              <a:rPr lang="en-US" sz="3600" dirty="0">
                <a:effectLst>
                  <a:glow rad="127000">
                    <a:schemeClr val="tx1"/>
                  </a:glow>
                </a:effectLst>
                <a:ea typeface="ＭＳ Ｐゴシック" charset="0"/>
                <a:cs typeface="ＭＳ Ｐゴシック" charset="0"/>
              </a:rPr>
              <a:t>).</a:t>
            </a:r>
          </a:p>
        </p:txBody>
      </p:sp>
      <p:pic>
        <p:nvPicPr>
          <p:cNvPr id="25602" name="Picture 2" descr="https://i.pinimg.com/originals/bb/e1/03/bbe1036c6cd28e9ebca9888034a251ec.jpg">
            <a:extLst>
              <a:ext uri="{FF2B5EF4-FFF2-40B4-BE49-F238E27FC236}">
                <a16:creationId xmlns:a16="http://schemas.microsoft.com/office/drawing/2014/main" id="{B49A897F-9960-4348-952F-1EE28E85FF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CEA25C2-BEB9-5B46-BBB5-D2E12C613D19}"/>
              </a:ext>
            </a:extLst>
          </p:cNvPr>
          <p:cNvPicPr>
            <a:picLocks noChangeAspect="1"/>
          </p:cNvPicPr>
          <p:nvPr/>
        </p:nvPicPr>
        <p:blipFill>
          <a:blip r:embed="rId4"/>
          <a:stretch>
            <a:fillRect/>
          </a:stretch>
        </p:blipFill>
        <p:spPr>
          <a:xfrm>
            <a:off x="0" y="0"/>
            <a:ext cx="9144000" cy="6858000"/>
          </a:xfrm>
          <a:prstGeom prst="rect">
            <a:avLst/>
          </a:prstGeom>
        </p:spPr>
      </p:pic>
      <p:sp>
        <p:nvSpPr>
          <p:cNvPr id="5" name="Rectangle 2">
            <a:extLst>
              <a:ext uri="{FF2B5EF4-FFF2-40B4-BE49-F238E27FC236}">
                <a16:creationId xmlns:a16="http://schemas.microsoft.com/office/drawing/2014/main" id="{F53B5076-747B-EA8D-A3CC-7FDD4B0681A5}"/>
              </a:ext>
            </a:extLst>
          </p:cNvPr>
          <p:cNvSpPr txBox="1">
            <a:spLocks noChangeArrowheads="1"/>
          </p:cNvSpPr>
          <p:nvPr/>
        </p:nvSpPr>
        <p:spPr bwMode="auto">
          <a:xfrm>
            <a:off x="0" y="-4877"/>
            <a:ext cx="9144000" cy="2353757"/>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kern="0" dirty="0">
                <a:effectLst>
                  <a:glow rad="127000">
                    <a:schemeClr val="tx1"/>
                  </a:glow>
                </a:effectLst>
                <a:latin typeface="Arial" panose="020B0604020202020204" pitchFamily="34" charset="0"/>
                <a:ea typeface="ＭＳ Ｐゴシック" charset="0"/>
                <a:cs typeface="Arial" panose="020B0604020202020204" pitchFamily="34" charset="0"/>
              </a:rPr>
              <a:t>أنت لست غنياً</a:t>
            </a:r>
          </a:p>
          <a:p>
            <a:pPr>
              <a:defRPr/>
            </a:pPr>
            <a:r>
              <a:rPr lang="ar-JO" sz="3600" kern="0" dirty="0">
                <a:effectLst>
                  <a:glow rad="127000">
                    <a:schemeClr val="tx1"/>
                  </a:glow>
                </a:effectLst>
                <a:latin typeface="Arial" panose="020B0604020202020204" pitchFamily="34" charset="0"/>
                <a:ea typeface="ＭＳ Ｐゴシック" charset="0"/>
                <a:cs typeface="Arial" panose="020B0604020202020204" pitchFamily="34" charset="0"/>
              </a:rPr>
              <a:t>حتى تمتلك شيئاً</a:t>
            </a:r>
          </a:p>
          <a:p>
            <a:pPr>
              <a:defRPr/>
            </a:pPr>
            <a:r>
              <a:rPr lang="ar-JO" sz="3600" kern="0" dirty="0">
                <a:effectLst>
                  <a:glow rad="127000">
                    <a:schemeClr val="tx1"/>
                  </a:glow>
                </a:effectLst>
                <a:latin typeface="Arial" panose="020B0604020202020204" pitchFamily="34" charset="0"/>
                <a:ea typeface="ＭＳ Ｐゴシック" charset="0"/>
                <a:cs typeface="Arial" panose="020B0604020202020204" pitchFamily="34" charset="0"/>
              </a:rPr>
              <a:t>لا يستطيع المال شراؤه</a:t>
            </a:r>
            <a:endParaRPr lang="en-US" sz="3600" kern="0" dirty="0">
              <a:effectLst>
                <a:glow rad="127000">
                  <a:schemeClr val="tx1"/>
                </a:glow>
              </a:effectLst>
              <a:latin typeface="Arial" panose="020B0604020202020204" pitchFamily="34" charset="0"/>
              <a:ea typeface="ＭＳ Ｐゴシック" charset="0"/>
              <a:cs typeface="Arial" panose="020B0604020202020204" pitchFamily="34" charset="0"/>
            </a:endParaRPr>
          </a:p>
          <a:p>
            <a:pPr>
              <a:defRPr/>
            </a:pPr>
            <a:r>
              <a:rPr lang="ar-JO" sz="2800" kern="0" dirty="0">
                <a:effectLst>
                  <a:glow rad="127000">
                    <a:schemeClr val="tx1"/>
                  </a:glow>
                </a:effectLst>
                <a:latin typeface="Arial" panose="020B0604020202020204" pitchFamily="34" charset="0"/>
                <a:ea typeface="ＭＳ Ｐゴシック" charset="0"/>
                <a:cs typeface="Arial" panose="020B0604020202020204" pitchFamily="34" charset="0"/>
              </a:rPr>
              <a:t> غارث بروكس</a:t>
            </a:r>
            <a:r>
              <a:rPr lang="en-US" sz="2800" kern="0" dirty="0">
                <a:effectLst>
                  <a:glow rad="127000">
                    <a:schemeClr val="tx1"/>
                  </a:glow>
                </a:effectLst>
                <a:latin typeface="Arial" panose="020B0604020202020204" pitchFamily="34" charset="0"/>
                <a:ea typeface="ＭＳ Ｐゴシック" charset="0"/>
                <a:cs typeface="Arial" panose="020B0604020202020204" pitchFamily="34" charset="0"/>
              </a:rPr>
              <a:t>—</a:t>
            </a:r>
            <a:endParaRPr lang="en-US" sz="3600"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3718980"/>
      </p:ext>
    </p:extLst>
  </p:cSld>
  <p:clrMapOvr>
    <a:masterClrMapping/>
  </p:clrMapOvr>
  <p:transition/>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89" name="Rectangle 2"/>
          <p:cNvSpPr>
            <a:spLocks noGrp="1" noChangeArrowheads="1"/>
          </p:cNvSpPr>
          <p:nvPr>
            <p:ph type="title"/>
          </p:nvPr>
        </p:nvSpPr>
        <p:spPr>
          <a:xfrm>
            <a:off x="0" y="457200"/>
            <a:ext cx="9144000" cy="1143000"/>
          </a:xfrm>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التقوى مع القناعة</a:t>
            </a:r>
            <a:endParaRPr lang="en-US" b="1" dirty="0">
              <a:latin typeface="Arial" panose="020B0604020202020204" pitchFamily="34" charset="0"/>
              <a:ea typeface="ＭＳ Ｐゴシック" charset="0"/>
              <a:cs typeface="Arial" panose="020B0604020202020204" pitchFamily="34" charset="0"/>
            </a:endParaRPr>
          </a:p>
        </p:txBody>
      </p:sp>
      <p:sp>
        <p:nvSpPr>
          <p:cNvPr id="396290" name="Rectangle 3"/>
          <p:cNvSpPr>
            <a:spLocks noGrp="1" noChangeArrowheads="1"/>
          </p:cNvSpPr>
          <p:nvPr>
            <p:ph type="body" idx="1"/>
          </p:nvPr>
        </p:nvSpPr>
        <p:spPr>
          <a:xfrm>
            <a:off x="685800" y="1981200"/>
            <a:ext cx="7772400" cy="4495800"/>
          </a:xfrm>
        </p:spPr>
        <p:txBody>
          <a:bodyPr/>
          <a:lstStyle/>
          <a:p>
            <a:pPr algn="r" rtl="1" eaLnBrk="1" hangingPunct="1">
              <a:lnSpc>
                <a:spcPct val="90000"/>
              </a:lnSpc>
            </a:pPr>
            <a:r>
              <a:rPr lang="ar-JO" dirty="0">
                <a:ea typeface="ＭＳ Ｐゴシック" charset="0"/>
                <a:cs typeface="Arial" panose="020B0604020202020204" pitchFamily="34" charset="0"/>
              </a:rPr>
              <a:t>مثال بولس</a:t>
            </a:r>
            <a:endParaRPr lang="en-US" dirty="0">
              <a:ea typeface="ＭＳ Ｐゴシック" charset="0"/>
              <a:cs typeface="Arial" panose="020B0604020202020204" pitchFamily="34" charset="0"/>
            </a:endParaRPr>
          </a:p>
          <a:p>
            <a:pPr lvl="1" algn="r" rtl="1" eaLnBrk="1" hangingPunct="1">
              <a:lnSpc>
                <a:spcPct val="90000"/>
              </a:lnSpc>
            </a:pPr>
            <a:r>
              <a:rPr lang="ar-JO" dirty="0">
                <a:ea typeface="ＭＳ Ｐゴシック" charset="0"/>
                <a:cs typeface="Arial" panose="020B0604020202020204" pitchFamily="34" charset="0"/>
              </a:rPr>
              <a:t>فريسي من عائلة بارزة</a:t>
            </a:r>
            <a:endParaRPr lang="en-US" dirty="0">
              <a:ea typeface="ＭＳ Ｐゴシック" charset="0"/>
              <a:cs typeface="Arial" panose="020B0604020202020204" pitchFamily="34" charset="0"/>
            </a:endParaRPr>
          </a:p>
          <a:p>
            <a:pPr lvl="1" algn="r" rtl="1" eaLnBrk="1" hangingPunct="1">
              <a:lnSpc>
                <a:spcPct val="90000"/>
              </a:lnSpc>
            </a:pPr>
            <a:r>
              <a:rPr lang="ar-JO" dirty="0">
                <a:solidFill>
                  <a:srgbClr val="FF0000"/>
                </a:solidFill>
                <a:ea typeface="ＭＳ Ｐゴシック" charset="0"/>
                <a:cs typeface="Arial" panose="020B0604020202020204" pitchFamily="34" charset="0"/>
              </a:rPr>
              <a:t>تخلى عن الثروة والأمان </a:t>
            </a:r>
            <a:r>
              <a:rPr lang="ar-JO" dirty="0">
                <a:ea typeface="ＭＳ Ｐゴシック" charset="0"/>
                <a:cs typeface="Arial" panose="020B0604020202020204" pitchFamily="34" charset="0"/>
              </a:rPr>
              <a:t>عندما ذهب إلى الخدمة</a:t>
            </a:r>
            <a:endParaRPr lang="en-US" dirty="0">
              <a:ea typeface="ＭＳ Ｐゴシック" charset="0"/>
              <a:cs typeface="Arial" panose="020B0604020202020204" pitchFamily="34" charset="0"/>
            </a:endParaRPr>
          </a:p>
          <a:p>
            <a:pPr algn="r" rtl="1" eaLnBrk="1" hangingPunct="1">
              <a:lnSpc>
                <a:spcPct val="90000"/>
              </a:lnSpc>
            </a:pPr>
            <a:r>
              <a:rPr lang="ar-JO" altLang="ja-JP" dirty="0">
                <a:solidFill>
                  <a:srgbClr val="FF3300"/>
                </a:solidFill>
                <a:ea typeface="ＭＳ Ｐゴシック" charset="0"/>
                <a:cs typeface="Arial" panose="020B0604020202020204" pitchFamily="34" charset="0"/>
              </a:rPr>
              <a:t>فإن كان لنا قوت وكسوة، فلنكتف بهما (6: 8)</a:t>
            </a:r>
            <a:endParaRPr lang="en-US" altLang="ja-JP" dirty="0">
              <a:solidFill>
                <a:srgbClr val="FF3300"/>
              </a:solidFill>
              <a:ea typeface="ＭＳ Ｐゴシック" charset="0"/>
              <a:cs typeface="Arial" panose="020B0604020202020204" pitchFamily="34" charset="0"/>
            </a:endParaRPr>
          </a:p>
          <a:p>
            <a:pPr lvl="1" algn="r" rtl="1" eaLnBrk="1" hangingPunct="1">
              <a:lnSpc>
                <a:spcPct val="90000"/>
              </a:lnSpc>
            </a:pPr>
            <a:r>
              <a:rPr lang="ar-JO" dirty="0">
                <a:ea typeface="ＭＳ Ｐゴシック" charset="0"/>
                <a:cs typeface="Arial" panose="020B0604020202020204" pitchFamily="34" charset="0"/>
              </a:rPr>
              <a:t>الكلمة اليونانية للملابس عامة بما يكفي لتشمل المأوى</a:t>
            </a:r>
            <a:endParaRPr lang="en-US" dirty="0">
              <a:ea typeface="ＭＳ Ｐゴシック" charset="0"/>
              <a:cs typeface="Arial" panose="020B0604020202020204" pitchFamily="34" charset="0"/>
            </a:endParaRPr>
          </a:p>
          <a:p>
            <a:pPr lvl="1" algn="r" rtl="1" eaLnBrk="1" hangingPunct="1">
              <a:lnSpc>
                <a:spcPct val="90000"/>
              </a:lnSpc>
            </a:pPr>
            <a:r>
              <a:rPr lang="ar-JO" dirty="0">
                <a:ea typeface="ＭＳ Ｐゴシック" charset="0"/>
                <a:cs typeface="Arial" panose="020B0604020202020204" pitchFamily="34" charset="0"/>
              </a:rPr>
              <a:t>الإحتياجات: الطعام، الماء، الملابس والمأوى</a:t>
            </a:r>
            <a:endParaRPr lang="en-US" dirty="0">
              <a:ea typeface="ＭＳ Ｐゴシック" charset="0"/>
              <a:cs typeface="Arial" panose="020B0604020202020204" pitchFamily="34" charset="0"/>
            </a:endParaRPr>
          </a:p>
        </p:txBody>
      </p:sp>
      <p:pic>
        <p:nvPicPr>
          <p:cNvPr id="396291" name="Picture 4" descr="BD08911_"/>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5257800"/>
            <a:ext cx="1439863" cy="1355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michaelnichols.org/wp-content/uploads/2013/08/choose-your-own-priorities.jpg">
            <a:extLst>
              <a:ext uri="{FF2B5EF4-FFF2-40B4-BE49-F238E27FC236}">
                <a16:creationId xmlns:a16="http://schemas.microsoft.com/office/drawing/2014/main" id="{AB96A63C-335E-EC46-B3D1-BE70BEDCDF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822243">
            <a:off x="-168050" y="438718"/>
            <a:ext cx="3165924" cy="263563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الفكرة الرئيسية</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2915816" y="1756533"/>
            <a:ext cx="6228184" cy="3344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يٌمكننا هزيمة الهرطقة من خلال إطاعة أولويات الله لترتيب الكنيسة. 
</a:t>
            </a:r>
            <a:endParaRPr kumimoji="0" lang="en-US" sz="5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A57A3852-F958-F146-8800-9506CA327FB7}"/>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تيموثاوس الأولى</a:t>
            </a:r>
            <a:endParaRPr kumimoji="0" lang="en-US"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0983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7CC1625-61DA-8513-A04E-7221826EAE14}"/>
              </a:ext>
            </a:extLst>
          </p:cNvPr>
          <p:cNvGrpSpPr/>
          <p:nvPr/>
        </p:nvGrpSpPr>
        <p:grpSpPr>
          <a:xfrm>
            <a:off x="1816100" y="1749918"/>
            <a:ext cx="5511800" cy="4203700"/>
            <a:chOff x="1816100" y="1749918"/>
            <a:chExt cx="5511800" cy="4203700"/>
          </a:xfrm>
        </p:grpSpPr>
        <p:pic>
          <p:nvPicPr>
            <p:cNvPr id="5122" name="Picture 2" descr="https://www.romania2019.eu/wp-content/uploads/2019/01/shutterstock_396290143-1024x780.jpg">
              <a:extLst>
                <a:ext uri="{FF2B5EF4-FFF2-40B4-BE49-F238E27FC236}">
                  <a16:creationId xmlns:a16="http://schemas.microsoft.com/office/drawing/2014/main" id="{2797FEB3-BB0A-4442-A11A-B6693A3EE2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6100" y="1749918"/>
              <a:ext cx="5511800" cy="42037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80BA916-B471-98F9-DEFA-1BE12F449CC4}"/>
                </a:ext>
              </a:extLst>
            </p:cNvPr>
            <p:cNvSpPr/>
            <p:nvPr/>
          </p:nvSpPr>
          <p:spPr bwMode="auto">
            <a:xfrm rot="20656428">
              <a:off x="4210564" y="3628458"/>
              <a:ext cx="2160240" cy="463846"/>
            </a:xfrm>
            <a:prstGeom prst="rect">
              <a:avLst/>
            </a:prstGeom>
            <a:solidFill>
              <a:srgbClr val="EAEAEA"/>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900098" name="Rectangle 2"/>
          <p:cNvSpPr>
            <a:spLocks noGrp="1" noChangeArrowheads="1"/>
          </p:cNvSpPr>
          <p:nvPr>
            <p:ph type="ctrTitle"/>
          </p:nvPr>
        </p:nvSpPr>
        <p:spPr>
          <a:xfrm>
            <a:off x="0" y="0"/>
            <a:ext cx="9144000" cy="1490526"/>
          </a:xfrm>
          <a:effectLst>
            <a:outerShdw blurRad="63500" dist="35921" dir="2700000" algn="ctr" rotWithShape="0">
              <a:schemeClr val="tx2">
                <a:alpha val="74998"/>
              </a:schemeClr>
            </a:outerShdw>
          </a:effectLst>
        </p:spPr>
        <p:txBody>
          <a:bodyPr anchor="ctr"/>
          <a:lstStyle/>
          <a:p>
            <a:pPr>
              <a:defRPr/>
            </a:pPr>
            <a:r>
              <a:rPr lang="ar-JO" sz="5400" dirty="0">
                <a:effectLst>
                  <a:glow rad="127000">
                    <a:schemeClr val="tx1"/>
                  </a:glow>
                </a:effectLst>
                <a:ea typeface="ＭＳ Ｐゴシック" charset="0"/>
              </a:rPr>
              <a:t>ما هي أولويات الله </a:t>
            </a:r>
            <a:r>
              <a:rPr lang="ar-JO" sz="5400" dirty="0">
                <a:solidFill>
                  <a:srgbClr val="FFFF00"/>
                </a:solidFill>
                <a:effectLst>
                  <a:glow rad="127000">
                    <a:schemeClr val="tx1"/>
                  </a:glow>
                </a:effectLst>
                <a:ea typeface="ＭＳ Ｐゴシック" charset="0"/>
              </a:rPr>
              <a:t>للترتيب</a:t>
            </a:r>
            <a:r>
              <a:rPr lang="ar-JO" sz="5400" dirty="0">
                <a:effectLst>
                  <a:glow rad="127000">
                    <a:schemeClr val="tx1"/>
                  </a:glow>
                </a:effectLst>
                <a:ea typeface="ＭＳ Ｐゴシック" charset="0"/>
              </a:rPr>
              <a:t> الكنسي؟</a:t>
            </a:r>
            <a:endParaRPr lang="en-US" sz="54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AB8799AF-83EF-E443-9AB8-57544A30942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تيموثاوس الأولى</a:t>
            </a:r>
            <a:endParaRPr kumimoji="0" lang="en-US"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E6AC29C6-8B7A-859F-4163-81E3D3A25A86}"/>
              </a:ext>
            </a:extLst>
          </p:cNvPr>
          <p:cNvSpPr txBox="1">
            <a:spLocks noChangeArrowheads="1"/>
          </p:cNvSpPr>
          <p:nvPr/>
        </p:nvSpPr>
        <p:spPr bwMode="auto">
          <a:xfrm rot="20556172">
            <a:off x="2224292" y="3439587"/>
            <a:ext cx="5667567" cy="8170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الأولويات</a:t>
            </a:r>
            <a:endParaRPr kumimoji="0" lang="en-US" sz="440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13333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s://www.ebony.com/wp-content/uploads/2016/10/Libra-thinkstock.jpg">
            <a:extLst>
              <a:ext uri="{FF2B5EF4-FFF2-40B4-BE49-F238E27FC236}">
                <a16:creationId xmlns:a16="http://schemas.microsoft.com/office/drawing/2014/main" id="{E48AC1B4-5D9B-2B41-8830-8719ADBE25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55" y="-12700"/>
            <a:ext cx="9202011" cy="574595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932040" y="49784"/>
            <a:ext cx="4211960" cy="5683472"/>
          </a:xfrm>
          <a:effectLst>
            <a:outerShdw blurRad="63500" dist="35921" dir="2700000" algn="ctr" rotWithShape="0">
              <a:schemeClr val="tx2">
                <a:alpha val="74998"/>
              </a:schemeClr>
            </a:outerShdw>
          </a:effectLst>
        </p:spPr>
        <p:txBody>
          <a:bodyPr anchor="t"/>
          <a:lstStyle/>
          <a:p>
            <a:pPr marL="685800" indent="-685800" algn="r" rtl="1">
              <a:defRPr/>
            </a:pPr>
            <a:r>
              <a:rPr lang="ar-JO" sz="4800" dirty="0">
                <a:effectLst>
                  <a:glow rad="127000">
                    <a:schemeClr val="tx1"/>
                  </a:glow>
                </a:effectLst>
                <a:ea typeface="ＭＳ Ｐゴシック" charset="0"/>
              </a:rPr>
              <a:t>١. وازن بين الناموس و</a:t>
            </a:r>
            <a:r>
              <a:rPr lang="ar-JO" sz="4800" dirty="0">
                <a:solidFill>
                  <a:srgbClr val="FFFF00"/>
                </a:solidFill>
                <a:effectLst>
                  <a:glow rad="127000">
                    <a:schemeClr val="tx1"/>
                  </a:glow>
                </a:effectLst>
                <a:ea typeface="ＭＳ Ｐゴシック" charset="0"/>
              </a:rPr>
              <a:t>النعمة</a:t>
            </a:r>
            <a:r>
              <a:rPr lang="ar-JO" sz="4800" dirty="0">
                <a:effectLst>
                  <a:glow rad="127000">
                    <a:schemeClr val="tx1"/>
                  </a:glow>
                </a:effectLst>
                <a:ea typeface="ＭＳ Ｐゴシック" charset="0"/>
              </a:rPr>
              <a:t> في حياتك (الإصحاح ١)</a:t>
            </a:r>
            <a:endParaRPr lang="en-US" sz="48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03DC1931-488A-1549-83CB-F3969E0956A6}"/>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Simplified Arabic" panose="02020603050405020304" pitchFamily="18" charset="-78"/>
                <a:ea typeface="ＭＳ Ｐゴシック" charset="0"/>
                <a:cs typeface="Simplified Arabic" panose="02020603050405020304" pitchFamily="18" charset="-78"/>
              </a:rPr>
              <a:t>تيموثاوس الأولى</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Simplified Arabic" panose="02020603050405020304" pitchFamily="18" charset="-78"/>
              <a:ea typeface="ＭＳ Ｐゴシック" charset="0"/>
              <a:cs typeface="Simplified Arabic" panose="02020603050405020304" pitchFamily="18" charset="-78"/>
            </a:endParaRPr>
          </a:p>
        </p:txBody>
      </p:sp>
    </p:spTree>
    <p:extLst>
      <p:ext uri="{BB962C8B-B14F-4D97-AF65-F5344CB8AC3E}">
        <p14:creationId xmlns:p14="http://schemas.microsoft.com/office/powerpoint/2010/main" val="39335609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507008"/>
          </a:xfrm>
          <a:effectLst>
            <a:outerShdw blurRad="63500" dist="35921" dir="2700000" algn="ctr" rotWithShape="0">
              <a:schemeClr val="tx2">
                <a:alpha val="74998"/>
              </a:schemeClr>
            </a:outerShdw>
          </a:effectLst>
        </p:spPr>
        <p:txBody>
          <a:bodyPr anchor="t"/>
          <a:lstStyle/>
          <a:p>
            <a:pPr marL="685800" indent="-685800" algn="r" rtl="1">
              <a:defRPr/>
            </a:pPr>
            <a:r>
              <a:rPr lang="ar-JO" sz="4800" dirty="0">
                <a:effectLst>
                  <a:glow rad="127000">
                    <a:schemeClr val="tx1"/>
                  </a:glow>
                </a:effectLst>
                <a:ea typeface="ＭＳ Ｐゴシック" charset="0"/>
              </a:rPr>
              <a:t>٢.</a:t>
            </a:r>
            <a:r>
              <a:rPr lang="en-US" sz="4800" dirty="0">
                <a:effectLst>
                  <a:glow rad="127000">
                    <a:schemeClr val="tx1"/>
                  </a:glow>
                </a:effectLst>
                <a:ea typeface="ＭＳ Ｐゴシック" charset="0"/>
              </a:rPr>
              <a:t> </a:t>
            </a:r>
            <a:r>
              <a:rPr lang="ar-JO" sz="4800" dirty="0">
                <a:effectLst>
                  <a:glow rad="127000">
                    <a:schemeClr val="tx1"/>
                  </a:glow>
                </a:effectLst>
                <a:ea typeface="ＭＳ Ｐゴシック" charset="0"/>
              </a:rPr>
              <a:t>تتطلب عبادة عامة مناسبة بقيادة قادة أتقياء (الإصحاحات ٢-٣). </a:t>
            </a:r>
            <a:endParaRPr lang="en-US" sz="4800" dirty="0">
              <a:effectLst>
                <a:glow rad="127000">
                  <a:schemeClr val="tx1"/>
                </a:glow>
              </a:effectLst>
              <a:ea typeface="ＭＳ Ｐゴシック" charset="0"/>
            </a:endParaRPr>
          </a:p>
        </p:txBody>
      </p:sp>
      <p:pic>
        <p:nvPicPr>
          <p:cNvPr id="20482" name="Picture 2" descr="https://www.renewingworshipnc.org/wp-content/uploads/2018/11/default-image-440x264.jpg">
            <a:extLst>
              <a:ext uri="{FF2B5EF4-FFF2-40B4-BE49-F238E27FC236}">
                <a16:creationId xmlns:a16="http://schemas.microsoft.com/office/drawing/2014/main" id="{57D20AB3-8F3E-1649-9007-79C04118FF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158"/>
          <a:stretch/>
        </p:blipFill>
        <p:spPr bwMode="auto">
          <a:xfrm>
            <a:off x="-11322" y="1700809"/>
            <a:ext cx="9123162" cy="512897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C4A53F84-F0FD-9F43-A0DD-7E65CDB9A5AD}"/>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تيموثاوس الأولى</a:t>
            </a:r>
            <a:endParaRPr kumimoji="0" lang="en-US"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823846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marL="685800" indent="-685800" algn="r" rtl="1">
              <a:defRPr/>
            </a:pPr>
            <a:r>
              <a:rPr lang="ar-JO" sz="4800" dirty="0">
                <a:effectLst>
                  <a:glow rad="127000">
                    <a:schemeClr val="tx1"/>
                  </a:glow>
                </a:effectLst>
                <a:ea typeface="ＭＳ Ｐゴシック" charset="0"/>
              </a:rPr>
              <a:t>٣.</a:t>
            </a:r>
            <a:r>
              <a:rPr lang="en-US" sz="4800" dirty="0">
                <a:effectLst>
                  <a:glow rad="127000">
                    <a:schemeClr val="tx1"/>
                  </a:glow>
                </a:effectLst>
                <a:ea typeface="ＭＳ Ｐゴシック" charset="0"/>
              </a:rPr>
              <a:t> </a:t>
            </a:r>
            <a:r>
              <a:rPr lang="ar-JO" sz="4800" dirty="0">
                <a:effectLst>
                  <a:glow rad="127000">
                    <a:schemeClr val="tx1"/>
                  </a:glow>
                </a:effectLst>
                <a:ea typeface="ＭＳ Ｐゴシック" charset="0"/>
              </a:rPr>
              <a:t>أحرس حياتك الشخصية و</a:t>
            </a:r>
            <a:r>
              <a:rPr lang="ar-JO" sz="4800" dirty="0">
                <a:solidFill>
                  <a:srgbClr val="FFFF00"/>
                </a:solidFill>
                <a:effectLst>
                  <a:glow rad="127000">
                    <a:schemeClr val="tx1"/>
                  </a:glow>
                </a:effectLst>
                <a:ea typeface="ＭＳ Ｐゴシック" charset="0"/>
              </a:rPr>
              <a:t>عقيدتك</a:t>
            </a:r>
            <a:r>
              <a:rPr lang="ar-JO" sz="4800" dirty="0">
                <a:effectLst>
                  <a:glow rad="127000">
                    <a:schemeClr val="tx1"/>
                  </a:glow>
                </a:effectLst>
                <a:ea typeface="ＭＳ Ｐゴシック" charset="0"/>
              </a:rPr>
              <a:t> عن كثب (الإصحاح ٤) </a:t>
            </a:r>
            <a:endParaRPr lang="en-US" sz="4800" dirty="0">
              <a:effectLst>
                <a:glow rad="127000">
                  <a:schemeClr val="tx1"/>
                </a:glow>
              </a:effectLst>
              <a:ea typeface="ＭＳ Ｐゴシック" charset="0"/>
            </a:endParaRPr>
          </a:p>
        </p:txBody>
      </p:sp>
      <p:pic>
        <p:nvPicPr>
          <p:cNvPr id="21506" name="Picture 2" descr="https://www.olivetree.com/blog/wp-content/uploads/2018/04/OldTestamentLawApplySocialNoText.jpg">
            <a:extLst>
              <a:ext uri="{FF2B5EF4-FFF2-40B4-BE49-F238E27FC236}">
                <a16:creationId xmlns:a16="http://schemas.microsoft.com/office/drawing/2014/main" id="{29B551E3-3F4D-9340-A0E1-A8E50C0982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923" y="1916832"/>
            <a:ext cx="8082153" cy="458112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96F69F33-41F3-AA4C-B2CF-F77A51B160A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تيموثاوس الأولى</a:t>
            </a:r>
            <a:endParaRPr kumimoji="0" lang="en-US"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246017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554" name="Picture 2" descr="https://i.guim.co.uk/img/media/8c54baa0211daa60acdb15e662d1029d211be8c1/352_0_5500_3300/master/5500.jpg?width=460&amp;quality=85&amp;auto=format&amp;fit=max&amp;s=768eb0d0327e3552c893638b3230c880">
            <a:extLst>
              <a:ext uri="{FF2B5EF4-FFF2-40B4-BE49-F238E27FC236}">
                <a16:creationId xmlns:a16="http://schemas.microsoft.com/office/drawing/2014/main" id="{18289521-F113-8640-AF13-66E408CF08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6" y="1380028"/>
            <a:ext cx="9143999" cy="547797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368300"/>
            <a:ext cx="9143999" cy="1080120"/>
          </a:xfrm>
          <a:effectLst/>
        </p:spPr>
        <p:txBody>
          <a:bodyPr/>
          <a:lstStyle/>
          <a:p>
            <a:pPr marL="850900" indent="-850900" algn="r" rtl="1">
              <a:defRPr/>
            </a:pPr>
            <a:br>
              <a:rPr lang="ar-JO" dirty="0">
                <a:solidFill>
                  <a:schemeClr val="tx2"/>
                </a:solidFill>
                <a:effectLst>
                  <a:glow rad="127000">
                    <a:schemeClr val="bg1"/>
                  </a:glow>
                </a:effectLst>
                <a:ea typeface="ＭＳ Ｐゴシック" charset="0"/>
              </a:rPr>
            </a:br>
            <a:r>
              <a:rPr lang="ar-SA" dirty="0">
                <a:solidFill>
                  <a:schemeClr val="tx2"/>
                </a:solidFill>
                <a:effectLst>
                  <a:glow rad="127000">
                    <a:schemeClr val="bg1"/>
                  </a:glow>
                </a:effectLst>
                <a:ea typeface="ＭＳ Ｐゴシック" charset="0"/>
              </a:rPr>
              <a:t>٤. </a:t>
            </a:r>
            <a:r>
              <a:rPr lang="ar-JO" dirty="0">
                <a:solidFill>
                  <a:schemeClr val="tx2"/>
                </a:solidFill>
                <a:effectLst>
                  <a:glow rad="127000">
                    <a:schemeClr val="bg1"/>
                  </a:glow>
                </a:effectLst>
                <a:ea typeface="ＭＳ Ｐゴシック" charset="0"/>
              </a:rPr>
              <a:t>تلبية احتياجات الجماعات الكنسية </a:t>
            </a:r>
            <a:br>
              <a:rPr lang="ar-JO" dirty="0">
                <a:solidFill>
                  <a:schemeClr val="tx2"/>
                </a:solidFill>
                <a:effectLst>
                  <a:glow rad="127000">
                    <a:schemeClr val="bg1"/>
                  </a:glow>
                </a:effectLst>
                <a:ea typeface="ＭＳ Ｐゴシック" charset="0"/>
              </a:rPr>
            </a:br>
            <a:r>
              <a:rPr lang="ar-JO" dirty="0">
                <a:solidFill>
                  <a:schemeClr val="tx2"/>
                </a:solidFill>
                <a:effectLst>
                  <a:glow rad="127000">
                    <a:schemeClr val="bg1"/>
                  </a:glow>
                </a:effectLst>
                <a:ea typeface="ＭＳ Ｐゴシック" charset="0"/>
              </a:rPr>
              <a:t>    المختلفة (٥: ١-٦: ١٠).
</a:t>
            </a:r>
            <a:endParaRPr lang="en-US" dirty="0">
              <a:solidFill>
                <a:schemeClr val="tx2"/>
              </a:solidFill>
              <a:effectLst>
                <a:glow rad="127000">
                  <a:schemeClr val="bg1"/>
                </a:glow>
              </a:effectLst>
              <a:ea typeface="ＭＳ Ｐゴシック" charset="0"/>
            </a:endParaRPr>
          </a:p>
        </p:txBody>
      </p:sp>
      <p:sp>
        <p:nvSpPr>
          <p:cNvPr id="4" name="Rectangle 2">
            <a:extLst>
              <a:ext uri="{FF2B5EF4-FFF2-40B4-BE49-F238E27FC236}">
                <a16:creationId xmlns:a16="http://schemas.microsoft.com/office/drawing/2014/main" id="{D5E9202E-D359-6548-8FEC-6815CFBABDD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تيموثاوس الأولى</a:t>
            </a:r>
            <a:endParaRPr kumimoji="0" lang="en-US"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375839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r>
              <a:rPr lang="ar-SA" sz="3600" dirty="0"/>
              <a:t>غبي، تائه، أعزل</a:t>
            </a:r>
            <a:endParaRPr lang="en-US" sz="3600" dirty="0"/>
          </a:p>
        </p:txBody>
      </p:sp>
      <p:sp>
        <p:nvSpPr>
          <p:cNvPr id="5" name="TextBox 2"/>
          <p:cNvSpPr txBox="1">
            <a:spLocks noChangeArrowheads="1"/>
          </p:cNvSpPr>
          <p:nvPr/>
        </p:nvSpPr>
        <p:spPr bwMode="auto">
          <a:xfrm>
            <a:off x="0" y="6211669"/>
            <a:ext cx="91440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تيم تشاليز, </a:t>
            </a:r>
            <a:r>
              <a:rPr kumimoji="0" lang="en-US" sz="1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http://www.challies.com/christian-living/dumb-directionless-defenseless </a:t>
            </a:r>
            <a:r>
              <a:rPr kumimoji="0" lang="ar-JO" sz="1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تم النشر في 26 أغسطس 2013، وتم الوصول إليه في 7 أغسطس 2016</a:t>
            </a:r>
          </a:p>
        </p:txBody>
      </p:sp>
      <p:pic>
        <p:nvPicPr>
          <p:cNvPr id="2" name="Picture 1"/>
          <p:cNvPicPr>
            <a:picLocks noChangeAspect="1"/>
          </p:cNvPicPr>
          <p:nvPr/>
        </p:nvPicPr>
        <p:blipFill>
          <a:blip r:embed="rId3"/>
          <a:stretch>
            <a:fillRect/>
          </a:stretch>
        </p:blipFill>
        <p:spPr>
          <a:xfrm>
            <a:off x="0" y="571500"/>
            <a:ext cx="9144000" cy="5715000"/>
          </a:xfrm>
          <a:prstGeom prst="rect">
            <a:avLst/>
          </a:prstGeom>
        </p:spPr>
      </p:pic>
    </p:spTree>
    <p:extLst>
      <p:ext uri="{BB962C8B-B14F-4D97-AF65-F5344CB8AC3E}">
        <p14:creationId xmlns:p14="http://schemas.microsoft.com/office/powerpoint/2010/main" val="1829657933"/>
      </p:ext>
    </p:extLst>
  </p:cSld>
  <p:clrMapOvr>
    <a:masterClrMapping/>
  </p:clrMapOvr>
  <p:transition/>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s://dg.imgix.net/is-the-love-of-money-really-the-root-of-all-evils-b1zeybvj-en/landscape/is-the-love-of-money-really-the-root-of-all-evils-b1zeybvj.jpg?ts=1485986953&amp;ixlib=rails-3.0.2&amp;auto=format%2Ccompress&amp;fit=min&amp;w=700&amp;h=394&amp;dpr=2&amp;ch=Width%2CDPR">
            <a:extLst>
              <a:ext uri="{FF2B5EF4-FFF2-40B4-BE49-F238E27FC236}">
                <a16:creationId xmlns:a16="http://schemas.microsoft.com/office/drawing/2014/main" id="{08DE770B-034D-884C-BD3A-D845120947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044958" cy="508518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779912" y="188640"/>
            <a:ext cx="5011310" cy="4752528"/>
          </a:xfrm>
          <a:effectLst>
            <a:outerShdw blurRad="63500" dist="35921" dir="2700000" algn="ctr" rotWithShape="0">
              <a:schemeClr val="tx2">
                <a:alpha val="74998"/>
              </a:schemeClr>
            </a:outerShdw>
          </a:effectLst>
        </p:spPr>
        <p:txBody>
          <a:bodyPr anchor="t"/>
          <a:lstStyle/>
          <a:p>
            <a:pPr marL="1031875" indent="-1019175" algn="r" rtl="1">
              <a:defRPr/>
            </a:pPr>
            <a:r>
              <a:rPr lang="ar-JO" sz="4800" dirty="0">
                <a:effectLst>
                  <a:glow rad="127000">
                    <a:schemeClr val="tx1"/>
                  </a:glow>
                </a:effectLst>
                <a:ea typeface="ＭＳ Ｐゴシック" charset="0"/>
              </a:rPr>
              <a:t>٥.</a:t>
            </a:r>
            <a:r>
              <a:rPr lang="ar-SA" sz="4800" dirty="0">
                <a:effectLst>
                  <a:glow rad="127000">
                    <a:schemeClr val="tx1"/>
                  </a:glow>
                </a:effectLst>
                <a:ea typeface="ＭＳ Ｐゴシック" charset="0"/>
              </a:rPr>
              <a:t> </a:t>
            </a:r>
            <a:r>
              <a:rPr lang="ar-JO" sz="4800" dirty="0">
                <a:effectLst>
                  <a:glow rad="127000">
                    <a:schemeClr val="tx1"/>
                  </a:glow>
                </a:effectLst>
                <a:ea typeface="ＭＳ Ｐゴシック" charset="0"/>
              </a:rPr>
              <a:t>لا تدع محبة المال تدمر حياتك الروحية </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(٦: ١١-٢١) </a:t>
            </a:r>
            <a:endParaRPr lang="en-US" sz="48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78A73DD9-83D1-5340-B760-B9F51821FF5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تيموثاوس الأولى</a:t>
            </a:r>
            <a:endParaRPr kumimoji="0" lang="en-US"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409682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274169403"/>
              </p:ext>
            </p:extLst>
          </p:nvPr>
        </p:nvGraphicFramePr>
        <p:xfrm>
          <a:off x="10324" y="0"/>
          <a:ext cx="9143999" cy="6858000"/>
        </p:xfrm>
        <a:graphic>
          <a:graphicData uri="http://schemas.openxmlformats.org/drawingml/2006/table">
            <a:tbl>
              <a:tblPr firstRow="1" bandRow="1">
                <a:tableStyleId>{0660B408-B3CF-4A94-85FC-2B1E0A45F4A2}</a:tableStyleId>
              </a:tblPr>
              <a:tblGrid>
                <a:gridCol w="18288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828799">
                  <a:extLst>
                    <a:ext uri="{9D8B030D-6E8A-4147-A177-3AD203B41FA5}">
                      <a16:colId xmlns:a16="http://schemas.microsoft.com/office/drawing/2014/main" val="20002"/>
                    </a:ext>
                  </a:extLst>
                </a:gridCol>
                <a:gridCol w="182880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939532">
                <a:tc gridSpan="5">
                  <a:txBody>
                    <a:bodyPr/>
                    <a:lstStyle/>
                    <a:p>
                      <a:pPr algn="ctr"/>
                      <a:r>
                        <a:rPr lang="en-US" sz="3200" b="1" i="0" kern="1200" dirty="0">
                          <a:solidFill>
                            <a:schemeClr val="tx1"/>
                          </a:solidFill>
                          <a:effectLst/>
                          <a:latin typeface="Arial" panose="020B0604020202020204" pitchFamily="34" charset="0"/>
                          <a:ea typeface="+mn-ea"/>
                          <a:cs typeface="Arial" panose="020B0604020202020204" pitchFamily="34" charset="0"/>
                        </a:rPr>
                        <a:t> </a:t>
                      </a:r>
                    </a:p>
                    <a:p>
                      <a:pPr algn="ctr"/>
                      <a:r>
                        <a:rPr lang="ar-SA" sz="2000" b="1" i="0" kern="1200" dirty="0">
                          <a:solidFill>
                            <a:schemeClr val="tx1"/>
                          </a:solidFill>
                          <a:effectLst/>
                          <a:latin typeface="Arial" panose="020B0604020202020204" pitchFamily="34" charset="0"/>
                          <a:ea typeface="+mn-ea"/>
                          <a:cs typeface="Arial" panose="020B0604020202020204" pitchFamily="34" charset="0"/>
                        </a:rPr>
                        <a:t>(يتم الحفاظ عليه بإعطاء أولويات ل...)</a:t>
                      </a:r>
                      <a:endParaRPr lang="en-US" sz="2800" b="1" i="0" kern="1200" dirty="0">
                        <a:solidFill>
                          <a:schemeClr val="tx1"/>
                        </a:solidFill>
                        <a:effectLst/>
                        <a:latin typeface="Arial" panose="020B0604020202020204" pitchFamily="34" charset="0"/>
                        <a:ea typeface="+mn-ea"/>
                        <a:cs typeface="Arial" panose="020B0604020202020204" pitchFamily="34" charset="0"/>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166316">
                <a:tc>
                  <a:txBody>
                    <a:bodyPr/>
                    <a:lstStyle/>
                    <a:p>
                      <a:pPr algn="ctr">
                        <a:spcAft>
                          <a:spcPts val="0"/>
                        </a:spcAft>
                      </a:pPr>
                      <a:r>
                        <a:rPr lang="en-US" sz="1800" b="1" i="0" dirty="0">
                          <a:effectLst/>
                          <a:latin typeface="Arial" panose="020B0604020202020204" pitchFamily="34" charset="0"/>
                          <a:ea typeface="Times New Roman"/>
                          <a:cs typeface="Arial" panose="020B0604020202020204" pitchFamily="34" charset="0"/>
                        </a:rPr>
                        <a:t> </a:t>
                      </a:r>
                      <a:endParaRPr lang="en-US" sz="2000" b="1" i="0" dirty="0">
                        <a:effectLst/>
                        <a:latin typeface="Arial" panose="020B0604020202020204" pitchFamily="34" charset="0"/>
                        <a:ea typeface="Times New Roman"/>
                        <a:cs typeface="Arial" panose="020B0604020202020204" pitchFamily="34" charset="0"/>
                      </a:endParaRPr>
                    </a:p>
                    <a:p>
                      <a:pPr algn="ctr">
                        <a:spcAft>
                          <a:spcPts val="0"/>
                        </a:spcAft>
                      </a:pPr>
                      <a:r>
                        <a:rPr lang="ar-JO" sz="1800" b="1" i="0" dirty="0">
                          <a:effectLst/>
                          <a:latin typeface="Arial" panose="020B0604020202020204" pitchFamily="34" charset="0"/>
                          <a:ea typeface="Times New Roman"/>
                          <a:cs typeface="Arial" panose="020B0604020202020204" pitchFamily="34" charset="0"/>
                        </a:rPr>
                        <a:t>مكافحة المعلمين الكذبة
</a:t>
                      </a:r>
                      <a:r>
                        <a:rPr lang="en-US" sz="1800" b="1" i="0" dirty="0">
                          <a:effectLst/>
                          <a:latin typeface="Arial" panose="020B0604020202020204" pitchFamily="34" charset="0"/>
                          <a:ea typeface="Times New Roman"/>
                          <a:cs typeface="Arial" panose="020B0604020202020204" pitchFamily="34" charset="0"/>
                        </a:rPr>
                        <a:t> </a:t>
                      </a:r>
                      <a:endParaRPr lang="en-US" sz="2000" b="1" i="0" dirty="0">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en-US" sz="1800" b="1" i="0" dirty="0">
                          <a:effectLst/>
                          <a:latin typeface="Arial" panose="020B0604020202020204" pitchFamily="34" charset="0"/>
                          <a:ea typeface="Times New Roman"/>
                          <a:cs typeface="Arial" panose="020B0604020202020204" pitchFamily="34" charset="0"/>
                        </a:rPr>
                        <a:t> </a:t>
                      </a:r>
                      <a:endParaRPr lang="en-US" sz="2000" b="1" i="0" dirty="0">
                        <a:effectLst/>
                        <a:latin typeface="Arial" panose="020B0604020202020204" pitchFamily="34" charset="0"/>
                        <a:ea typeface="Times New Roman"/>
                        <a:cs typeface="Arial" panose="020B0604020202020204" pitchFamily="34" charset="0"/>
                      </a:endParaRPr>
                    </a:p>
                    <a:p>
                      <a:pPr algn="ctr">
                        <a:spcAft>
                          <a:spcPts val="0"/>
                        </a:spcAft>
                      </a:pPr>
                      <a:r>
                        <a:rPr lang="ar-JO" sz="1800" b="1" i="0" dirty="0">
                          <a:effectLst/>
                          <a:latin typeface="Arial" panose="020B0604020202020204" pitchFamily="34" charset="0"/>
                          <a:ea typeface="Times New Roman"/>
                          <a:cs typeface="Arial" panose="020B0604020202020204" pitchFamily="34" charset="0"/>
                        </a:rPr>
                        <a:t>دعم الحياة الكنسية
</a:t>
                      </a:r>
                      <a:endParaRPr lang="en-US" sz="2000" b="1" i="0" dirty="0">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en-US" sz="1800" b="1" i="0" dirty="0">
                          <a:effectLst/>
                          <a:latin typeface="Arial" panose="020B0604020202020204" pitchFamily="34" charset="0"/>
                          <a:ea typeface="Times New Roman"/>
                          <a:cs typeface="Arial" panose="020B0604020202020204" pitchFamily="34" charset="0"/>
                        </a:rPr>
                        <a:t> </a:t>
                      </a:r>
                      <a:endParaRPr lang="en-US" sz="2000" b="1" i="0" dirty="0">
                        <a:effectLst/>
                        <a:latin typeface="Arial" panose="020B0604020202020204" pitchFamily="34" charset="0"/>
                        <a:ea typeface="Times New Roman"/>
                        <a:cs typeface="Arial" panose="020B0604020202020204" pitchFamily="34" charset="0"/>
                      </a:endParaRPr>
                    </a:p>
                    <a:p>
                      <a:pPr algn="ctr">
                        <a:spcAft>
                          <a:spcPts val="0"/>
                        </a:spcAft>
                      </a:pPr>
                      <a:r>
                        <a:rPr lang="ar-JO" sz="1800" b="1" i="0" dirty="0">
                          <a:effectLst/>
                          <a:latin typeface="Arial" panose="020B0604020202020204" pitchFamily="34" charset="0"/>
                          <a:ea typeface="Times New Roman"/>
                          <a:cs typeface="Arial" panose="020B0604020202020204" pitchFamily="34" charset="0"/>
                        </a:rPr>
                        <a:t>حراسة الحياة والعقيدة
</a:t>
                      </a:r>
                      <a:endParaRPr lang="en-US" sz="2000" b="1" i="0" dirty="0">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en-US" sz="1800" b="1" i="0" dirty="0">
                          <a:effectLst/>
                          <a:latin typeface="Arial" panose="020B0604020202020204" pitchFamily="34" charset="0"/>
                          <a:ea typeface="Times New Roman"/>
                          <a:cs typeface="Arial" panose="020B0604020202020204" pitchFamily="34" charset="0"/>
                        </a:rPr>
                        <a:t> </a:t>
                      </a:r>
                      <a:endParaRPr lang="en-US" sz="2000" b="1" i="0" dirty="0">
                        <a:effectLst/>
                        <a:latin typeface="Arial" panose="020B0604020202020204" pitchFamily="34" charset="0"/>
                        <a:ea typeface="Times New Roman"/>
                        <a:cs typeface="Arial" panose="020B0604020202020204" pitchFamily="34" charset="0"/>
                      </a:endParaRPr>
                    </a:p>
                    <a:p>
                      <a:pPr algn="ctr">
                        <a:spcAft>
                          <a:spcPts val="0"/>
                        </a:spcAft>
                      </a:pPr>
                      <a:r>
                        <a:rPr lang="ar-JO" sz="1800" b="1" i="0" dirty="0">
                          <a:effectLst/>
                          <a:latin typeface="Arial" panose="020B0604020202020204" pitchFamily="34" charset="0"/>
                          <a:ea typeface="Times New Roman"/>
                          <a:cs typeface="Arial" panose="020B0604020202020204" pitchFamily="34" charset="0"/>
                        </a:rPr>
                        <a:t>تقديم المشورة للمجموعات الكنسية
</a:t>
                      </a:r>
                      <a:endParaRPr lang="en-US" sz="2000" b="1" i="0" dirty="0">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en-US" sz="1800" b="1" i="0" dirty="0">
                          <a:effectLst/>
                          <a:latin typeface="Arial" panose="020B0604020202020204" pitchFamily="34" charset="0"/>
                          <a:ea typeface="Times New Roman"/>
                          <a:cs typeface="Arial" panose="020B0604020202020204" pitchFamily="34" charset="0"/>
                        </a:rPr>
                        <a:t> </a:t>
                      </a:r>
                      <a:endParaRPr lang="en-US" sz="2000" b="1" i="0" dirty="0">
                        <a:effectLst/>
                        <a:latin typeface="Arial" panose="020B0604020202020204" pitchFamily="34" charset="0"/>
                        <a:ea typeface="Times New Roman"/>
                        <a:cs typeface="Arial" panose="020B0604020202020204" pitchFamily="34" charset="0"/>
                      </a:endParaRPr>
                    </a:p>
                    <a:p>
                      <a:pPr algn="ctr">
                        <a:spcAft>
                          <a:spcPts val="0"/>
                        </a:spcAft>
                      </a:pPr>
                      <a:r>
                        <a:rPr lang="ar-JO" sz="1800" b="1" i="0" dirty="0">
                          <a:effectLst/>
                          <a:latin typeface="Arial" panose="020B0604020202020204" pitchFamily="34" charset="0"/>
                          <a:ea typeface="Times New Roman"/>
                          <a:cs typeface="Arial" panose="020B0604020202020204" pitchFamily="34" charset="0"/>
                        </a:rPr>
                        <a:t>مقاومة المادية
</a:t>
                      </a:r>
                      <a:endParaRPr lang="en-US" sz="2000" b="1" i="0" dirty="0">
                        <a:effectLst/>
                        <a:latin typeface="Arial" panose="020B0604020202020204" pitchFamily="34" charset="0"/>
                        <a:ea typeface="Times New Roman"/>
                        <a:cs typeface="Arial" panose="020B0604020202020204" pitchFamily="34" charset="0"/>
                      </a:endParaRPr>
                    </a:p>
                  </a:txBody>
                  <a:tcPr marL="50800" marR="50800" marT="0" marB="0" anchor="ctr"/>
                </a:tc>
                <a:extLst>
                  <a:ext uri="{0D108BD9-81ED-4DB2-BD59-A6C34878D82A}">
                    <a16:rowId xmlns:a16="http://schemas.microsoft.com/office/drawing/2014/main" val="10001"/>
                  </a:ext>
                </a:extLst>
              </a:tr>
              <a:tr h="874737">
                <a:tc>
                  <a:txBody>
                    <a:bodyPr/>
                    <a:lstStyle/>
                    <a:p>
                      <a:pPr algn="ctr">
                        <a:spcAft>
                          <a:spcPts val="0"/>
                        </a:spcAft>
                      </a:pPr>
                      <a:r>
                        <a:rPr lang="en-US" sz="1800" b="1" i="0" dirty="0">
                          <a:effectLst/>
                          <a:latin typeface="Arial" panose="020B0604020202020204" pitchFamily="34" charset="0"/>
                          <a:ea typeface="Times New Roman"/>
                          <a:cs typeface="Arial" panose="020B0604020202020204" pitchFamily="34" charset="0"/>
                        </a:rPr>
                        <a:t> </a:t>
                      </a:r>
                      <a:endParaRPr lang="en-US" sz="2000" b="1" i="0" dirty="0">
                        <a:effectLst/>
                        <a:latin typeface="Arial" panose="020B0604020202020204" pitchFamily="34" charset="0"/>
                        <a:ea typeface="Times New Roman"/>
                        <a:cs typeface="Arial" panose="020B0604020202020204" pitchFamily="34" charset="0"/>
                      </a:endParaRPr>
                    </a:p>
                    <a:p>
                      <a:pPr algn="ctr">
                        <a:spcAft>
                          <a:spcPts val="0"/>
                        </a:spcAft>
                      </a:pPr>
                      <a:r>
                        <a:rPr lang="ar-JO" sz="1800" b="1" i="0" dirty="0">
                          <a:effectLst/>
                          <a:latin typeface="Arial" panose="020B0604020202020204" pitchFamily="34" charset="0"/>
                          <a:ea typeface="Times New Roman"/>
                          <a:cs typeface="Arial" panose="020B0604020202020204" pitchFamily="34" charset="0"/>
                        </a:rPr>
                        <a:t>ا</a:t>
                      </a:r>
                      <a:r>
                        <a:rPr lang="ar-SA" sz="1800" b="1" i="0" dirty="0">
                          <a:effectLst/>
                          <a:latin typeface="Arial" panose="020B0604020202020204" pitchFamily="34" charset="0"/>
                          <a:ea typeface="Times New Roman"/>
                          <a:cs typeface="Arial" panose="020B0604020202020204" pitchFamily="34" charset="0"/>
                        </a:rPr>
                        <a:t>صحاح١</a:t>
                      </a:r>
                      <a:endParaRPr lang="en-US" sz="2000" b="1" i="0" dirty="0">
                        <a:effectLst/>
                        <a:latin typeface="Arial" panose="020B0604020202020204" pitchFamily="34" charset="0"/>
                        <a:ea typeface="Times New Roman"/>
                        <a:cs typeface="Arial" panose="020B0604020202020204" pitchFamily="34" charset="0"/>
                      </a:endParaRPr>
                    </a:p>
                    <a:p>
                      <a:pPr algn="ctr">
                        <a:spcAft>
                          <a:spcPts val="0"/>
                        </a:spcAft>
                      </a:pPr>
                      <a:r>
                        <a:rPr lang="en-US" sz="1800" b="1" i="0" dirty="0">
                          <a:effectLst/>
                          <a:latin typeface="Arial" panose="020B0604020202020204" pitchFamily="34" charset="0"/>
                          <a:ea typeface="Times New Roman"/>
                          <a:cs typeface="Arial" panose="020B0604020202020204" pitchFamily="34" charset="0"/>
                        </a:rPr>
                        <a:t> </a:t>
                      </a:r>
                      <a:endParaRPr lang="en-US" sz="2000" b="1" i="0" dirty="0">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ar-JO" sz="1800" b="1" i="0" dirty="0">
                          <a:effectLst/>
                          <a:latin typeface="Arial" panose="020B0604020202020204" pitchFamily="34" charset="0"/>
                          <a:ea typeface="Times New Roman"/>
                          <a:cs typeface="Arial" panose="020B0604020202020204" pitchFamily="34" charset="0"/>
                        </a:rPr>
                        <a:t>ا</a:t>
                      </a:r>
                      <a:r>
                        <a:rPr lang="ar-SA" sz="1800" b="1" i="0" dirty="0">
                          <a:effectLst/>
                          <a:latin typeface="Arial" panose="020B0604020202020204" pitchFamily="34" charset="0"/>
                          <a:ea typeface="Times New Roman"/>
                          <a:cs typeface="Arial" panose="020B0604020202020204" pitchFamily="34" charset="0"/>
                        </a:rPr>
                        <a:t>صحاح ٢-٣</a:t>
                      </a:r>
                      <a:endParaRPr lang="en-US" sz="2000" b="1" i="0" dirty="0">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en-US" sz="1800" b="1" i="0" dirty="0">
                          <a:effectLst/>
                          <a:latin typeface="Arial" panose="020B0604020202020204" pitchFamily="34" charset="0"/>
                          <a:ea typeface="Times New Roman"/>
                          <a:cs typeface="Arial" panose="020B0604020202020204" pitchFamily="34" charset="0"/>
                        </a:rPr>
                        <a:t> </a:t>
                      </a:r>
                      <a:endParaRPr lang="en-US" sz="2000" b="1" i="0" dirty="0">
                        <a:effectLst/>
                        <a:latin typeface="Arial" panose="020B0604020202020204" pitchFamily="34" charset="0"/>
                        <a:ea typeface="Times New Roman"/>
                        <a:cs typeface="Arial" panose="020B0604020202020204" pitchFamily="34" charset="0"/>
                      </a:endParaRPr>
                    </a:p>
                    <a:p>
                      <a:pPr algn="ctr">
                        <a:spcAft>
                          <a:spcPts val="0"/>
                        </a:spcAft>
                      </a:pPr>
                      <a:r>
                        <a:rPr lang="ar-JO" sz="1800" b="1" i="0" dirty="0">
                          <a:effectLst/>
                          <a:latin typeface="Arial" panose="020B0604020202020204" pitchFamily="34" charset="0"/>
                          <a:ea typeface="Times New Roman"/>
                          <a:cs typeface="Arial" panose="020B0604020202020204" pitchFamily="34" charset="0"/>
                        </a:rPr>
                        <a:t>اصحاح ٤
</a:t>
                      </a:r>
                      <a:endParaRPr lang="en-US" sz="2000" b="1" i="0" dirty="0">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en-US" sz="1800" b="1" i="0" dirty="0">
                          <a:effectLst/>
                          <a:latin typeface="Arial" panose="020B0604020202020204" pitchFamily="34" charset="0"/>
                          <a:ea typeface="Times New Roman"/>
                          <a:cs typeface="Arial" panose="020B0604020202020204" pitchFamily="34" charset="0"/>
                        </a:rPr>
                        <a:t> </a:t>
                      </a:r>
                      <a:r>
                        <a:rPr lang="ar-SA" sz="1800" b="1" i="0" dirty="0">
                          <a:effectLst/>
                          <a:latin typeface="Arial" panose="020B0604020202020204" pitchFamily="34" charset="0"/>
                          <a:ea typeface="Times New Roman"/>
                          <a:cs typeface="Arial" panose="020B0604020202020204" pitchFamily="34" charset="0"/>
                        </a:rPr>
                        <a:t>٥</a:t>
                      </a:r>
                      <a:r>
                        <a:rPr lang="en-US" sz="1800" b="1" i="0" dirty="0">
                          <a:effectLst/>
                          <a:latin typeface="Arial" panose="020B0604020202020204" pitchFamily="34" charset="0"/>
                          <a:ea typeface="Times New Roman"/>
                          <a:cs typeface="Arial" panose="020B0604020202020204" pitchFamily="34" charset="0"/>
                        </a:rPr>
                        <a:t>:</a:t>
                      </a:r>
                      <a:r>
                        <a:rPr lang="ar-SA" sz="1800" b="1" i="0" dirty="0">
                          <a:effectLst/>
                          <a:latin typeface="Arial" panose="020B0604020202020204" pitchFamily="34" charset="0"/>
                          <a:ea typeface="Times New Roman"/>
                          <a:cs typeface="Arial" panose="020B0604020202020204" pitchFamily="34" charset="0"/>
                        </a:rPr>
                        <a:t>١</a:t>
                      </a:r>
                      <a:r>
                        <a:rPr lang="en-US" sz="1800" b="1" i="0" dirty="0">
                          <a:effectLst/>
                          <a:latin typeface="Arial" panose="020B0604020202020204" pitchFamily="34" charset="0"/>
                          <a:ea typeface="Times New Roman"/>
                          <a:cs typeface="Arial" panose="020B0604020202020204" pitchFamily="34" charset="0"/>
                        </a:rPr>
                        <a:t>–</a:t>
                      </a:r>
                      <a:r>
                        <a:rPr lang="ar-SA" sz="1800" b="1" i="0" dirty="0">
                          <a:effectLst/>
                          <a:latin typeface="Arial" panose="020B0604020202020204" pitchFamily="34" charset="0"/>
                          <a:ea typeface="Times New Roman"/>
                          <a:cs typeface="Arial" panose="020B0604020202020204" pitchFamily="34" charset="0"/>
                        </a:rPr>
                        <a:t>٦:١٠</a:t>
                      </a:r>
                      <a:r>
                        <a:rPr lang="en-US" sz="1800" b="1" i="0" dirty="0">
                          <a:effectLst/>
                          <a:latin typeface="Arial" panose="020B0604020202020204" pitchFamily="34" charset="0"/>
                          <a:ea typeface="Times New Roman"/>
                          <a:cs typeface="Arial" panose="020B0604020202020204" pitchFamily="34" charset="0"/>
                        </a:rPr>
                        <a:t> </a:t>
                      </a:r>
                      <a:endParaRPr lang="en-US" sz="2000" b="1" i="0" dirty="0">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en-US" sz="1800" b="1" i="0" dirty="0">
                          <a:effectLst/>
                          <a:latin typeface="Arial" panose="020B0604020202020204" pitchFamily="34" charset="0"/>
                          <a:ea typeface="Times New Roman"/>
                          <a:cs typeface="Arial" panose="020B0604020202020204" pitchFamily="34" charset="0"/>
                        </a:rPr>
                        <a:t> </a:t>
                      </a:r>
                      <a:r>
                        <a:rPr lang="ar-SA" sz="1800" b="1" i="0" dirty="0">
                          <a:effectLst/>
                          <a:latin typeface="Arial" panose="020B0604020202020204" pitchFamily="34" charset="0"/>
                          <a:ea typeface="Times New Roman"/>
                          <a:cs typeface="Arial" panose="020B0604020202020204" pitchFamily="34" charset="0"/>
                        </a:rPr>
                        <a:t>٦</a:t>
                      </a:r>
                      <a:r>
                        <a:rPr lang="en-US" sz="1800" b="1" i="0" dirty="0">
                          <a:effectLst/>
                          <a:latin typeface="Arial" panose="020B0604020202020204" pitchFamily="34" charset="0"/>
                          <a:ea typeface="Times New Roman"/>
                          <a:cs typeface="Arial" panose="020B0604020202020204" pitchFamily="34" charset="0"/>
                        </a:rPr>
                        <a:t>:</a:t>
                      </a:r>
                      <a:r>
                        <a:rPr lang="ar-SA" sz="1800" b="1" i="0" dirty="0">
                          <a:effectLst/>
                          <a:latin typeface="Arial" panose="020B0604020202020204" pitchFamily="34" charset="0"/>
                          <a:ea typeface="Times New Roman"/>
                          <a:cs typeface="Arial" panose="020B0604020202020204" pitchFamily="34" charset="0"/>
                        </a:rPr>
                        <a:t>١١</a:t>
                      </a:r>
                      <a:r>
                        <a:rPr lang="en-US" sz="1800" b="1" i="0" dirty="0">
                          <a:effectLst/>
                          <a:latin typeface="Arial" panose="020B0604020202020204" pitchFamily="34" charset="0"/>
                          <a:ea typeface="Times New Roman"/>
                          <a:cs typeface="Arial" panose="020B0604020202020204" pitchFamily="34" charset="0"/>
                        </a:rPr>
                        <a:t>-</a:t>
                      </a:r>
                      <a:r>
                        <a:rPr lang="ar-SA" sz="1800" b="1" i="0" dirty="0">
                          <a:effectLst/>
                          <a:latin typeface="Arial" panose="020B0604020202020204" pitchFamily="34" charset="0"/>
                          <a:ea typeface="Times New Roman"/>
                          <a:cs typeface="Arial" panose="020B0604020202020204" pitchFamily="34" charset="0"/>
                        </a:rPr>
                        <a:t>٢١</a:t>
                      </a:r>
                      <a:r>
                        <a:rPr lang="en-US" sz="1800" b="1" i="0" dirty="0">
                          <a:effectLst/>
                          <a:latin typeface="Arial" panose="020B0604020202020204" pitchFamily="34" charset="0"/>
                          <a:ea typeface="Times New Roman"/>
                          <a:cs typeface="Arial" panose="020B0604020202020204" pitchFamily="34" charset="0"/>
                        </a:rPr>
                        <a:t> </a:t>
                      </a:r>
                      <a:endParaRPr lang="en-US" sz="2000" b="1" i="0" dirty="0">
                        <a:effectLst/>
                        <a:latin typeface="Arial" panose="020B0604020202020204" pitchFamily="34" charset="0"/>
                        <a:ea typeface="Times New Roman"/>
                        <a:cs typeface="Arial" panose="020B0604020202020204" pitchFamily="34" charset="0"/>
                      </a:endParaRPr>
                    </a:p>
                  </a:txBody>
                  <a:tcPr marL="50800" marR="50800" marT="0" marB="0" anchor="ctr"/>
                </a:tc>
                <a:extLst>
                  <a:ext uri="{0D108BD9-81ED-4DB2-BD59-A6C34878D82A}">
                    <a16:rowId xmlns:a16="http://schemas.microsoft.com/office/drawing/2014/main" val="10002"/>
                  </a:ext>
                </a:extLst>
              </a:tr>
              <a:tr h="874737">
                <a:tc>
                  <a:txBody>
                    <a:bodyPr/>
                    <a:lstStyle/>
                    <a:p>
                      <a:pPr algn="ctr">
                        <a:spcAft>
                          <a:spcPts val="0"/>
                        </a:spcAft>
                      </a:pPr>
                      <a:r>
                        <a:rPr lang="en-US" sz="1800" b="1" i="0" dirty="0">
                          <a:effectLst/>
                          <a:latin typeface="Arial" panose="020B0604020202020204" pitchFamily="34" charset="0"/>
                          <a:ea typeface="Times New Roman"/>
                          <a:cs typeface="Arial" panose="020B0604020202020204" pitchFamily="34" charset="0"/>
                        </a:rPr>
                        <a:t> </a:t>
                      </a:r>
                      <a:endParaRPr lang="en-US" sz="2000" b="1" i="0" dirty="0">
                        <a:effectLst/>
                        <a:latin typeface="Arial" panose="020B0604020202020204" pitchFamily="34" charset="0"/>
                        <a:ea typeface="Times New Roman"/>
                        <a:cs typeface="Arial" panose="020B0604020202020204" pitchFamily="34" charset="0"/>
                      </a:endParaRPr>
                    </a:p>
                    <a:p>
                      <a:pPr algn="ctr">
                        <a:spcAft>
                          <a:spcPts val="0"/>
                        </a:spcAft>
                      </a:pPr>
                      <a:r>
                        <a:rPr lang="ar-SA" sz="1800" b="1" i="0" dirty="0">
                          <a:effectLst/>
                          <a:latin typeface="Arial" panose="020B0604020202020204" pitchFamily="34" charset="0"/>
                          <a:ea typeface="Times New Roman"/>
                          <a:cs typeface="Arial" panose="020B0604020202020204" pitchFamily="34" charset="0"/>
                        </a:rPr>
                        <a:t>عقيدة</a:t>
                      </a:r>
                      <a:r>
                        <a:rPr lang="en-US" sz="1800" b="1" i="0" dirty="0">
                          <a:effectLst/>
                          <a:latin typeface="Arial" panose="020B0604020202020204" pitchFamily="34" charset="0"/>
                          <a:ea typeface="Times New Roman"/>
                          <a:cs typeface="Arial" panose="020B0604020202020204" pitchFamily="34" charset="0"/>
                        </a:rPr>
                        <a:t> </a:t>
                      </a:r>
                      <a:endParaRPr lang="en-US" sz="2000" b="1" i="0" dirty="0">
                        <a:effectLst/>
                        <a:latin typeface="Arial" panose="020B0604020202020204" pitchFamily="34" charset="0"/>
                        <a:ea typeface="Times New Roman"/>
                        <a:cs typeface="Arial" panose="020B0604020202020204" pitchFamily="34" charset="0"/>
                      </a:endParaRPr>
                    </a:p>
                    <a:p>
                      <a:pPr algn="ctr">
                        <a:spcAft>
                          <a:spcPts val="0"/>
                        </a:spcAft>
                      </a:pPr>
                      <a:r>
                        <a:rPr lang="en-US" sz="1800" b="1" i="0" dirty="0">
                          <a:effectLst/>
                          <a:latin typeface="Arial" panose="020B0604020202020204" pitchFamily="34" charset="0"/>
                          <a:ea typeface="Times New Roman"/>
                          <a:cs typeface="Arial" panose="020B0604020202020204" pitchFamily="34" charset="0"/>
                        </a:rPr>
                        <a:t> </a:t>
                      </a:r>
                      <a:endParaRPr lang="en-US" sz="2000" b="1" i="0" dirty="0">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en-US" sz="1800" b="1" i="0" dirty="0">
                          <a:effectLst/>
                          <a:latin typeface="Arial" panose="020B0604020202020204" pitchFamily="34" charset="0"/>
                          <a:ea typeface="Times New Roman"/>
                          <a:cs typeface="Arial" panose="020B0604020202020204" pitchFamily="34" charset="0"/>
                        </a:rPr>
                        <a:t> </a:t>
                      </a:r>
                      <a:r>
                        <a:rPr lang="ar-SA" sz="1800" b="1" i="0" dirty="0">
                          <a:effectLst/>
                          <a:latin typeface="Arial" panose="020B0604020202020204" pitchFamily="34" charset="0"/>
                          <a:ea typeface="Times New Roman"/>
                          <a:cs typeface="Arial" panose="020B0604020202020204" pitchFamily="34" charset="0"/>
                        </a:rPr>
                        <a:t>عبادة</a:t>
                      </a:r>
                      <a:endParaRPr lang="en-US" sz="2000" b="1" i="0" dirty="0">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en-US" sz="1800" b="1" i="0" dirty="0">
                          <a:effectLst/>
                          <a:latin typeface="Arial" panose="020B0604020202020204" pitchFamily="34" charset="0"/>
                          <a:ea typeface="Times New Roman"/>
                          <a:cs typeface="Arial" panose="020B0604020202020204" pitchFamily="34" charset="0"/>
                        </a:rPr>
                        <a:t> </a:t>
                      </a:r>
                      <a:r>
                        <a:rPr lang="ar-SA" sz="1800" b="1" i="0" dirty="0">
                          <a:effectLst/>
                          <a:latin typeface="Arial" panose="020B0604020202020204" pitchFamily="34" charset="0"/>
                          <a:ea typeface="Times New Roman"/>
                          <a:cs typeface="Arial" panose="020B0604020202020204" pitchFamily="34" charset="0"/>
                        </a:rPr>
                        <a:t>مثال</a:t>
                      </a:r>
                      <a:endParaRPr lang="en-US" sz="2000" b="1" i="0" dirty="0">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en-US" sz="1800" b="1" i="0" dirty="0">
                          <a:effectLst/>
                          <a:latin typeface="Arial" panose="020B0604020202020204" pitchFamily="34" charset="0"/>
                          <a:ea typeface="Times New Roman"/>
                          <a:cs typeface="Arial" panose="020B0604020202020204" pitchFamily="34" charset="0"/>
                        </a:rPr>
                        <a:t> </a:t>
                      </a:r>
                      <a:endParaRPr lang="en-US" sz="2000" b="1" i="0" dirty="0">
                        <a:effectLst/>
                        <a:latin typeface="Arial" panose="020B0604020202020204" pitchFamily="34" charset="0"/>
                        <a:ea typeface="Times New Roman"/>
                        <a:cs typeface="Arial" panose="020B0604020202020204" pitchFamily="34" charset="0"/>
                      </a:endParaRPr>
                    </a:p>
                    <a:p>
                      <a:pPr algn="ctr">
                        <a:spcAft>
                          <a:spcPts val="0"/>
                        </a:spcAft>
                      </a:pPr>
                      <a:r>
                        <a:rPr lang="ar-JO" sz="1800" b="1" i="0" dirty="0">
                          <a:effectLst/>
                          <a:latin typeface="Arial" panose="020B0604020202020204" pitchFamily="34" charset="0"/>
                          <a:ea typeface="Times New Roman"/>
                          <a:cs typeface="Arial" panose="020B0604020202020204" pitchFamily="34" charset="0"/>
                        </a:rPr>
                        <a:t>أحترام
</a:t>
                      </a:r>
                      <a:endParaRPr lang="en-US" sz="2000" b="1" i="0" dirty="0">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en-US" sz="1800" b="1" i="0" dirty="0">
                          <a:effectLst/>
                          <a:latin typeface="Arial" panose="020B0604020202020204" pitchFamily="34" charset="0"/>
                          <a:ea typeface="Times New Roman"/>
                          <a:cs typeface="Arial" panose="020B0604020202020204" pitchFamily="34" charset="0"/>
                        </a:rPr>
                        <a:t> </a:t>
                      </a:r>
                      <a:endParaRPr lang="en-US" sz="2000" b="1" i="0" dirty="0">
                        <a:effectLst/>
                        <a:latin typeface="Arial" panose="020B0604020202020204" pitchFamily="34" charset="0"/>
                        <a:ea typeface="Times New Roman"/>
                        <a:cs typeface="Arial" panose="020B0604020202020204" pitchFamily="34" charset="0"/>
                      </a:endParaRPr>
                    </a:p>
                    <a:p>
                      <a:pPr algn="ctr">
                        <a:spcAft>
                          <a:spcPts val="0"/>
                        </a:spcAft>
                      </a:pPr>
                      <a:r>
                        <a:rPr lang="ar-JO" sz="1800" b="1" i="0" dirty="0">
                          <a:effectLst/>
                          <a:latin typeface="Arial" panose="020B0604020202020204" pitchFamily="34" charset="0"/>
                          <a:ea typeface="Times New Roman"/>
                          <a:cs typeface="Arial" panose="020B0604020202020204" pitchFamily="34" charset="0"/>
                        </a:rPr>
                        <a:t>الأولويات
</a:t>
                      </a:r>
                      <a:endParaRPr lang="en-US" sz="2000" b="1" i="0" dirty="0">
                        <a:effectLst/>
                        <a:latin typeface="Arial" panose="020B0604020202020204" pitchFamily="34" charset="0"/>
                        <a:ea typeface="Times New Roman"/>
                        <a:cs typeface="Arial" panose="020B0604020202020204" pitchFamily="34" charset="0"/>
                      </a:endParaRPr>
                    </a:p>
                  </a:txBody>
                  <a:tcPr marL="50800" marR="50800" marT="0" marB="0" anchor="ctr"/>
                </a:tc>
                <a:extLst>
                  <a:ext uri="{0D108BD9-81ED-4DB2-BD59-A6C34878D82A}">
                    <a16:rowId xmlns:a16="http://schemas.microsoft.com/office/drawing/2014/main" val="10003"/>
                  </a:ext>
                </a:extLst>
              </a:tr>
              <a:tr h="874737">
                <a:tc>
                  <a:txBody>
                    <a:bodyPr/>
                    <a:lstStyle/>
                    <a:p>
                      <a:pPr algn="ctr">
                        <a:spcAft>
                          <a:spcPts val="0"/>
                        </a:spcAft>
                      </a:pPr>
                      <a:r>
                        <a:rPr lang="en-US" sz="1800" b="1" i="0" dirty="0">
                          <a:effectLst/>
                          <a:latin typeface="Arial" panose="020B0604020202020204" pitchFamily="34" charset="0"/>
                          <a:ea typeface="Times New Roman"/>
                          <a:cs typeface="Arial" panose="020B0604020202020204" pitchFamily="34" charset="0"/>
                        </a:rPr>
                        <a:t> </a:t>
                      </a:r>
                      <a:endParaRPr lang="en-US" sz="2000" b="1" i="0" dirty="0">
                        <a:effectLst/>
                        <a:latin typeface="Arial" panose="020B0604020202020204" pitchFamily="34" charset="0"/>
                        <a:ea typeface="Times New Roman"/>
                        <a:cs typeface="Arial" panose="020B0604020202020204" pitchFamily="34" charset="0"/>
                      </a:endParaRPr>
                    </a:p>
                    <a:p>
                      <a:pPr algn="ctr">
                        <a:spcAft>
                          <a:spcPts val="0"/>
                        </a:spcAft>
                      </a:pPr>
                      <a:r>
                        <a:rPr lang="ar-SA" sz="1800" b="1" i="0" dirty="0">
                          <a:effectLst/>
                          <a:latin typeface="Arial" panose="020B0604020202020204" pitchFamily="34" charset="0"/>
                          <a:ea typeface="Times New Roman"/>
                          <a:cs typeface="Arial" panose="020B0604020202020204" pitchFamily="34" charset="0"/>
                        </a:rPr>
                        <a:t>تحذير</a:t>
                      </a:r>
                      <a:r>
                        <a:rPr lang="en-US" sz="1800" b="1" i="0" dirty="0">
                          <a:effectLst/>
                          <a:latin typeface="Arial" panose="020B0604020202020204" pitchFamily="34" charset="0"/>
                          <a:ea typeface="Times New Roman"/>
                          <a:cs typeface="Arial" panose="020B0604020202020204" pitchFamily="34" charset="0"/>
                        </a:rPr>
                        <a:t> </a:t>
                      </a:r>
                      <a:endParaRPr lang="en-US" sz="2000" b="1" i="0" dirty="0">
                        <a:effectLst/>
                        <a:latin typeface="Arial" panose="020B0604020202020204" pitchFamily="34" charset="0"/>
                        <a:ea typeface="Times New Roman"/>
                        <a:cs typeface="Arial" panose="020B0604020202020204" pitchFamily="34" charset="0"/>
                      </a:endParaRPr>
                    </a:p>
                    <a:p>
                      <a:pPr algn="ctr">
                        <a:spcAft>
                          <a:spcPts val="0"/>
                        </a:spcAft>
                      </a:pPr>
                      <a:r>
                        <a:rPr lang="en-US" sz="1800" b="1" i="0" dirty="0">
                          <a:effectLst/>
                          <a:latin typeface="Arial" panose="020B0604020202020204" pitchFamily="34" charset="0"/>
                          <a:ea typeface="Times New Roman"/>
                          <a:cs typeface="Arial" panose="020B0604020202020204" pitchFamily="34" charset="0"/>
                        </a:rPr>
                        <a:t> </a:t>
                      </a:r>
                      <a:endParaRPr lang="en-US" sz="2000" b="1" i="0" dirty="0">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en-US" sz="1800" b="1" i="0" dirty="0">
                          <a:effectLst/>
                          <a:latin typeface="Arial" panose="020B0604020202020204" pitchFamily="34" charset="0"/>
                          <a:ea typeface="Times New Roman"/>
                          <a:cs typeface="Arial" panose="020B0604020202020204" pitchFamily="34" charset="0"/>
                        </a:rPr>
                        <a:t> </a:t>
                      </a:r>
                      <a:r>
                        <a:rPr lang="ar-SA" sz="1800" b="1" i="0" dirty="0">
                          <a:effectLst/>
                          <a:latin typeface="Arial" panose="020B0604020202020204" pitchFamily="34" charset="0"/>
                          <a:ea typeface="Times New Roman"/>
                          <a:cs typeface="Arial" panose="020B0604020202020204" pitchFamily="34" charset="0"/>
                        </a:rPr>
                        <a:t>الناس</a:t>
                      </a:r>
                      <a:endParaRPr lang="en-US" sz="2000" b="1" i="0" dirty="0">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en-US" sz="1800" b="1" i="0" dirty="0">
                          <a:effectLst/>
                          <a:latin typeface="Arial" panose="020B0604020202020204" pitchFamily="34" charset="0"/>
                          <a:ea typeface="Times New Roman"/>
                          <a:cs typeface="Arial" panose="020B0604020202020204" pitchFamily="34" charset="0"/>
                        </a:rPr>
                        <a:t> </a:t>
                      </a:r>
                      <a:r>
                        <a:rPr lang="ar-SA" sz="1800" b="1" i="0" dirty="0">
                          <a:effectLst/>
                          <a:latin typeface="Arial" panose="020B0604020202020204" pitchFamily="34" charset="0"/>
                          <a:ea typeface="Times New Roman"/>
                          <a:cs typeface="Arial" panose="020B0604020202020204" pitchFamily="34" charset="0"/>
                        </a:rPr>
                        <a:t>تحذير</a:t>
                      </a:r>
                      <a:endParaRPr lang="en-US" sz="2000" b="1" i="0" dirty="0">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en-US" sz="1800" b="1" i="0" dirty="0">
                          <a:effectLst/>
                          <a:latin typeface="Arial" panose="020B0604020202020204" pitchFamily="34" charset="0"/>
                          <a:ea typeface="Times New Roman"/>
                          <a:cs typeface="Arial" panose="020B0604020202020204" pitchFamily="34" charset="0"/>
                        </a:rPr>
                        <a:t> </a:t>
                      </a:r>
                      <a:r>
                        <a:rPr lang="ar-SA" sz="1800" b="1" i="0" dirty="0">
                          <a:effectLst/>
                          <a:latin typeface="Arial" panose="020B0604020202020204" pitchFamily="34" charset="0"/>
                          <a:ea typeface="Times New Roman"/>
                          <a:cs typeface="Arial" panose="020B0604020202020204" pitchFamily="34" charset="0"/>
                        </a:rPr>
                        <a:t>الناس</a:t>
                      </a:r>
                      <a:endParaRPr lang="en-US" sz="2000" b="1" i="0" dirty="0">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en-US" sz="1800" b="1" i="0" dirty="0">
                          <a:effectLst/>
                          <a:latin typeface="Arial" panose="020B0604020202020204" pitchFamily="34" charset="0"/>
                          <a:ea typeface="Times New Roman"/>
                          <a:cs typeface="Arial" panose="020B0604020202020204" pitchFamily="34" charset="0"/>
                        </a:rPr>
                        <a:t> </a:t>
                      </a:r>
                      <a:r>
                        <a:rPr lang="ar-SA" sz="1800" b="1" i="0" dirty="0">
                          <a:effectLst/>
                          <a:latin typeface="Arial" panose="020B0604020202020204" pitchFamily="34" charset="0"/>
                          <a:ea typeface="Times New Roman"/>
                          <a:cs typeface="Arial" panose="020B0604020202020204" pitchFamily="34" charset="0"/>
                        </a:rPr>
                        <a:t>تحذير</a:t>
                      </a:r>
                      <a:endParaRPr lang="en-US" sz="2000" b="1" i="0" dirty="0">
                        <a:effectLst/>
                        <a:latin typeface="Arial" panose="020B0604020202020204" pitchFamily="34" charset="0"/>
                        <a:ea typeface="Times New Roman"/>
                        <a:cs typeface="Arial" panose="020B0604020202020204" pitchFamily="34" charset="0"/>
                      </a:endParaRPr>
                    </a:p>
                  </a:txBody>
                  <a:tcPr marL="50800" marR="50800" marT="0" marB="0" anchor="ctr"/>
                </a:tc>
                <a:extLst>
                  <a:ext uri="{0D108BD9-81ED-4DB2-BD59-A6C34878D82A}">
                    <a16:rowId xmlns:a16="http://schemas.microsoft.com/office/drawing/2014/main" val="10004"/>
                  </a:ext>
                </a:extLst>
              </a:tr>
              <a:tr h="1350395">
                <a:tc>
                  <a:txBody>
                    <a:bodyPr/>
                    <a:lstStyle/>
                    <a:p>
                      <a:pPr algn="ctr">
                        <a:spcAft>
                          <a:spcPts val="0"/>
                        </a:spcAft>
                      </a:pPr>
                      <a:r>
                        <a:rPr lang="en-US" sz="1400" b="1" i="0" dirty="0">
                          <a:effectLst/>
                          <a:latin typeface="Arial" panose="020B0604020202020204" pitchFamily="34" charset="0"/>
                          <a:ea typeface="Times New Roman"/>
                          <a:cs typeface="Arial" panose="020B0604020202020204" pitchFamily="34" charset="0"/>
                        </a:rPr>
                        <a:t> </a:t>
                      </a:r>
                      <a:r>
                        <a:rPr lang="ar-JO" sz="1400" b="1" i="0" dirty="0">
                          <a:effectLst/>
                          <a:latin typeface="Arial" panose="020B0604020202020204" pitchFamily="34" charset="0"/>
                          <a:ea typeface="Times New Roman"/>
                          <a:cs typeface="Arial" panose="020B0604020202020204" pitchFamily="34" charset="0"/>
                        </a:rPr>
                        <a:t>التحية
محاربة الهرطقات
نعمة الله
أتهام</a:t>
                      </a:r>
                      <a:endParaRPr lang="en-US" sz="2000" b="1" i="0" dirty="0">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en-US" sz="1400" b="1" i="0" dirty="0">
                          <a:effectLst/>
                          <a:latin typeface="Arial" panose="020B0604020202020204" pitchFamily="34" charset="0"/>
                          <a:ea typeface="Times New Roman"/>
                          <a:cs typeface="Arial" panose="020B0604020202020204" pitchFamily="34" charset="0"/>
                        </a:rPr>
                        <a:t> </a:t>
                      </a:r>
                      <a:r>
                        <a:rPr lang="ar-JO" sz="1400" b="1" i="0" dirty="0">
                          <a:effectLst/>
                          <a:latin typeface="Arial" panose="020B0604020202020204" pitchFamily="34" charset="0"/>
                          <a:ea typeface="Times New Roman"/>
                          <a:cs typeface="Arial" panose="020B0604020202020204" pitchFamily="34" charset="0"/>
                        </a:rPr>
                        <a:t>صلاة
أدوار الجنسين
مؤهلات القائد
الغرض من الرسالة</a:t>
                      </a:r>
                      <a:endParaRPr lang="en-US" sz="2000" b="1" i="0" dirty="0">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ar-JO" sz="1400" b="1" i="0" dirty="0">
                          <a:effectLst/>
                          <a:latin typeface="Arial" panose="020B0604020202020204" pitchFamily="34" charset="0"/>
                          <a:ea typeface="Times New Roman"/>
                          <a:cs typeface="Arial" panose="020B0604020202020204" pitchFamily="34" charset="0"/>
                        </a:rPr>
                        <a:t>بدعة المستقبل
إنتباه الحياة
إنتباه العقيدة</a:t>
                      </a:r>
                      <a:endParaRPr lang="en-US" sz="2000" b="1" i="0" dirty="0">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en-US" sz="1400" b="1" i="0" dirty="0">
                          <a:effectLst/>
                          <a:latin typeface="Arial" panose="020B0604020202020204" pitchFamily="34" charset="0"/>
                          <a:ea typeface="Times New Roman"/>
                          <a:cs typeface="Arial" panose="020B0604020202020204" pitchFamily="34" charset="0"/>
                        </a:rPr>
                        <a:t> </a:t>
                      </a:r>
                      <a:r>
                        <a:rPr lang="ar-JO" sz="1400" b="1" i="0" dirty="0">
                          <a:effectLst/>
                          <a:latin typeface="Arial" panose="020B0604020202020204" pitchFamily="34" charset="0"/>
                          <a:ea typeface="Times New Roman"/>
                          <a:cs typeface="Arial" panose="020B0604020202020204" pitchFamily="34" charset="0"/>
                        </a:rPr>
                        <a:t>أحترام الجميع
أرامل
شيوخ
العبيد
المعلمون الكذبة</a:t>
                      </a:r>
                      <a:endParaRPr lang="en-US" sz="2000" b="1" i="0" dirty="0">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ar-JO" sz="1400" b="1" i="0" dirty="0">
                          <a:effectLst/>
                          <a:latin typeface="Arial" panose="020B0604020202020204" pitchFamily="34" charset="0"/>
                          <a:ea typeface="Times New Roman"/>
                          <a:cs typeface="Arial" panose="020B0604020202020204" pitchFamily="34" charset="0"/>
                        </a:rPr>
                        <a:t>الأهداف الروحية
الأثرياء يجب أن يعطوا
رسوم الإغلاق</a:t>
                      </a:r>
                      <a:endParaRPr lang="en-US" sz="2000" b="1" i="0" dirty="0">
                        <a:effectLst/>
                        <a:latin typeface="Arial" panose="020B0604020202020204" pitchFamily="34" charset="0"/>
                        <a:ea typeface="Times New Roman"/>
                        <a:cs typeface="Arial" panose="020B0604020202020204" pitchFamily="34" charset="0"/>
                      </a:endParaRPr>
                    </a:p>
                  </a:txBody>
                  <a:tcPr marL="50800" marR="50800" marT="0" marB="0" anchor="ctr"/>
                </a:tc>
                <a:extLst>
                  <a:ext uri="{0D108BD9-81ED-4DB2-BD59-A6C34878D82A}">
                    <a16:rowId xmlns:a16="http://schemas.microsoft.com/office/drawing/2014/main" val="10005"/>
                  </a:ext>
                </a:extLst>
              </a:tr>
              <a:tr h="259182">
                <a:tc gridSpan="5">
                  <a:txBody>
                    <a:bodyPr/>
                    <a:lstStyle/>
                    <a:p>
                      <a:pPr algn="ctr">
                        <a:spcAft>
                          <a:spcPts val="0"/>
                        </a:spcAft>
                      </a:pPr>
                      <a:r>
                        <a:rPr lang="ar-JO" sz="1600" b="1" i="0" dirty="0">
                          <a:effectLst/>
                          <a:latin typeface="Arial" panose="020B0604020202020204" pitchFamily="34" charset="0"/>
                          <a:ea typeface="Times New Roman"/>
                          <a:cs typeface="Arial" panose="020B0604020202020204" pitchFamily="34" charset="0"/>
                        </a:rPr>
                        <a:t>نصائح عملية في جميع أنحاء</a:t>
                      </a:r>
                      <a:endParaRPr lang="en-US" sz="1600" b="1" i="0" dirty="0">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extLst>
                  <a:ext uri="{0D108BD9-81ED-4DB2-BD59-A6C34878D82A}">
                    <a16:rowId xmlns:a16="http://schemas.microsoft.com/office/drawing/2014/main" val="10006"/>
                  </a:ext>
                </a:extLst>
              </a:tr>
              <a:tr h="259182">
                <a:tc gridSpan="5">
                  <a:txBody>
                    <a:bodyPr/>
                    <a:lstStyle/>
                    <a:p>
                      <a:pPr algn="ctr">
                        <a:spcAft>
                          <a:spcPts val="0"/>
                        </a:spcAft>
                      </a:pPr>
                      <a:r>
                        <a:rPr lang="ar-JO" sz="1600" b="1" i="0" dirty="0">
                          <a:effectLst/>
                          <a:latin typeface="Arial" panose="020B0604020202020204" pitchFamily="34" charset="0"/>
                          <a:ea typeface="Times New Roman"/>
                          <a:cs typeface="Arial" panose="020B0604020202020204" pitchFamily="34" charset="0"/>
                        </a:rPr>
                        <a:t>أرسلت من مقدونيا إلى أفسس</a:t>
                      </a:r>
                      <a:endParaRPr lang="en-US" sz="1600" b="1" i="0" dirty="0">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259182">
                <a:tc gridSpan="5">
                  <a:txBody>
                    <a:bodyPr/>
                    <a:lstStyle/>
                    <a:p>
                      <a:pPr algn="ctr">
                        <a:spcAft>
                          <a:spcPts val="0"/>
                        </a:spcAft>
                      </a:pPr>
                      <a:r>
                        <a:rPr lang="ar-JO" sz="1600" b="1" i="0" dirty="0">
                          <a:effectLst/>
                          <a:latin typeface="Arial" panose="020B0604020202020204" pitchFamily="34" charset="0"/>
                          <a:ea typeface="Times New Roman"/>
                          <a:cs typeface="Arial" panose="020B0604020202020204" pitchFamily="34" charset="0"/>
                        </a:rPr>
                        <a:t>خريف ٦٢ م</a:t>
                      </a:r>
                      <a:endParaRPr lang="en-US" sz="1600" b="1" i="0" dirty="0">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8"/>
                  </a:ext>
                </a:extLst>
              </a:tr>
            </a:tbl>
          </a:graphicData>
        </a:graphic>
      </p:graphicFrame>
      <p:sp>
        <p:nvSpPr>
          <p:cNvPr id="263169" name="Rectangle 2"/>
          <p:cNvSpPr>
            <a:spLocks noGrp="1" noChangeArrowheads="1"/>
          </p:cNvSpPr>
          <p:nvPr>
            <p:ph type="title"/>
          </p:nvPr>
        </p:nvSpPr>
        <p:spPr>
          <a:xfrm>
            <a:off x="2051721" y="0"/>
            <a:ext cx="5040560" cy="640114"/>
          </a:xfrm>
        </p:spPr>
        <p:txBody>
          <a:bodyPr/>
          <a:lstStyle/>
          <a:p>
            <a:pPr eaLnBrk="1" hangingPunct="1"/>
            <a:r>
              <a:rPr lang="ar-JO" sz="2400" b="1" dirty="0">
                <a:latin typeface="Arial" panose="020B0604020202020204" pitchFamily="34" charset="0"/>
                <a:ea typeface="ＭＳ Ｐゴシック" charset="0"/>
                <a:cs typeface="Arial" panose="020B0604020202020204" pitchFamily="34" charset="0"/>
              </a:rPr>
              <a:t>الترتيب الكنسي
</a:t>
            </a:r>
            <a:endParaRPr lang="en-US" sz="2400" b="1" dirty="0">
              <a:latin typeface="Arial" panose="020B0604020202020204" pitchFamily="34" charset="0"/>
              <a:ea typeface="ＭＳ Ｐゴシック" charset="0"/>
              <a:cs typeface="Arial" panose="020B0604020202020204" pitchFamily="34" charset="0"/>
            </a:endParaRPr>
          </a:p>
        </p:txBody>
      </p:sp>
      <p:sp>
        <p:nvSpPr>
          <p:cNvPr id="5" name="Text Box 4"/>
          <p:cNvSpPr txBox="1">
            <a:spLocks noChangeArrowheads="1"/>
          </p:cNvSpPr>
          <p:nvPr/>
        </p:nvSpPr>
        <p:spPr bwMode="auto">
          <a:xfrm>
            <a:off x="8371294" y="50155"/>
            <a:ext cx="704039" cy="461665"/>
          </a:xfrm>
          <a:prstGeom prst="rect">
            <a:avLst/>
          </a:prstGeom>
          <a:noFill/>
          <a:ln w="9525">
            <a:noFill/>
            <a:miter lim="800000"/>
            <a:headEnd/>
            <a:tailEnd/>
          </a:ln>
          <a:effec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٢١٧</a:t>
            </a:r>
            <a:endParaRPr kumimoji="0" lang="en-US" sz="2800" u="none" strike="noStrike" kern="1200" cap="none" spc="0" normalizeH="0" baseline="0" noProof="0" dirty="0">
              <a:ln>
                <a:noFill/>
              </a:ln>
              <a:solidFill>
                <a:srgbClr val="0066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EA1E884E-A2AB-8B40-BE01-4B3DDCB33EE7}"/>
              </a:ext>
            </a:extLst>
          </p:cNvPr>
          <p:cNvSpPr txBox="1">
            <a:spLocks noChangeArrowheads="1"/>
          </p:cNvSpPr>
          <p:nvPr/>
        </p:nvSpPr>
        <p:spPr bwMode="auto">
          <a:xfrm rot="20869995">
            <a:off x="27564" y="98852"/>
            <a:ext cx="2632797" cy="640114"/>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2pPr>
            <a:lvl3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3pPr>
            <a:lvl4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4pPr>
            <a:lvl5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5pPr>
            <a:lvl6pPr marL="457200" algn="ctr" rtl="0" fontAlgn="base">
              <a:spcBef>
                <a:spcPct val="0"/>
              </a:spcBef>
              <a:spcAft>
                <a:spcPct val="0"/>
              </a:spcAft>
              <a:defRPr sz="4400">
                <a:solidFill>
                  <a:schemeClr val="bg2"/>
                </a:solidFill>
                <a:latin typeface="Engravers MT" charset="0"/>
              </a:defRPr>
            </a:lvl6pPr>
            <a:lvl7pPr marL="914400" algn="ctr" rtl="0" fontAlgn="base">
              <a:spcBef>
                <a:spcPct val="0"/>
              </a:spcBef>
              <a:spcAft>
                <a:spcPct val="0"/>
              </a:spcAft>
              <a:defRPr sz="4400">
                <a:solidFill>
                  <a:schemeClr val="bg2"/>
                </a:solidFill>
                <a:latin typeface="Engravers MT" charset="0"/>
              </a:defRPr>
            </a:lvl7pPr>
            <a:lvl8pPr marL="1371600" algn="ctr" rtl="0" fontAlgn="base">
              <a:spcBef>
                <a:spcPct val="0"/>
              </a:spcBef>
              <a:spcAft>
                <a:spcPct val="0"/>
              </a:spcAft>
              <a:defRPr sz="4400">
                <a:solidFill>
                  <a:schemeClr val="bg2"/>
                </a:solidFill>
                <a:latin typeface="Engravers MT" charset="0"/>
              </a:defRPr>
            </a:lvl8pPr>
            <a:lvl9pPr marL="1828800" algn="ctr" rtl="0" fontAlgn="base">
              <a:spcBef>
                <a:spcPct val="0"/>
              </a:spcBef>
              <a:spcAft>
                <a:spcPct val="0"/>
              </a:spcAft>
              <a:defRPr sz="4400">
                <a:solidFill>
                  <a:schemeClr val="bg2"/>
                </a:solidFill>
                <a:latin typeface="Engravers MT"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u="none" strike="noStrike" kern="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rPr>
              <a:t>تيموثاوس الأولى</a:t>
            </a:r>
            <a:endParaRPr kumimoji="0" lang="en-US" sz="2000" u="none" strike="noStrike" kern="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48159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55541655"/>
      </p:ext>
    </p:extLst>
  </p:cSld>
  <p:clrMapOvr>
    <a:masterClrMapping/>
  </p:clrMapOvr>
  <p:transition/>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dirty="0">
                <a:solidFill>
                  <a:srgbClr val="FFFFFF"/>
                </a:solidFill>
                <a:ea typeface="ＭＳ Ｐゴシック" charset="0"/>
              </a:rPr>
              <a:t>وعظ العهد الجديد</a:t>
            </a:r>
            <a:r>
              <a:rPr lang="en-US" sz="3200" dirty="0">
                <a:solidFill>
                  <a:srgbClr val="FFFFFF"/>
                </a:solidFill>
                <a:ea typeface="ＭＳ Ｐゴシック" charset="0"/>
              </a:rPr>
              <a:t> • BibleStudyDownloads.org</a:t>
            </a:r>
            <a:endParaRPr lang="en-US" sz="110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EG" sz="4000" dirty="0">
                <a:solidFill>
                  <a:srgbClr val="FFFFFF"/>
                </a:solidFill>
                <a:latin typeface="Arial" panose="020B0604020202020204" pitchFamily="34" charset="0"/>
                <a:cs typeface="Arial" panose="020B0604020202020204" pitchFamily="34" charset="0"/>
              </a:rPr>
              <a:t>أحصل عل</a:t>
            </a:r>
            <a:r>
              <a:rPr lang="ar-JO" sz="4000" dirty="0">
                <a:solidFill>
                  <a:srgbClr val="FFFFFF"/>
                </a:solidFill>
                <a:latin typeface="Arial" panose="020B0604020202020204" pitchFamily="34" charset="0"/>
                <a:cs typeface="Arial" panose="020B0604020202020204" pitchFamily="34" charset="0"/>
              </a:rPr>
              <a:t>ى</a:t>
            </a:r>
            <a:r>
              <a:rPr lang="ar-EG" sz="4000" dirty="0">
                <a:solidFill>
                  <a:srgbClr val="FFFFFF"/>
                </a:solidFill>
                <a:latin typeface="Arial" panose="020B0604020202020204" pitchFamily="34" charset="0"/>
                <a:cs typeface="Arial" panose="020B0604020202020204" pitchFamily="34" charset="0"/>
              </a:rPr>
              <a:t> هذا العرض</a:t>
            </a:r>
            <a:r>
              <a:rPr lang="ar-JO" sz="4000" dirty="0">
                <a:solidFill>
                  <a:srgbClr val="FFFFFF"/>
                </a:solidFill>
                <a:latin typeface="Arial" panose="020B0604020202020204" pitchFamily="34" charset="0"/>
                <a:cs typeface="Arial" panose="020B0604020202020204" pitchFamily="34" charset="0"/>
              </a:rPr>
              <a:t> التقديمي</a:t>
            </a:r>
            <a:r>
              <a:rPr lang="ar-EG" sz="4000" dirty="0">
                <a:solidFill>
                  <a:srgbClr val="FFFFFF"/>
                </a:solidFill>
                <a:latin typeface="Arial" panose="020B0604020202020204" pitchFamily="34" charset="0"/>
                <a:cs typeface="Arial" panose="020B0604020202020204" pitchFamily="34" charset="0"/>
              </a:rPr>
              <a:t> مجانا</a:t>
            </a:r>
            <a:r>
              <a:rPr lang="ar-JO" sz="4000" dirty="0">
                <a:solidFill>
                  <a:srgbClr val="FFFFFF"/>
                </a:solidFill>
                <a:latin typeface="Arial" panose="020B0604020202020204" pitchFamily="34" charset="0"/>
                <a:cs typeface="Arial" panose="020B0604020202020204" pitchFamily="34" charset="0"/>
              </a:rPr>
              <a:t>ً</a:t>
            </a:r>
            <a:endParaRPr lang="en-US" sz="1400"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50693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6908"/>
            <a:ext cx="9144000" cy="829727"/>
          </a:xfrm>
          <a:effectLst>
            <a:outerShdw blurRad="63500" dist="35921" dir="2700000" algn="ctr" rotWithShape="0">
              <a:schemeClr val="tx2">
                <a:alpha val="74998"/>
              </a:schemeClr>
            </a:outerShdw>
          </a:effectLst>
        </p:spPr>
        <p:txBody>
          <a:bodyPr anchor="t"/>
          <a:lstStyle/>
          <a:p>
            <a:pPr>
              <a:defRPr/>
            </a:pPr>
            <a:r>
              <a:rPr lang="ar-JO" sz="4000" dirty="0">
                <a:effectLst>
                  <a:glow rad="127000">
                    <a:schemeClr val="tx1"/>
                  </a:glow>
                </a:effectLst>
                <a:ea typeface="ＭＳ Ｐゴシック" charset="0"/>
              </a:rPr>
              <a:t>يتطلع القادة من أجل القطيع</a:t>
            </a:r>
            <a:endParaRPr lang="en-US" sz="4000" dirty="0">
              <a:effectLst>
                <a:glow rad="127000">
                  <a:schemeClr val="tx1"/>
                </a:glow>
              </a:effectLst>
              <a:ea typeface="ＭＳ Ｐゴシック" charset="0"/>
            </a:endParaRPr>
          </a:p>
        </p:txBody>
      </p:sp>
      <p:pic>
        <p:nvPicPr>
          <p:cNvPr id="9218" name="Picture 2" descr="https://fticommunications.com/wp-content/uploads/2017/08/Leadership_development_-_a_framework_to_identify_priorities_and_make_the_right_choices-cover-1024x665.jpg">
            <a:extLst>
              <a:ext uri="{FF2B5EF4-FFF2-40B4-BE49-F238E27FC236}">
                <a16:creationId xmlns:a16="http://schemas.microsoft.com/office/drawing/2014/main" id="{FCB5175C-3883-814D-B165-F5B59447B8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340768"/>
            <a:ext cx="8064896" cy="5240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5628973"/>
      </p:ext>
    </p:extLst>
  </p:cSld>
  <p:clrMapOvr>
    <a:masterClrMapping/>
  </p:clrMapOvr>
  <p:transition/>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dirty="0">
                <a:effectLst>
                  <a:glow rad="127000">
                    <a:schemeClr val="tx1"/>
                  </a:glow>
                </a:effectLst>
                <a:ea typeface="ＭＳ Ｐゴシック" charset="0"/>
                <a:cs typeface="ＭＳ Ｐゴシック" charset="0"/>
              </a:rPr>
              <a:t>The Shack</a:t>
            </a:r>
          </a:p>
        </p:txBody>
      </p:sp>
      <p:pic>
        <p:nvPicPr>
          <p:cNvPr id="18434" name="Picture 2" descr="Related image">
            <a:extLst>
              <a:ext uri="{FF2B5EF4-FFF2-40B4-BE49-F238E27FC236}">
                <a16:creationId xmlns:a16="http://schemas.microsoft.com/office/drawing/2014/main" id="{329BB577-2596-0E4F-84CA-1BCE7A88E3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728" y="-1"/>
            <a:ext cx="5112568" cy="6816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0754365"/>
      </p:ext>
    </p:extLst>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dirty="0">
                <a:effectLst>
                  <a:glow rad="127000">
                    <a:schemeClr val="tx1"/>
                  </a:glow>
                </a:effectLst>
                <a:ea typeface="ＭＳ Ｐゴシック" charset="0"/>
                <a:cs typeface="ＭＳ Ｐゴシック" charset="0"/>
              </a:rPr>
              <a:t>The Shack</a:t>
            </a:r>
          </a:p>
        </p:txBody>
      </p:sp>
      <p:pic>
        <p:nvPicPr>
          <p:cNvPr id="16386" name="Picture 2" descr="http://so4j.com/images/Tabs/the-shack-book-is-false-teaching-william-p-young-false-teacher.jpeg">
            <a:extLst>
              <a:ext uri="{FF2B5EF4-FFF2-40B4-BE49-F238E27FC236}">
                <a16:creationId xmlns:a16="http://schemas.microsoft.com/office/drawing/2014/main" id="{E7DC4AE7-FD6C-0544-9C95-2BD40B7FF3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15806"/>
            <a:ext cx="6768752" cy="6768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2165285"/>
      </p:ext>
    </p:extLst>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dirty="0">
                <a:effectLst>
                  <a:glow rad="127000">
                    <a:schemeClr val="tx1"/>
                  </a:glow>
                </a:effectLst>
                <a:ea typeface="ＭＳ Ｐゴシック" charset="0"/>
                <a:cs typeface="ＭＳ Ｐゴシック" charset="0"/>
              </a:rPr>
              <a:t>The Shack</a:t>
            </a:r>
          </a:p>
        </p:txBody>
      </p:sp>
      <p:pic>
        <p:nvPicPr>
          <p:cNvPr id="17410" name="Picture 2" descr="Related image">
            <a:extLst>
              <a:ext uri="{FF2B5EF4-FFF2-40B4-BE49-F238E27FC236}">
                <a16:creationId xmlns:a16="http://schemas.microsoft.com/office/drawing/2014/main" id="{02E87418-A26B-9D47-8F8F-986A43CE44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31296"/>
            <a:ext cx="6984776" cy="6711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6840207"/>
      </p:ext>
    </p:extLst>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Rectangle 2"/>
          <p:cNvSpPr>
            <a:spLocks noGrp="1" noChangeArrowheads="1"/>
          </p:cNvSpPr>
          <p:nvPr>
            <p:ph type="title"/>
          </p:nvPr>
        </p:nvSpPr>
        <p:spPr>
          <a:xfrm>
            <a:off x="34925" y="457200"/>
            <a:ext cx="9074150" cy="1143000"/>
          </a:xfrm>
        </p:spPr>
        <p:txBody>
          <a:bodyPr/>
          <a:lstStyle/>
          <a:p>
            <a:pPr eaLnBrk="1" hangingPunct="1"/>
            <a:r>
              <a:rPr lang="ar-JO" sz="4800" b="1" dirty="0">
                <a:latin typeface="Arial" panose="020B0604020202020204" pitchFamily="34" charset="0"/>
                <a:ea typeface="ＭＳ Ｐゴシック" charset="0"/>
                <a:cs typeface="Arial" panose="020B0604020202020204" pitchFamily="34" charset="0"/>
              </a:rPr>
              <a:t>مجموعات نقاشية صغيرة</a:t>
            </a:r>
            <a:endParaRPr lang="en-US" sz="4800" b="1" dirty="0">
              <a:latin typeface="Arial" panose="020B0604020202020204" pitchFamily="34" charset="0"/>
              <a:ea typeface="ＭＳ Ｐゴシック" charset="0"/>
              <a:cs typeface="Arial" panose="020B0604020202020204" pitchFamily="34" charset="0"/>
            </a:endParaRPr>
          </a:p>
        </p:txBody>
      </p:sp>
      <p:sp>
        <p:nvSpPr>
          <p:cNvPr id="140290" name="Rectangle 3"/>
          <p:cNvSpPr>
            <a:spLocks noGrp="1" noChangeArrowheads="1"/>
          </p:cNvSpPr>
          <p:nvPr>
            <p:ph type="body" idx="1"/>
          </p:nvPr>
        </p:nvSpPr>
        <p:spPr>
          <a:xfrm>
            <a:off x="250825" y="1628775"/>
            <a:ext cx="8783638" cy="5229225"/>
          </a:xfrm>
        </p:spPr>
        <p:txBody>
          <a:bodyPr/>
          <a:lstStyle/>
          <a:p>
            <a:pPr algn="r" rtl="1" eaLnBrk="1" hangingPunct="1">
              <a:lnSpc>
                <a:spcPct val="80000"/>
              </a:lnSpc>
              <a:defRPr/>
            </a:pPr>
            <a:r>
              <a:rPr lang="ar-JO" sz="2800" dirty="0">
                <a:ea typeface="ＭＳ Ｐゴシック" charset="0"/>
                <a:cs typeface="Arial" panose="020B0604020202020204" pitchFamily="34" charset="0"/>
              </a:rPr>
              <a:t>هل تشير صفات الشيوخ والشمامسة إلى </a:t>
            </a:r>
            <a:r>
              <a:rPr lang="ar-JO" sz="2800" dirty="0">
                <a:solidFill>
                  <a:srgbClr val="FF0000"/>
                </a:solidFill>
                <a:ea typeface="ＭＳ Ｐゴシック" charset="0"/>
                <a:cs typeface="Arial" panose="020B0604020202020204" pitchFamily="34" charset="0"/>
              </a:rPr>
              <a:t>الماضي</a:t>
            </a:r>
            <a:r>
              <a:rPr lang="ar-JO" sz="2800" dirty="0">
                <a:ea typeface="ＭＳ Ｐゴシック" charset="0"/>
                <a:cs typeface="Arial" panose="020B0604020202020204" pitchFamily="34" charset="0"/>
              </a:rPr>
              <a:t> أم إلى </a:t>
            </a:r>
            <a:r>
              <a:rPr lang="ar-JO" sz="2800" dirty="0">
                <a:solidFill>
                  <a:srgbClr val="FF0000"/>
                </a:solidFill>
                <a:ea typeface="ＭＳ Ｐゴシック" charset="0"/>
                <a:cs typeface="Arial" panose="020B0604020202020204" pitchFamily="34" charset="0"/>
              </a:rPr>
              <a:t>الحاضر</a:t>
            </a:r>
            <a:r>
              <a:rPr lang="ar-JO" sz="2800" dirty="0">
                <a:ea typeface="ＭＳ Ｐゴシック" charset="0"/>
                <a:cs typeface="Arial" panose="020B0604020202020204" pitchFamily="34" charset="0"/>
              </a:rPr>
              <a:t>؟</a:t>
            </a:r>
            <a:endParaRPr lang="en-US" sz="2800" dirty="0">
              <a:ea typeface="ＭＳ Ｐゴシック" charset="0"/>
              <a:cs typeface="Arial" panose="020B0604020202020204" pitchFamily="34" charset="0"/>
            </a:endParaRPr>
          </a:p>
          <a:p>
            <a:pPr marL="1257300" indent="-538163" algn="r" rtl="1" eaLnBrk="1" hangingPunct="1">
              <a:lnSpc>
                <a:spcPct val="80000"/>
              </a:lnSpc>
              <a:buFontTx/>
              <a:buNone/>
              <a:defRPr/>
            </a:pPr>
            <a:r>
              <a:rPr lang="ar-JO" sz="2800" dirty="0">
                <a:solidFill>
                  <a:srgbClr val="0000CC"/>
                </a:solidFill>
                <a:ea typeface="ＭＳ Ｐゴシック" charset="0"/>
                <a:cs typeface="Arial" panose="020B0604020202020204" pitchFamily="34" charset="0"/>
              </a:rPr>
              <a:t>ج: الحاضر إلا إذا كان الماضي لا يجعله فوق الشبهات.</a:t>
            </a:r>
            <a:endParaRPr lang="en-US" sz="2800" dirty="0">
              <a:solidFill>
                <a:srgbClr val="0000CC"/>
              </a:solidFill>
              <a:ea typeface="ＭＳ Ｐゴシック" charset="0"/>
              <a:cs typeface="Arial" panose="020B0604020202020204" pitchFamily="34" charset="0"/>
            </a:endParaRPr>
          </a:p>
          <a:p>
            <a:pPr algn="r" rtl="1" eaLnBrk="1" hangingPunct="1">
              <a:lnSpc>
                <a:spcPct val="80000"/>
              </a:lnSpc>
              <a:defRPr/>
            </a:pPr>
            <a:r>
              <a:rPr lang="ar-JO" sz="2800" dirty="0">
                <a:ea typeface="ＭＳ Ｐゴシック" charset="0"/>
                <a:cs typeface="Arial" panose="020B0604020202020204" pitchFamily="34" charset="0"/>
              </a:rPr>
              <a:t>ما هو </a:t>
            </a:r>
            <a:r>
              <a:rPr lang="ar-JO" sz="2800" dirty="0">
                <a:solidFill>
                  <a:srgbClr val="FF0000"/>
                </a:solidFill>
                <a:ea typeface="ＭＳ Ｐゴシック" charset="0"/>
                <a:cs typeface="Arial" panose="020B0604020202020204" pitchFamily="34" charset="0"/>
              </a:rPr>
              <a:t>الصفة الأكثر أهمية </a:t>
            </a:r>
            <a:r>
              <a:rPr lang="ar-JO" sz="2800" dirty="0">
                <a:ea typeface="ＭＳ Ｐゴシック" charset="0"/>
                <a:cs typeface="Arial" panose="020B0604020202020204" pitchFamily="34" charset="0"/>
              </a:rPr>
              <a:t>لقادة الكنيسة؟</a:t>
            </a:r>
            <a:endParaRPr lang="en-US" sz="2800" dirty="0">
              <a:ea typeface="ＭＳ Ｐゴシック" charset="0"/>
              <a:cs typeface="Arial" panose="020B0604020202020204" pitchFamily="34" charset="0"/>
            </a:endParaRPr>
          </a:p>
          <a:p>
            <a:pPr marL="1257300" indent="-538163" algn="r" rtl="1" eaLnBrk="1" hangingPunct="1">
              <a:lnSpc>
                <a:spcPct val="80000"/>
              </a:lnSpc>
              <a:buFontTx/>
              <a:buNone/>
              <a:defRPr/>
            </a:pPr>
            <a:r>
              <a:rPr lang="ar-JO" sz="2800" dirty="0">
                <a:solidFill>
                  <a:srgbClr val="000090"/>
                </a:solidFill>
                <a:ea typeface="ＭＳ Ｐゴシック" charset="0"/>
                <a:cs typeface="Arial" panose="020B0604020202020204" pitchFamily="34" charset="0"/>
              </a:rPr>
              <a:t>ج. فوق الشبهات لكنه يدجب أن يفي بالصفات العشرين</a:t>
            </a:r>
            <a:endParaRPr lang="en-US" sz="2800" dirty="0">
              <a:ea typeface="ＭＳ Ｐゴシック" charset="0"/>
              <a:cs typeface="Arial" panose="020B0604020202020204" pitchFamily="34" charset="0"/>
            </a:endParaRPr>
          </a:p>
          <a:p>
            <a:pPr algn="r" rtl="1" eaLnBrk="1" hangingPunct="1">
              <a:lnSpc>
                <a:spcPct val="80000"/>
              </a:lnSpc>
              <a:defRPr/>
            </a:pPr>
            <a:r>
              <a:rPr lang="ar-JO" sz="2800" dirty="0">
                <a:ea typeface="ＭＳ Ｐゴシック" charset="0"/>
                <a:cs typeface="Arial" panose="020B0604020202020204" pitchFamily="34" charset="0"/>
              </a:rPr>
              <a:t>ماذا يجب أن يحدث إذا </a:t>
            </a:r>
            <a:r>
              <a:rPr lang="ar-JO" sz="2800" dirty="0">
                <a:solidFill>
                  <a:srgbClr val="FF0000"/>
                </a:solidFill>
                <a:ea typeface="ＭＳ Ｐゴシック" charset="0"/>
                <a:cs typeface="Arial" panose="020B0604020202020204" pitchFamily="34" charset="0"/>
              </a:rPr>
              <a:t>توقف</a:t>
            </a:r>
            <a:r>
              <a:rPr lang="ar-JO" sz="2800" dirty="0">
                <a:ea typeface="ＭＳ Ｐゴシック" charset="0"/>
                <a:cs typeface="Arial" panose="020B0604020202020204" pitchFamily="34" charset="0"/>
              </a:rPr>
              <a:t> أحد هؤلاء القادة </a:t>
            </a:r>
            <a:r>
              <a:rPr lang="ar-JO" sz="2800" dirty="0">
                <a:solidFill>
                  <a:srgbClr val="FF0000"/>
                </a:solidFill>
                <a:ea typeface="ＭＳ Ｐゴシック" charset="0"/>
                <a:cs typeface="Arial" panose="020B0604020202020204" pitchFamily="34" charset="0"/>
              </a:rPr>
              <a:t>عن تلبية المؤهلات</a:t>
            </a:r>
            <a:r>
              <a:rPr lang="ar-JO" sz="2800" dirty="0">
                <a:ea typeface="ＭＳ Ｐゴシック" charset="0"/>
                <a:cs typeface="Arial" panose="020B0604020202020204" pitchFamily="34" charset="0"/>
              </a:rPr>
              <a:t>؟</a:t>
            </a:r>
            <a:endParaRPr lang="en-US" sz="2800" dirty="0">
              <a:ea typeface="ＭＳ Ｐゴシック" charset="0"/>
              <a:cs typeface="Arial" panose="020B0604020202020204" pitchFamily="34" charset="0"/>
            </a:endParaRPr>
          </a:p>
          <a:p>
            <a:pPr marL="1257300" indent="-538163" algn="r" rtl="1" eaLnBrk="1" hangingPunct="1">
              <a:lnSpc>
                <a:spcPct val="80000"/>
              </a:lnSpc>
              <a:buFontTx/>
              <a:buNone/>
              <a:defRPr/>
            </a:pPr>
            <a:r>
              <a:rPr lang="ar-JO" sz="2800" dirty="0">
                <a:solidFill>
                  <a:srgbClr val="000090"/>
                </a:solidFill>
                <a:ea typeface="ＭＳ Ｐゴシック" charset="0"/>
                <a:cs typeface="Arial" panose="020B0604020202020204" pitchFamily="34" charset="0"/>
              </a:rPr>
              <a:t>ج. يجب أن يستقيل ويعمل على نقاط الحاجة</a:t>
            </a:r>
            <a:endParaRPr lang="en-US" sz="1600" dirty="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029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029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029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029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029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029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0" grpId="0" build="p"/>
    </p:bldLst>
  </p:timing>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2"/>
          <p:cNvSpPr>
            <a:spLocks noGrp="1" noChangeArrowheads="1"/>
          </p:cNvSpPr>
          <p:nvPr>
            <p:ph type="title"/>
          </p:nvPr>
        </p:nvSpPr>
        <p:spPr>
          <a:xfrm>
            <a:off x="0" y="457200"/>
            <a:ext cx="9144000" cy="1143000"/>
          </a:xfrm>
        </p:spPr>
        <p:txBody>
          <a:bodyPr/>
          <a:lstStyle/>
          <a:p>
            <a:pPr eaLnBrk="1" hangingPunct="1"/>
            <a:r>
              <a:rPr lang="ar-JO" sz="3200" b="1" dirty="0">
                <a:latin typeface="Arial" panose="020B0604020202020204" pitchFamily="34" charset="0"/>
                <a:ea typeface="ＭＳ Ｐゴシック" charset="0"/>
                <a:cs typeface="Arial" panose="020B0604020202020204" pitchFamily="34" charset="0"/>
              </a:rPr>
              <a:t>كيف تكون لديك خدمة بناءة؟</a:t>
            </a:r>
            <a:endParaRPr lang="en-US" sz="3200" b="1" dirty="0">
              <a:latin typeface="Arial" panose="020B0604020202020204" pitchFamily="34" charset="0"/>
              <a:ea typeface="ＭＳ Ｐゴシック" charset="0"/>
              <a:cs typeface="Arial" panose="020B0604020202020204" pitchFamily="34" charset="0"/>
            </a:endParaRPr>
          </a:p>
        </p:txBody>
      </p:sp>
      <p:sp>
        <p:nvSpPr>
          <p:cNvPr id="399362" name="Rectangle 3"/>
          <p:cNvSpPr>
            <a:spLocks noGrp="1" noChangeArrowheads="1"/>
          </p:cNvSpPr>
          <p:nvPr>
            <p:ph type="body" idx="1"/>
          </p:nvPr>
        </p:nvSpPr>
        <p:spPr/>
        <p:txBody>
          <a:bodyPr/>
          <a:lstStyle/>
          <a:p>
            <a:pPr algn="r" rtl="1" eaLnBrk="1" hangingPunct="1"/>
            <a:r>
              <a:rPr lang="ar-JO" dirty="0">
                <a:ea typeface="ＭＳ Ｐゴシック" charset="0"/>
                <a:cs typeface="Arial" panose="020B0604020202020204" pitchFamily="34" charset="0"/>
              </a:rPr>
              <a:t>في الحياة </a:t>
            </a:r>
            <a:r>
              <a:rPr lang="ar-JO" dirty="0">
                <a:solidFill>
                  <a:srgbClr val="FF0000"/>
                </a:solidFill>
                <a:ea typeface="ＭＳ Ｐゴシック" charset="0"/>
                <a:cs typeface="Arial" panose="020B0604020202020204" pitchFamily="34" charset="0"/>
              </a:rPr>
              <a:t>العامة</a:t>
            </a:r>
            <a:endParaRPr lang="en-US" dirty="0">
              <a:solidFill>
                <a:srgbClr val="FF0000"/>
              </a:solidFill>
              <a:ea typeface="ＭＳ Ｐゴシック" charset="0"/>
              <a:cs typeface="Arial" panose="020B0604020202020204" pitchFamily="34" charset="0"/>
            </a:endParaRPr>
          </a:p>
          <a:p>
            <a:pPr lvl="1" algn="r" rtl="1" eaLnBrk="1" hangingPunct="1"/>
            <a:r>
              <a:rPr lang="ar-JO" dirty="0">
                <a:ea typeface="ＭＳ Ｐゴシック" charset="0"/>
                <a:cs typeface="Arial" panose="020B0604020202020204" pitchFamily="34" charset="0"/>
              </a:rPr>
              <a:t>أطلب وعلِّم العقيدة السليمة</a:t>
            </a:r>
          </a:p>
          <a:p>
            <a:pPr lvl="1" algn="r" rtl="1" eaLnBrk="1" hangingPunct="1"/>
            <a:r>
              <a:rPr lang="ar-JO" dirty="0">
                <a:ea typeface="ＭＳ Ｐゴシック" charset="0"/>
                <a:cs typeface="Arial" panose="020B0604020202020204" pitchFamily="34" charset="0"/>
              </a:rPr>
              <a:t>حافظ على احترام شعبك</a:t>
            </a:r>
            <a:endParaRPr lang="en-US" dirty="0">
              <a:ea typeface="ＭＳ Ｐゴシック" charset="0"/>
              <a:cs typeface="Arial" panose="020B0604020202020204" pitchFamily="34" charset="0"/>
            </a:endParaRPr>
          </a:p>
          <a:p>
            <a:pPr lvl="1" algn="r" rtl="1" eaLnBrk="1" hangingPunct="1"/>
            <a:r>
              <a:rPr lang="ar-JO" dirty="0">
                <a:ea typeface="ＭＳ Ｐゴシック" charset="0"/>
                <a:cs typeface="Arial" panose="020B0604020202020204" pitchFamily="34" charset="0"/>
              </a:rPr>
              <a:t>قم بخدمة روحية متوازنة</a:t>
            </a:r>
            <a:endParaRPr lang="en-US" dirty="0">
              <a:ea typeface="ＭＳ Ｐゴシック" charset="0"/>
              <a:cs typeface="Arial" panose="020B0604020202020204" pitchFamily="34" charset="0"/>
            </a:endParaRPr>
          </a:p>
          <a:p>
            <a:pPr algn="r" rtl="1" eaLnBrk="1" hangingPunct="1"/>
            <a:r>
              <a:rPr lang="ar-JO" dirty="0">
                <a:ea typeface="ＭＳ Ｐゴシック" charset="0"/>
                <a:cs typeface="Arial" panose="020B0604020202020204" pitchFamily="34" charset="0"/>
              </a:rPr>
              <a:t>في الحياة </a:t>
            </a:r>
            <a:r>
              <a:rPr lang="ar-JO" dirty="0">
                <a:solidFill>
                  <a:srgbClr val="FF0000"/>
                </a:solidFill>
                <a:ea typeface="ＭＳ Ｐゴシック" charset="0"/>
                <a:cs typeface="Arial" panose="020B0604020202020204" pitchFamily="34" charset="0"/>
              </a:rPr>
              <a:t>الشخصية</a:t>
            </a:r>
            <a:endParaRPr lang="en-US" dirty="0">
              <a:solidFill>
                <a:srgbClr val="FF0000"/>
              </a:solidFill>
              <a:ea typeface="ＭＳ Ｐゴシック" charset="0"/>
              <a:cs typeface="Arial" panose="020B0604020202020204" pitchFamily="34" charset="0"/>
            </a:endParaRPr>
          </a:p>
          <a:p>
            <a:pPr lvl="1" algn="r" rtl="1" eaLnBrk="1" hangingPunct="1"/>
            <a:r>
              <a:rPr lang="ar-JO" dirty="0">
                <a:ea typeface="ＭＳ Ｐゴシック" charset="0"/>
                <a:cs typeface="Arial" panose="020B0604020202020204" pitchFamily="34" charset="0"/>
              </a:rPr>
              <a:t>احرص على الموهبة التي تمتلكها</a:t>
            </a:r>
            <a:endParaRPr lang="en-US" dirty="0">
              <a:ea typeface="ＭＳ Ｐゴシック" charset="0"/>
              <a:cs typeface="Arial" panose="020B0604020202020204" pitchFamily="34" charset="0"/>
            </a:endParaRPr>
          </a:p>
          <a:p>
            <a:pPr lvl="1" algn="r" rtl="1" eaLnBrk="1" hangingPunct="1"/>
            <a:r>
              <a:rPr lang="ar-JO" dirty="0">
                <a:ea typeface="ＭＳ Ｐゴシック" charset="0"/>
                <a:cs typeface="Arial" panose="020B0604020202020204" pitchFamily="34" charset="0"/>
              </a:rPr>
              <a:t>راقب حياتك وعقيدتك بحرص</a:t>
            </a:r>
            <a:endParaRPr lang="en-US" dirty="0">
              <a:ea typeface="ＭＳ Ｐゴシック" charset="0"/>
              <a:cs typeface="Arial" panose="020B0604020202020204" pitchFamily="34" charset="0"/>
            </a:endParaRPr>
          </a:p>
        </p:txBody>
      </p:sp>
      <p:pic>
        <p:nvPicPr>
          <p:cNvPr id="399363" name="Picture 4" descr="BD05345_"/>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4114800"/>
            <a:ext cx="2123728" cy="259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الآية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269776" y="2042301"/>
            <a:ext cx="8604448" cy="33124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hangingPunct="0">
              <a:defRPr sz="4800">
                <a:solidFill>
                  <a:schemeClr val="bg1"/>
                </a:solidFill>
                <a:effectLst>
                  <a:glow rad="127000">
                    <a:schemeClr val="tx1"/>
                  </a:glow>
                </a:effectLst>
                <a:latin typeface="Simplified Arabic" panose="02020603050405020304" pitchFamily="18" charset="-78"/>
                <a:cs typeface="Simplified Arabic" panose="02020603050405020304" pitchFamily="18" charset="-78"/>
              </a:defRPr>
            </a:lvl1pPr>
            <a:lvl2pPr algn="ctr" eaLnBrk="0" hangingPunct="0">
              <a:defRPr>
                <a:solidFill>
                  <a:schemeClr val="bg1"/>
                </a:solidFill>
                <a:latin typeface="Arial" charset="0"/>
                <a:ea typeface="ＭＳ Ｐゴシック" pitchFamily="-108" charset="-128"/>
                <a:cs typeface="ＭＳ Ｐゴシック" pitchFamily="-108" charset="-128"/>
              </a:defRPr>
            </a:lvl2pPr>
            <a:lvl3pPr algn="ctr" eaLnBrk="0" hangingPunct="0">
              <a:defRPr>
                <a:solidFill>
                  <a:schemeClr val="bg1"/>
                </a:solidFill>
                <a:latin typeface="Arial" charset="0"/>
                <a:ea typeface="ＭＳ Ｐゴシック" pitchFamily="-108" charset="-128"/>
                <a:cs typeface="ＭＳ Ｐゴシック" pitchFamily="-108" charset="-128"/>
              </a:defRPr>
            </a:lvl3pPr>
            <a:lvl4pPr algn="ctr" eaLnBrk="0" hangingPunct="0">
              <a:defRPr>
                <a:solidFill>
                  <a:schemeClr val="bg1"/>
                </a:solidFill>
                <a:latin typeface="Arial" charset="0"/>
                <a:ea typeface="ＭＳ Ｐゴシック" pitchFamily="-108" charset="-128"/>
                <a:cs typeface="ＭＳ Ｐゴシック" pitchFamily="-108" charset="-128"/>
              </a:defRPr>
            </a:lvl4pPr>
            <a:lvl5pPr algn="ctr" eaLnBrk="0" hangingPunct="0">
              <a:defRPr>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a:solidFill>
                  <a:schemeClr val="tx2"/>
                </a:solidFill>
                <a:latin typeface="Times New Roman" pitchFamily="-112" charset="0"/>
              </a:defRPr>
            </a:lvl6pPr>
            <a:lvl7pPr marL="914400" algn="ctr" eaLnBrk="0" fontAlgn="base" hangingPunct="0">
              <a:spcBef>
                <a:spcPct val="0"/>
              </a:spcBef>
              <a:spcAft>
                <a:spcPct val="0"/>
              </a:spcAft>
              <a:defRPr>
                <a:solidFill>
                  <a:schemeClr val="tx2"/>
                </a:solidFill>
                <a:latin typeface="Times New Roman" pitchFamily="-112" charset="0"/>
              </a:defRPr>
            </a:lvl7pPr>
            <a:lvl8pPr marL="1371600" algn="ctr" eaLnBrk="0" fontAlgn="base" hangingPunct="0">
              <a:spcBef>
                <a:spcPct val="0"/>
              </a:spcBef>
              <a:spcAft>
                <a:spcPct val="0"/>
              </a:spcAft>
              <a:defRPr>
                <a:solidFill>
                  <a:schemeClr val="tx2"/>
                </a:solidFill>
                <a:latin typeface="Times New Roman" pitchFamily="-112" charset="0"/>
              </a:defRPr>
            </a:lvl8pPr>
            <a:lvl9pPr marL="1828800" algn="ctr" eaLnBrk="0" fontAlgn="base" hangingPunct="0">
              <a:spcBef>
                <a:spcPct val="0"/>
              </a:spcBef>
              <a:spcAft>
                <a:spcPct val="0"/>
              </a:spcAft>
              <a:defRPr>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14 هذا أكتبه إليك راجياً أن آتي إليك عن قريب.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15 ولكن إن كنت أبطئ، فلكي تعلم كيف يجب أن تتصرف في بيت الله، الذي هو كنيسة الله الحي، عمود الحق وقاعدته (٣: ١٤-١٥)</a:t>
            </a:r>
            <a:endParaRPr kumimoji="0" lang="en-US"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١ تيموثاوس</a:t>
            </a:r>
          </a:p>
        </p:txBody>
      </p:sp>
      <p:sp>
        <p:nvSpPr>
          <p:cNvPr id="7" name="Text Box 24"/>
          <p:cNvSpPr txBox="1">
            <a:spLocks noChangeArrowheads="1"/>
          </p:cNvSpPr>
          <p:nvPr/>
        </p:nvSpPr>
        <p:spPr bwMode="auto">
          <a:xfrm>
            <a:off x="8472410" y="6534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SA" altLang="zh-CN" sz="240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٢١٧</a:t>
            </a:r>
            <a:endParaRPr kumimoji="0" lang="en-US" altLang="zh-CN" sz="240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3273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r>
              <a:rPr lang="ar-SA" sz="3600" dirty="0"/>
              <a:t>غبي، تائه، أعزل</a:t>
            </a:r>
            <a:endParaRPr lang="en-US" sz="3600" dirty="0"/>
          </a:p>
        </p:txBody>
      </p:sp>
      <p:sp>
        <p:nvSpPr>
          <p:cNvPr id="5" name="TextBox 2"/>
          <p:cNvSpPr txBox="1">
            <a:spLocks noChangeArrowheads="1"/>
          </p:cNvSpPr>
          <p:nvPr/>
        </p:nvSpPr>
        <p:spPr bwMode="auto">
          <a:xfrm>
            <a:off x="0" y="6211669"/>
            <a:ext cx="91440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تيم تشاليز, </a:t>
            </a:r>
            <a:r>
              <a:rPr kumimoji="0" lang="en-US" sz="1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http://www.challies.com/christian-living/dumb-directionless-defenseless </a:t>
            </a:r>
            <a:r>
              <a:rPr kumimoji="0" lang="ar-JO" sz="1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تم النشر في 26 أغسطس 2013، وتم الوصول إليه في 7 أغسطس 2016</a:t>
            </a:r>
          </a:p>
        </p:txBody>
      </p:sp>
      <p:pic>
        <p:nvPicPr>
          <p:cNvPr id="2" name="Picture 1"/>
          <p:cNvPicPr>
            <a:picLocks noChangeAspect="1"/>
          </p:cNvPicPr>
          <p:nvPr/>
        </p:nvPicPr>
        <p:blipFill>
          <a:blip r:embed="rId3"/>
          <a:stretch>
            <a:fillRect/>
          </a:stretch>
        </p:blipFill>
        <p:spPr>
          <a:xfrm>
            <a:off x="787638" y="836712"/>
            <a:ext cx="7358482" cy="5040560"/>
          </a:xfrm>
          <a:prstGeom prst="rect">
            <a:avLst/>
          </a:prstGeom>
        </p:spPr>
      </p:pic>
    </p:spTree>
    <p:extLst>
      <p:ext uri="{BB962C8B-B14F-4D97-AF65-F5344CB8AC3E}">
        <p14:creationId xmlns:p14="http://schemas.microsoft.com/office/powerpoint/2010/main" val="776308480"/>
      </p:ext>
    </p:extLst>
  </p:cSld>
  <p:clrMapOvr>
    <a:masterClrMapping/>
  </p:clrMapOvr>
  <p:transition/>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5" name="Rectangle 2"/>
          <p:cNvSpPr>
            <a:spLocks noGrp="1" noChangeArrowheads="1"/>
          </p:cNvSpPr>
          <p:nvPr>
            <p:ph type="title"/>
          </p:nvPr>
        </p:nvSpPr>
        <p:spPr>
          <a:xfrm>
            <a:off x="0" y="457200"/>
            <a:ext cx="8926513" cy="1143000"/>
          </a:xfrm>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وملك الدهور</a:t>
            </a:r>
            <a:br>
              <a:rPr lang="en-US" b="1" dirty="0">
                <a:latin typeface="Arial" panose="020B0604020202020204" pitchFamily="34" charset="0"/>
                <a:ea typeface="ＭＳ Ｐゴシック" charset="0"/>
                <a:cs typeface="Arial" panose="020B0604020202020204" pitchFamily="34" charset="0"/>
              </a:rPr>
            </a:br>
            <a:r>
              <a:rPr lang="en-US" sz="2400" b="1" dirty="0">
                <a:latin typeface="Arial" panose="020B0604020202020204" pitchFamily="34" charset="0"/>
                <a:ea typeface="ＭＳ Ｐゴシック" charset="0"/>
                <a:cs typeface="Arial" panose="020B0604020202020204" pitchFamily="34" charset="0"/>
              </a:rPr>
              <a:t>(</a:t>
            </a:r>
            <a:r>
              <a:rPr lang="ar-JO" sz="2400" b="1" dirty="0">
                <a:latin typeface="Arial" panose="020B0604020202020204" pitchFamily="34" charset="0"/>
                <a:ea typeface="ＭＳ Ｐゴシック" charset="0"/>
                <a:cs typeface="Arial" panose="020B0604020202020204" pitchFamily="34" charset="0"/>
              </a:rPr>
              <a:t>1 تي 1: 17</a:t>
            </a:r>
            <a:r>
              <a:rPr lang="en-US" sz="2400" b="1" dirty="0">
                <a:latin typeface="Arial" panose="020B0604020202020204" pitchFamily="34" charset="0"/>
                <a:ea typeface="ＭＳ Ｐゴシック" charset="0"/>
                <a:cs typeface="Arial" panose="020B0604020202020204" pitchFamily="34" charset="0"/>
              </a:rPr>
              <a:t>)</a:t>
            </a:r>
          </a:p>
        </p:txBody>
      </p:sp>
      <p:sp>
        <p:nvSpPr>
          <p:cNvPr id="400386" name="Rectangle 3"/>
          <p:cNvSpPr>
            <a:spLocks noGrp="1" noChangeArrowheads="1"/>
          </p:cNvSpPr>
          <p:nvPr>
            <p:ph type="body" idx="1"/>
          </p:nvPr>
        </p:nvSpPr>
        <p:spPr>
          <a:xfrm>
            <a:off x="2133600" y="1752600"/>
            <a:ext cx="6705600" cy="4343400"/>
          </a:xfrm>
        </p:spPr>
        <p:txBody>
          <a:bodyPr/>
          <a:lstStyle/>
          <a:p>
            <a:pPr algn="r" eaLnBrk="1" hangingPunct="1">
              <a:lnSpc>
                <a:spcPct val="90000"/>
              </a:lnSpc>
              <a:buFontTx/>
              <a:buNone/>
            </a:pPr>
            <a:r>
              <a:rPr lang="ar-JO" sz="2800" dirty="0">
                <a:ea typeface="ＭＳ Ｐゴシック" charset="0"/>
                <a:cs typeface="Arial" panose="020B0604020202020204" pitchFamily="34" charset="0"/>
              </a:rPr>
              <a:t>والآن إلى الملك الأبدي</a:t>
            </a:r>
          </a:p>
          <a:p>
            <a:pPr algn="r" eaLnBrk="1" hangingPunct="1">
              <a:lnSpc>
                <a:spcPct val="90000"/>
              </a:lnSpc>
              <a:buFontTx/>
              <a:buNone/>
            </a:pPr>
            <a:r>
              <a:rPr lang="ar-JO" sz="2800" dirty="0">
                <a:ea typeface="ＭＳ Ｐゴシック" charset="0"/>
                <a:cs typeface="Arial" panose="020B0604020202020204" pitchFamily="34" charset="0"/>
              </a:rPr>
              <a:t>إلى الملك الخالد</a:t>
            </a:r>
          </a:p>
          <a:p>
            <a:pPr algn="r" eaLnBrk="1" hangingPunct="1">
              <a:lnSpc>
                <a:spcPct val="90000"/>
              </a:lnSpc>
              <a:buFontTx/>
              <a:buNone/>
            </a:pPr>
            <a:r>
              <a:rPr lang="ar-JO" sz="2800" dirty="0">
                <a:ea typeface="ＭＳ Ｐゴシック" charset="0"/>
                <a:cs typeface="Arial" panose="020B0604020202020204" pitchFamily="34" charset="0"/>
              </a:rPr>
              <a:t>إلى الملك غير المرئي</a:t>
            </a:r>
          </a:p>
          <a:p>
            <a:pPr algn="r" eaLnBrk="1" hangingPunct="1">
              <a:lnSpc>
                <a:spcPct val="90000"/>
              </a:lnSpc>
              <a:buFontTx/>
              <a:buNone/>
            </a:pPr>
            <a:r>
              <a:rPr lang="ar-JO" sz="2800" dirty="0">
                <a:ea typeface="ＭＳ Ｐゴシック" charset="0"/>
                <a:cs typeface="Arial" panose="020B0604020202020204" pitchFamily="34" charset="0"/>
              </a:rPr>
              <a:t>الإله الحكيم الوحيد، الإله الحكيم الوحيد</a:t>
            </a:r>
          </a:p>
          <a:p>
            <a:pPr algn="r" eaLnBrk="1" hangingPunct="1">
              <a:lnSpc>
                <a:spcPct val="90000"/>
              </a:lnSpc>
              <a:buFontTx/>
              <a:buNone/>
            </a:pPr>
            <a:r>
              <a:rPr lang="ar-JO" sz="2800" dirty="0">
                <a:ea typeface="ＭＳ Ｐゴシック" charset="0"/>
                <a:cs typeface="Arial" panose="020B0604020202020204" pitchFamily="34" charset="0"/>
              </a:rPr>
              <a:t>(تكرار)</a:t>
            </a:r>
          </a:p>
          <a:p>
            <a:pPr algn="r" eaLnBrk="1" hangingPunct="1">
              <a:lnSpc>
                <a:spcPct val="90000"/>
              </a:lnSpc>
              <a:buFontTx/>
              <a:buNone/>
            </a:pPr>
            <a:r>
              <a:rPr lang="ar-JO" sz="2800" dirty="0">
                <a:ea typeface="ＭＳ Ｐゴシック" charset="0"/>
                <a:cs typeface="Arial" panose="020B0604020202020204" pitchFamily="34" charset="0"/>
              </a:rPr>
              <a:t>الجوقة: للملك المجد والإكرام</a:t>
            </a:r>
          </a:p>
          <a:p>
            <a:pPr algn="r" eaLnBrk="1" hangingPunct="1">
              <a:lnSpc>
                <a:spcPct val="90000"/>
              </a:lnSpc>
              <a:buFontTx/>
              <a:buNone/>
            </a:pPr>
            <a:r>
              <a:rPr lang="ar-JO" sz="2800" dirty="0">
                <a:ea typeface="ＭＳ Ｐゴシック" charset="0"/>
                <a:cs typeface="Arial" panose="020B0604020202020204" pitchFamily="34" charset="0"/>
              </a:rPr>
              <a:t>للملك إلى الأبد</a:t>
            </a:r>
          </a:p>
          <a:p>
            <a:pPr algn="r" eaLnBrk="1" hangingPunct="1">
              <a:lnSpc>
                <a:spcPct val="90000"/>
              </a:lnSpc>
              <a:buFontTx/>
              <a:buNone/>
            </a:pPr>
            <a:r>
              <a:rPr lang="ar-JO" sz="2800" dirty="0">
                <a:ea typeface="ＭＳ Ｐゴシック" charset="0"/>
                <a:cs typeface="Arial" panose="020B0604020202020204" pitchFamily="34" charset="0"/>
              </a:rPr>
              <a:t>للملك المجد والإكرام</a:t>
            </a:r>
          </a:p>
          <a:p>
            <a:pPr algn="r" eaLnBrk="1" hangingPunct="1">
              <a:lnSpc>
                <a:spcPct val="90000"/>
              </a:lnSpc>
              <a:buFontTx/>
              <a:buNone/>
            </a:pPr>
            <a:r>
              <a:rPr lang="ar-JO" sz="2800" dirty="0">
                <a:ea typeface="ＭＳ Ｐゴシック" charset="0"/>
                <a:cs typeface="Arial" panose="020B0604020202020204" pitchFamily="34" charset="0"/>
              </a:rPr>
              <a:t>إلى أبد الآبدين</a:t>
            </a:r>
          </a:p>
          <a:p>
            <a:pPr algn="r" eaLnBrk="1" hangingPunct="1">
              <a:lnSpc>
                <a:spcPct val="90000"/>
              </a:lnSpc>
              <a:buFontTx/>
              <a:buNone/>
            </a:pPr>
            <a:r>
              <a:rPr lang="ar-JO" sz="2800" dirty="0">
                <a:ea typeface="ＭＳ Ｐゴシック" charset="0"/>
                <a:cs typeface="Arial" panose="020B0604020202020204" pitchFamily="34" charset="0"/>
              </a:rPr>
              <a:t>آمين. آمين.</a:t>
            </a:r>
            <a:endParaRPr lang="en-US" sz="2800" dirty="0">
              <a:ea typeface="ＭＳ Ｐゴシック" charset="0"/>
              <a:cs typeface="Arial" panose="020B0604020202020204" pitchFamily="34" charset="0"/>
            </a:endParaRP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09" name="Title 1"/>
          <p:cNvSpPr>
            <a:spLocks noGrp="1"/>
          </p:cNvSpPr>
          <p:nvPr>
            <p:ph type="title"/>
          </p:nvPr>
        </p:nvSpPr>
        <p:spPr>
          <a:xfrm>
            <a:off x="9144000" y="1417638"/>
            <a:ext cx="2678113" cy="2522537"/>
          </a:xfrm>
        </p:spPr>
        <p:txBody>
          <a:bodyPr/>
          <a:lstStyle/>
          <a:p>
            <a:pPr algn="r"/>
            <a:r>
              <a:rPr lang="en-US" dirty="0">
                <a:ea typeface="ＭＳ Ｐゴシック" charset="0"/>
                <a:cs typeface="ＭＳ Ｐゴシック" charset="0"/>
              </a:rPr>
              <a:t>Black</a:t>
            </a:r>
          </a:p>
        </p:txBody>
      </p:sp>
    </p:spTree>
  </p:cSld>
  <p:clrMapOvr>
    <a:masterClrMapping/>
  </p:clrMapOvr>
  <p:transition spd="slow"/>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dirty="0">
                <a:solidFill>
                  <a:srgbClr val="FFFFFF"/>
                </a:solidFill>
                <a:ea typeface="ＭＳ Ｐゴシック" charset="0"/>
                <a:cs typeface="Arial" panose="020B0604020202020204" pitchFamily="34" charset="0"/>
              </a:rPr>
              <a:t>مسح العهد الجديد</a:t>
            </a:r>
            <a:r>
              <a:rPr lang="en-US" sz="3200" dirty="0">
                <a:solidFill>
                  <a:srgbClr val="FFFFFF"/>
                </a:solidFill>
                <a:ea typeface="ＭＳ Ｐゴシック" charset="0"/>
                <a:cs typeface="Arial" panose="020B0604020202020204" pitchFamily="34" charset="0"/>
              </a:rPr>
              <a:t> • BibleStudyDownloads.org</a:t>
            </a:r>
            <a:endParaRPr lang="en-US" sz="1100"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EG" sz="4000" dirty="0">
                <a:solidFill>
                  <a:srgbClr val="FFFFFF"/>
                </a:solidFill>
                <a:latin typeface="Arial" panose="020B0604020202020204" pitchFamily="34" charset="0"/>
                <a:cs typeface="Arial" panose="020B0604020202020204" pitchFamily="34" charset="0"/>
              </a:rPr>
              <a:t>أحصل عل</a:t>
            </a:r>
            <a:r>
              <a:rPr lang="ar-JO" sz="4000" dirty="0">
                <a:solidFill>
                  <a:srgbClr val="FFFFFF"/>
                </a:solidFill>
                <a:latin typeface="Arial" panose="020B0604020202020204" pitchFamily="34" charset="0"/>
                <a:cs typeface="Arial" panose="020B0604020202020204" pitchFamily="34" charset="0"/>
              </a:rPr>
              <a:t>ى</a:t>
            </a:r>
            <a:r>
              <a:rPr lang="ar-EG" sz="4000" dirty="0">
                <a:solidFill>
                  <a:srgbClr val="FFFFFF"/>
                </a:solidFill>
                <a:latin typeface="Arial" panose="020B0604020202020204" pitchFamily="34" charset="0"/>
                <a:cs typeface="Arial" panose="020B0604020202020204" pitchFamily="34" charset="0"/>
              </a:rPr>
              <a:t> هذا العرض</a:t>
            </a:r>
            <a:r>
              <a:rPr lang="ar-JO" sz="4000" dirty="0">
                <a:solidFill>
                  <a:srgbClr val="FFFFFF"/>
                </a:solidFill>
                <a:latin typeface="Arial" panose="020B0604020202020204" pitchFamily="34" charset="0"/>
                <a:cs typeface="Arial" panose="020B0604020202020204" pitchFamily="34" charset="0"/>
              </a:rPr>
              <a:t> التقديمي</a:t>
            </a:r>
            <a:r>
              <a:rPr lang="ar-EG" sz="4000" dirty="0">
                <a:solidFill>
                  <a:srgbClr val="FFFFFF"/>
                </a:solidFill>
                <a:latin typeface="Arial" panose="020B0604020202020204" pitchFamily="34" charset="0"/>
                <a:cs typeface="Arial" panose="020B0604020202020204" pitchFamily="34" charset="0"/>
              </a:rPr>
              <a:t> مجانا</a:t>
            </a:r>
            <a:r>
              <a:rPr lang="ar-JO" sz="4000" dirty="0">
                <a:solidFill>
                  <a:srgbClr val="FFFFFF"/>
                </a:solidFill>
                <a:latin typeface="Arial" panose="020B0604020202020204" pitchFamily="34" charset="0"/>
                <a:cs typeface="Arial" panose="020B0604020202020204" pitchFamily="34" charset="0"/>
              </a:rPr>
              <a:t>ً</a:t>
            </a:r>
            <a:endParaRPr lang="en-US" sz="1400"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226555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r>
              <a:rPr lang="ar-JO" sz="3600" dirty="0"/>
              <a:t>كيف نشبه الخراف؟</a:t>
            </a:r>
            <a:endParaRPr lang="en-US" sz="3600" dirty="0"/>
          </a:p>
        </p:txBody>
      </p:sp>
      <p:sp>
        <p:nvSpPr>
          <p:cNvPr id="4" name="Rectangle 2"/>
          <p:cNvSpPr txBox="1">
            <a:spLocks noChangeArrowheads="1"/>
          </p:cNvSpPr>
          <p:nvPr/>
        </p:nvSpPr>
        <p:spPr bwMode="auto">
          <a:xfrm>
            <a:off x="2915816" y="836712"/>
            <a:ext cx="6228184" cy="51125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إن مقارنة يسوع لنا بالخراف ليس مجاملة، بالمناسبة فالخراف هي من بين أغبى المخلوقات. معظم الحيوانات في كثير من الحالات سوف تبقى على قيد الحياة إذا تم إطلاقها في البرية. وسوف تتعلم كيف تدافع عن نفسها وتنجح في ذلك . لكن الأغنام التي يتم إطلاقها في البرية لا يمكنها البقاء على قيد الحياة، الأغنام ليس لديها أي مهارات البقاء على قيد الحياة على الإطلاق، إنهم يعتمدون كلياً على الراعي – تماماً مثلنا، تعرف الأغنام أنه عندما يتحدث الراعي يجب عليهم اتباعه لأن خطته لهم هي أفضل من خطتهم لأنفسهم.</a:t>
            </a:r>
            <a:endParaRPr kumimoji="0" lang="en-US" sz="2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Box 2"/>
          <p:cNvSpPr txBox="1">
            <a:spLocks noChangeArrowheads="1"/>
          </p:cNvSpPr>
          <p:nvPr/>
        </p:nvSpPr>
        <p:spPr bwMode="auto">
          <a:xfrm>
            <a:off x="0" y="6211669"/>
            <a:ext cx="91440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1800" dirty="0">
                <a:solidFill>
                  <a:srgbClr val="FFFFFF"/>
                </a:solidFill>
                <a:latin typeface="Arial" panose="020B0604020202020204" pitchFamily="34" charset="0"/>
                <a:cs typeface="Arial" panose="020B0604020202020204" pitchFamily="34" charset="0"/>
              </a:rPr>
              <a:t> غريغ لوري</a:t>
            </a:r>
            <a:r>
              <a:rPr kumimoji="0" lang="en-US" sz="18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http://www.jesus.org/following-jesus/discipleship/how-are-we-like-sheep.html, </a:t>
            </a:r>
            <a:r>
              <a:rPr kumimoji="0" lang="ar-JO" sz="18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تم إيجادها في 7 آب 2016</a:t>
            </a:r>
            <a:endParaRPr kumimoji="0" lang="en-US" sz="18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251520" y="1700808"/>
            <a:ext cx="2371521" cy="3168352"/>
          </a:xfrm>
          <a:prstGeom prst="rect">
            <a:avLst/>
          </a:prstGeom>
        </p:spPr>
      </p:pic>
    </p:spTree>
    <p:extLst>
      <p:ext uri="{BB962C8B-B14F-4D97-AF65-F5344CB8AC3E}">
        <p14:creationId xmlns:p14="http://schemas.microsoft.com/office/powerpoint/2010/main" val="3345814855"/>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400" y="0"/>
            <a:ext cx="9143999" cy="1141266"/>
          </a:xfrm>
          <a:effectLst/>
        </p:spPr>
        <p:txBody>
          <a:bodyPr/>
          <a:lstStyle/>
          <a:p>
            <a:pPr>
              <a:defRPr/>
            </a:pPr>
            <a:r>
              <a:rPr lang="ar-SA" sz="6000" dirty="0">
                <a:ea typeface="ＭＳ Ｐゴシック" charset="0"/>
              </a:rPr>
              <a:t>ماذا نحتاج؟</a:t>
            </a:r>
            <a:endParaRPr lang="en-US" sz="6000" dirty="0">
              <a:effectLst/>
              <a:ea typeface="ＭＳ Ｐゴシック" charset="0"/>
            </a:endParaRPr>
          </a:p>
        </p:txBody>
      </p:sp>
      <p:pic>
        <p:nvPicPr>
          <p:cNvPr id="2" name="Picture 1"/>
          <p:cNvPicPr>
            <a:picLocks noChangeAspect="1"/>
          </p:cNvPicPr>
          <p:nvPr/>
        </p:nvPicPr>
        <p:blipFill>
          <a:blip r:embed="rId3"/>
          <a:stretch>
            <a:fillRect/>
          </a:stretch>
        </p:blipFill>
        <p:spPr>
          <a:xfrm>
            <a:off x="-1" y="1141266"/>
            <a:ext cx="9143999" cy="5716734"/>
          </a:xfrm>
          <a:prstGeom prst="rect">
            <a:avLst/>
          </a:prstGeom>
        </p:spPr>
      </p:pic>
    </p:spTree>
    <p:extLst>
      <p:ext uri="{BB962C8B-B14F-4D97-AF65-F5344CB8AC3E}">
        <p14:creationId xmlns:p14="http://schemas.microsoft.com/office/powerpoint/2010/main" val="67035575"/>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76200" y="0"/>
            <a:ext cx="92202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sym typeface="Arial"/>
            </a:endParaRPr>
          </a:p>
        </p:txBody>
      </p:sp>
      <p:sp>
        <p:nvSpPr>
          <p:cNvPr id="40966" name="Text Box 6"/>
          <p:cNvSpPr txBox="1">
            <a:spLocks noChangeArrowheads="1"/>
          </p:cNvSpPr>
          <p:nvPr/>
        </p:nvSpPr>
        <p:spPr bwMode="auto">
          <a:xfrm>
            <a:off x="63500" y="1124744"/>
            <a:ext cx="64135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wrap="square" lIns="0" tIns="45688" rIns="0" bIns="45688">
            <a:spAutoFit/>
          </a:body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إلى أقصى الأرض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rPr>
              <a:t>أعمال الرسل</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1: 8)</a:t>
            </a:r>
            <a:endPar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16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أع</a:t>
            </a:r>
            <a:r>
              <a:rPr kumimoji="0" lang="en-US" sz="16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9</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13</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14</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15</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16</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18</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21</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27</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28</a:t>
            </a:r>
            <a:endPar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endParaRPr>
          </a:p>
        </p:txBody>
      </p:sp>
      <p:sp>
        <p:nvSpPr>
          <p:cNvPr id="217091" name="Text Box 16"/>
          <p:cNvSpPr txBox="1">
            <a:spLocks noChangeArrowheads="1"/>
          </p:cNvSpPr>
          <p:nvPr/>
        </p:nvSpPr>
        <p:spPr bwMode="auto">
          <a:xfrm>
            <a:off x="1866900" y="2298804"/>
            <a:ext cx="838200" cy="6617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خريف 49</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المجْمَع</a:t>
            </a:r>
            <a:endPar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092" name="Text Box 17"/>
          <p:cNvSpPr txBox="1">
            <a:spLocks noChangeArrowheads="1"/>
          </p:cNvSpPr>
          <p:nvPr/>
        </p:nvSpPr>
        <p:spPr bwMode="auto">
          <a:xfrm>
            <a:off x="4724400" y="1998255"/>
            <a:ext cx="685800" cy="10926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أيَّار 57</a:t>
            </a: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آب 59</a:t>
            </a:r>
          </a:p>
          <a:p>
            <a:pPr marL="0" marR="0" lvl="0" indent="0" algn="ctr" defTabSz="914400" rtl="1" eaLnBrk="1" fontAlgn="base" latinLnBrk="0" hangingPunct="1">
              <a:lnSpc>
                <a:spcPct val="100000"/>
              </a:lnSpc>
              <a:spcBef>
                <a:spcPct val="50000"/>
              </a:spcBef>
              <a:spcAft>
                <a:spcPct val="0"/>
              </a:spcAft>
              <a:buClrTx/>
              <a:buSzTx/>
              <a:buFontTx/>
              <a:buNone/>
              <a:tabLst/>
              <a:defRPr/>
            </a:pPr>
            <a:endParaRPr kumimoji="0" lang="en-US" sz="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محاكمات</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a:sym typeface="Arial"/>
            </a:endParaRPr>
          </a:p>
        </p:txBody>
      </p:sp>
      <p:sp>
        <p:nvSpPr>
          <p:cNvPr id="217094" name="Text Box 20"/>
          <p:cNvSpPr txBox="1">
            <a:spLocks noChangeArrowheads="1"/>
          </p:cNvSpPr>
          <p:nvPr/>
        </p:nvSpPr>
        <p:spPr bwMode="auto">
          <a:xfrm>
            <a:off x="8383091" y="2060848"/>
            <a:ext cx="797421" cy="1308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ربيع 68</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50000"/>
              </a:spcBef>
              <a:spcAft>
                <a:spcPct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تَوَسُّع</a:t>
            </a: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الكنيسة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35</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48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49</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50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52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53</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57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60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62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67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68</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95</a:t>
            </a:r>
            <a:endPar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096" name="Text Box 7"/>
          <p:cNvSpPr txBox="1">
            <a:spLocks noChangeArrowheads="1"/>
          </p:cNvSpPr>
          <p:nvPr/>
        </p:nvSpPr>
        <p:spPr bwMode="auto">
          <a:xfrm>
            <a:off x="914400" y="1930767"/>
            <a:ext cx="990600" cy="13773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نيسان 48-</a:t>
            </a:r>
            <a:b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أيلول 49</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غلاطيَّة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p:txBody>
      </p:sp>
      <p:sp>
        <p:nvSpPr>
          <p:cNvPr id="40971" name="Text Box 11"/>
          <p:cNvSpPr txBox="1">
            <a:spLocks noChangeArrowheads="1"/>
          </p:cNvSpPr>
          <p:nvPr/>
        </p:nvSpPr>
        <p:spPr bwMode="auto">
          <a:xfrm>
            <a:off x="7397824" y="1930767"/>
            <a:ext cx="990600" cy="1400383"/>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خريف 67 – ربيع 68</a:t>
            </a:r>
            <a:endParaRPr kumimoji="0" lang="en-US"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2</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38</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b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124</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b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39</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-41</a:t>
            </a:r>
          </a:p>
        </p:txBody>
      </p:sp>
      <p:sp>
        <p:nvSpPr>
          <p:cNvPr id="217101" name="Text Box 9"/>
          <p:cNvSpPr txBox="1">
            <a:spLocks noChangeArrowheads="1"/>
          </p:cNvSpPr>
          <p:nvPr/>
        </p:nvSpPr>
        <p:spPr bwMode="auto">
          <a:xfrm>
            <a:off x="6389712" y="1930767"/>
            <a:ext cx="990600" cy="140038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ربيع 62 -</a:t>
            </a:r>
            <a:b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خريف 67</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4</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إسبانيا</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p:txBody>
      </p:sp>
      <p:sp>
        <p:nvSpPr>
          <p:cNvPr id="34" name="Title 33"/>
          <p:cNvSpPr>
            <a:spLocks noGrp="1"/>
          </p:cNvSpPr>
          <p:nvPr>
            <p:ph type="title" idx="4294967295"/>
          </p:nvPr>
        </p:nvSpPr>
        <p:spPr>
          <a:xfrm>
            <a:off x="35496" y="206514"/>
            <a:ext cx="80200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rtl="1"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charset="0"/>
                <a:cs typeface="Times New Roman" charset="0"/>
              </a:rPr>
              <a:t>نظرةٌ عامَّةٌ إلى رسائل بولس</a:t>
            </a:r>
            <a:endParaRPr lang="en-US" sz="4000" b="1" dirty="0">
              <a:solidFill>
                <a:srgbClr val="FFFFFF"/>
              </a:solidFill>
              <a:effectLst>
                <a:outerShdw blurRad="38100" dist="38100" dir="2700000" algn="tl">
                  <a:srgbClr val="000000">
                    <a:alpha val="43137"/>
                  </a:srgbClr>
                </a:outerShdw>
              </a:effectLst>
              <a:latin typeface="Arial"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متَّى</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50" name="Text Box 19"/>
          <p:cNvSpPr txBox="1">
            <a:spLocks noChangeArrowheads="1"/>
          </p:cNvSpPr>
          <p:nvPr/>
        </p:nvSpPr>
        <p:spPr bwMode="auto">
          <a:xfrm>
            <a:off x="152400" y="5877272"/>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الأناجيل وأعمال الرسل</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136" name="Text Box 7"/>
          <p:cNvSpPr txBox="1">
            <a:spLocks noChangeArrowheads="1"/>
          </p:cNvSpPr>
          <p:nvPr/>
        </p:nvSpPr>
        <p:spPr bwMode="auto">
          <a:xfrm>
            <a:off x="2667000" y="1930767"/>
            <a:ext cx="990600" cy="1361911"/>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نيسان 50-</a:t>
            </a:r>
            <a:b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أيلول 52</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23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بحر إيجة</a:t>
            </a:r>
            <a:endParaRPr kumimoji="0" lang="en-US" sz="23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p:txBody>
      </p:sp>
      <p:sp>
        <p:nvSpPr>
          <p:cNvPr id="217137" name="Text Box 17"/>
          <p:cNvSpPr txBox="1">
            <a:spLocks noChangeArrowheads="1"/>
          </p:cNvSpPr>
          <p:nvPr/>
        </p:nvSpPr>
        <p:spPr bwMode="auto">
          <a:xfrm>
            <a:off x="-76200" y="2136612"/>
            <a:ext cx="990600" cy="10926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صيف 35-37 م</a:t>
            </a:r>
          </a:p>
          <a:p>
            <a:pPr marL="0" marR="0" lvl="0" indent="0" algn="ctr" defTabSz="914400" rtl="1" eaLnBrk="1" fontAlgn="base" latinLnBrk="0" hangingPunct="1">
              <a:lnSpc>
                <a:spcPct val="100000"/>
              </a:lnSpc>
              <a:spcBef>
                <a:spcPct val="50000"/>
              </a:spcBef>
              <a:spcAft>
                <a:spcPct val="0"/>
              </a:spcAft>
              <a:buClrTx/>
              <a:buSzTx/>
              <a:buFontTx/>
              <a:buNone/>
              <a:tabLst/>
              <a:defRPr/>
            </a:pPr>
            <a:endParaRPr kumimoji="0" lang="ar-JO" sz="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دمشق</a:t>
            </a:r>
            <a:br>
              <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b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أنطاكيَّة</a:t>
            </a:r>
            <a:endPar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53" name="Text Box 10"/>
          <p:cNvSpPr txBox="1">
            <a:spLocks noChangeArrowheads="1"/>
          </p:cNvSpPr>
          <p:nvPr/>
        </p:nvSpPr>
        <p:spPr bwMode="auto">
          <a:xfrm>
            <a:off x="2286000" y="6381884"/>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روما</a:t>
            </a: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139" name="Text Box 20"/>
          <p:cNvSpPr txBox="1">
            <a:spLocks noChangeArrowheads="1"/>
          </p:cNvSpPr>
          <p:nvPr/>
        </p:nvSpPr>
        <p:spPr bwMode="auto">
          <a:xfrm>
            <a:off x="3352800" y="6041356"/>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الرحلات التبشيريَّة</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140" name="Text Box 9"/>
          <p:cNvSpPr txBox="1">
            <a:spLocks noChangeArrowheads="1"/>
          </p:cNvSpPr>
          <p:nvPr/>
        </p:nvSpPr>
        <p:spPr bwMode="auto">
          <a:xfrm>
            <a:off x="2286000" y="594983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1 2 3 4</a:t>
            </a: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p:txBody>
      </p:sp>
      <p:sp>
        <p:nvSpPr>
          <p:cNvPr id="217141" name="Text Box 20"/>
          <p:cNvSpPr txBox="1">
            <a:spLocks noChangeArrowheads="1"/>
          </p:cNvSpPr>
          <p:nvPr/>
        </p:nvSpPr>
        <p:spPr bwMode="auto">
          <a:xfrm>
            <a:off x="3352800" y="6401396"/>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أوقاتٌ في السجن</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9" name="Text Box 9">
            <a:extLst>
              <a:ext uri="{FF2B5EF4-FFF2-40B4-BE49-F238E27FC236}">
                <a16:creationId xmlns:a16="http://schemas.microsoft.com/office/drawing/2014/main" id="{8C29773A-4FDD-2640-A9F0-BDE1D7B15D0A}"/>
              </a:ext>
            </a:extLst>
          </p:cNvPr>
          <p:cNvSpPr txBox="1">
            <a:spLocks noChangeAspect="1" noChangeArrowheads="1"/>
          </p:cNvSpPr>
          <p:nvPr/>
        </p:nvSpPr>
        <p:spPr bwMode="auto">
          <a:xfrm>
            <a:off x="3711862" y="1930767"/>
            <a:ext cx="1018064" cy="136960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ربيع 53-</a:t>
            </a:r>
            <a:b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أيَّار 57</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أسيَّا</a:t>
            </a: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3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p:txBody>
      </p:sp>
      <p:sp>
        <p:nvSpPr>
          <p:cNvPr id="30" name="Text Box 10">
            <a:extLst>
              <a:ext uri="{FF2B5EF4-FFF2-40B4-BE49-F238E27FC236}">
                <a16:creationId xmlns:a16="http://schemas.microsoft.com/office/drawing/2014/main" id="{63F5AC0E-61C5-6C44-8423-D47D86954957}"/>
              </a:ext>
            </a:extLst>
          </p:cNvPr>
          <p:cNvSpPr txBox="1">
            <a:spLocks noChangeAspect="1" noChangeArrowheads="1"/>
          </p:cNvSpPr>
          <p:nvPr/>
        </p:nvSpPr>
        <p:spPr bwMode="auto">
          <a:xfrm>
            <a:off x="5384648" y="1930767"/>
            <a:ext cx="987552" cy="1400383"/>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شباط 60 –</a:t>
            </a:r>
            <a:br>
              <a:rPr kumimoji="0" lang="en-US"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b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روما</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5" name="Text Box 19">
            <a:extLst>
              <a:ext uri="{FF2B5EF4-FFF2-40B4-BE49-F238E27FC236}">
                <a16:creationId xmlns:a16="http://schemas.microsoft.com/office/drawing/2014/main" id="{A294D8C5-E1A1-2172-C199-C2141F854DBA}"/>
              </a:ext>
            </a:extLst>
          </p:cNvPr>
          <p:cNvSpPr txBox="1">
            <a:spLocks noChangeArrowheads="1"/>
          </p:cNvSpPr>
          <p:nvPr/>
        </p:nvSpPr>
        <p:spPr bwMode="auto">
          <a:xfrm>
            <a:off x="961781" y="4173049"/>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غلاطيَّة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6" name="Text Box 20">
            <a:extLst>
              <a:ext uri="{FF2B5EF4-FFF2-40B4-BE49-F238E27FC236}">
                <a16:creationId xmlns:a16="http://schemas.microsoft.com/office/drawing/2014/main" id="{FB7D1EFC-01CE-BB18-26E9-9162571EA3AE}"/>
              </a:ext>
            </a:extLst>
          </p:cNvPr>
          <p:cNvSpPr txBox="1">
            <a:spLocks noChangeArrowheads="1"/>
          </p:cNvSpPr>
          <p:nvPr/>
        </p:nvSpPr>
        <p:spPr bwMode="auto">
          <a:xfrm>
            <a:off x="2665203" y="4147851"/>
            <a:ext cx="792162"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1تسالونيكي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7" name="Text Box 21">
            <a:extLst>
              <a:ext uri="{FF2B5EF4-FFF2-40B4-BE49-F238E27FC236}">
                <a16:creationId xmlns:a16="http://schemas.microsoft.com/office/drawing/2014/main" id="{9CFFC615-1589-C0C5-4ABF-90B606ABA12E}"/>
              </a:ext>
            </a:extLst>
          </p:cNvPr>
          <p:cNvSpPr txBox="1">
            <a:spLocks noChangeArrowheads="1"/>
          </p:cNvSpPr>
          <p:nvPr/>
        </p:nvSpPr>
        <p:spPr bwMode="auto">
          <a:xfrm>
            <a:off x="2665203" y="4587924"/>
            <a:ext cx="792162"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2تسالونيكي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8" name="Text Box 22">
            <a:extLst>
              <a:ext uri="{FF2B5EF4-FFF2-40B4-BE49-F238E27FC236}">
                <a16:creationId xmlns:a16="http://schemas.microsoft.com/office/drawing/2014/main" id="{FE83B0E9-A6CA-9328-24A1-A023FCFCEF3A}"/>
              </a:ext>
            </a:extLst>
          </p:cNvPr>
          <p:cNvSpPr txBox="1">
            <a:spLocks noChangeArrowheads="1"/>
          </p:cNvSpPr>
          <p:nvPr/>
        </p:nvSpPr>
        <p:spPr bwMode="auto">
          <a:xfrm>
            <a:off x="3806679" y="4147851"/>
            <a:ext cx="792163"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كورنثوس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9" name="Text Box 23">
            <a:extLst>
              <a:ext uri="{FF2B5EF4-FFF2-40B4-BE49-F238E27FC236}">
                <a16:creationId xmlns:a16="http://schemas.microsoft.com/office/drawing/2014/main" id="{5FA2B0FD-6375-2EF1-20EA-F939D4FB7769}"/>
              </a:ext>
            </a:extLst>
          </p:cNvPr>
          <p:cNvSpPr txBox="1">
            <a:spLocks noChangeArrowheads="1"/>
          </p:cNvSpPr>
          <p:nvPr/>
        </p:nvSpPr>
        <p:spPr bwMode="auto">
          <a:xfrm>
            <a:off x="3806679" y="4604806"/>
            <a:ext cx="792163"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كورنثوس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10" name="Text Box 24">
            <a:extLst>
              <a:ext uri="{FF2B5EF4-FFF2-40B4-BE49-F238E27FC236}">
                <a16:creationId xmlns:a16="http://schemas.microsoft.com/office/drawing/2014/main" id="{383740FE-E86A-4E86-64B5-5A8B1F788B7C}"/>
              </a:ext>
            </a:extLst>
          </p:cNvPr>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رومية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11" name="Text Box 19">
            <a:extLst>
              <a:ext uri="{FF2B5EF4-FFF2-40B4-BE49-F238E27FC236}">
                <a16:creationId xmlns:a16="http://schemas.microsoft.com/office/drawing/2014/main" id="{1F5BD762-72B9-85B6-A173-F9BEF8617E6E}"/>
              </a:ext>
            </a:extLst>
          </p:cNvPr>
          <p:cNvSpPr txBox="1">
            <a:spLocks noChangeArrowheads="1"/>
          </p:cNvSpPr>
          <p:nvPr/>
        </p:nvSpPr>
        <p:spPr bwMode="auto">
          <a:xfrm>
            <a:off x="152400" y="63829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الرسائل البولسيَّة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15" name="Text Box 25">
            <a:extLst>
              <a:ext uri="{FF2B5EF4-FFF2-40B4-BE49-F238E27FC236}">
                <a16:creationId xmlns:a16="http://schemas.microsoft.com/office/drawing/2014/main" id="{7BD7E7D0-2ABB-1F5A-A9D7-6F181AF5171E}"/>
              </a:ext>
            </a:extLst>
          </p:cNvPr>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أفسس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16" name="Text Box 22">
            <a:extLst>
              <a:ext uri="{FF2B5EF4-FFF2-40B4-BE49-F238E27FC236}">
                <a16:creationId xmlns:a16="http://schemas.microsoft.com/office/drawing/2014/main" id="{7632B067-4585-A4CF-3063-6C2110FC05C7}"/>
              </a:ext>
            </a:extLst>
          </p:cNvPr>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لوقا</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17" name="Text Box 22">
            <a:extLst>
              <a:ext uri="{FF2B5EF4-FFF2-40B4-BE49-F238E27FC236}">
                <a16:creationId xmlns:a16="http://schemas.microsoft.com/office/drawing/2014/main" id="{2B972845-77AC-42C2-BC90-C4C05250C4BF}"/>
              </a:ext>
            </a:extLst>
          </p:cNvPr>
          <p:cNvSpPr txBox="1">
            <a:spLocks noChangeArrowheads="1"/>
          </p:cNvSpPr>
          <p:nvPr/>
        </p:nvSpPr>
        <p:spPr bwMode="auto">
          <a:xfrm>
            <a:off x="5486406" y="3657600"/>
            <a:ext cx="792163" cy="369267"/>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أعمال</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18" name="Text Box 29">
            <a:extLst>
              <a:ext uri="{FF2B5EF4-FFF2-40B4-BE49-F238E27FC236}">
                <a16:creationId xmlns:a16="http://schemas.microsoft.com/office/drawing/2014/main" id="{BF56C085-F511-4A51-C93D-AC8B88195D95}"/>
              </a:ext>
            </a:extLst>
          </p:cNvPr>
          <p:cNvSpPr txBox="1">
            <a:spLocks noChangeArrowheads="1"/>
          </p:cNvSpPr>
          <p:nvPr/>
        </p:nvSpPr>
        <p:spPr bwMode="auto">
          <a:xfrm>
            <a:off x="6516142"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مرقس</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19" name="Text Box 31">
            <a:extLst>
              <a:ext uri="{FF2B5EF4-FFF2-40B4-BE49-F238E27FC236}">
                <a16:creationId xmlns:a16="http://schemas.microsoft.com/office/drawing/2014/main" id="{7A7C2F1D-1A43-997B-B609-F1062F832C39}"/>
              </a:ext>
            </a:extLst>
          </p:cNvPr>
          <p:cNvSpPr txBox="1">
            <a:spLocks noChangeArrowheads="1"/>
          </p:cNvSpPr>
          <p:nvPr/>
        </p:nvSpPr>
        <p:spPr bwMode="auto">
          <a:xfrm>
            <a:off x="7452245"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يوحنَّا</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0" name="Text Box 26">
            <a:extLst>
              <a:ext uri="{FF2B5EF4-FFF2-40B4-BE49-F238E27FC236}">
                <a16:creationId xmlns:a16="http://schemas.microsoft.com/office/drawing/2014/main" id="{49E23F38-1ECD-EEC0-7F8B-28A831E39D0E}"/>
              </a:ext>
            </a:extLst>
          </p:cNvPr>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كولوسِّي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 name="Text Box 27">
            <a:extLst>
              <a:ext uri="{FF2B5EF4-FFF2-40B4-BE49-F238E27FC236}">
                <a16:creationId xmlns:a16="http://schemas.microsoft.com/office/drawing/2014/main" id="{75DB92A8-E062-AA2A-3968-DC217BAC31C3}"/>
              </a:ext>
            </a:extLst>
          </p:cNvPr>
          <p:cNvSpPr txBox="1">
            <a:spLocks noChangeArrowheads="1"/>
          </p:cNvSpPr>
          <p:nvPr/>
        </p:nvSpPr>
        <p:spPr bwMode="auto">
          <a:xfrm>
            <a:off x="5486406" y="5029200"/>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فليمون</a:t>
            </a:r>
            <a:endParaRPr kumimoji="0" lang="en-US"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2" name="Text Box 28">
            <a:extLst>
              <a:ext uri="{FF2B5EF4-FFF2-40B4-BE49-F238E27FC236}">
                <a16:creationId xmlns:a16="http://schemas.microsoft.com/office/drawing/2014/main" id="{FDE65002-1BE2-9592-D925-162373B9B4E6}"/>
              </a:ext>
            </a:extLst>
          </p:cNvPr>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فيلبِّي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3" name="Text Box 29">
            <a:extLst>
              <a:ext uri="{FF2B5EF4-FFF2-40B4-BE49-F238E27FC236}">
                <a16:creationId xmlns:a16="http://schemas.microsoft.com/office/drawing/2014/main" id="{8F0D05D1-E0C0-CA75-9124-E7C10A6047AA}"/>
              </a:ext>
            </a:extLst>
          </p:cNvPr>
          <p:cNvSpPr txBox="1">
            <a:spLocks noChangeArrowheads="1"/>
          </p:cNvSpPr>
          <p:nvPr/>
        </p:nvSpPr>
        <p:spPr bwMode="auto">
          <a:xfrm>
            <a:off x="6446838" y="4114800"/>
            <a:ext cx="792162"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1تيموثاوس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4" name="Text Box 30">
            <a:extLst>
              <a:ext uri="{FF2B5EF4-FFF2-40B4-BE49-F238E27FC236}">
                <a16:creationId xmlns:a16="http://schemas.microsoft.com/office/drawing/2014/main" id="{EC188A90-6D83-656A-0A57-AA4D6B0B6E24}"/>
              </a:ext>
            </a:extLst>
          </p:cNvPr>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تيطس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7" name="Text Box 31">
            <a:extLst>
              <a:ext uri="{FF2B5EF4-FFF2-40B4-BE49-F238E27FC236}">
                <a16:creationId xmlns:a16="http://schemas.microsoft.com/office/drawing/2014/main" id="{E763AA13-B6BD-2FD4-1DF0-6926E396BD6E}"/>
              </a:ext>
            </a:extLst>
          </p:cNvPr>
          <p:cNvSpPr txBox="1">
            <a:spLocks noChangeArrowheads="1"/>
          </p:cNvSpPr>
          <p:nvPr/>
        </p:nvSpPr>
        <p:spPr bwMode="auto">
          <a:xfrm>
            <a:off x="7391406" y="4114800"/>
            <a:ext cx="792163"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2تيموثاوس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03" name="TextBox 217102">
            <a:extLst>
              <a:ext uri="{FF2B5EF4-FFF2-40B4-BE49-F238E27FC236}">
                <a16:creationId xmlns:a16="http://schemas.microsoft.com/office/drawing/2014/main" id="{9054F5CD-1D15-3CB8-EA21-1ED68EAD3EED}"/>
              </a:ext>
            </a:extLst>
          </p:cNvPr>
          <p:cNvSpPr txBox="1"/>
          <p:nvPr/>
        </p:nvSpPr>
        <p:spPr>
          <a:xfrm>
            <a:off x="7130951" y="6361559"/>
            <a:ext cx="1905545" cy="461665"/>
          </a:xfrm>
          <a:prstGeom prst="rect">
            <a:avLst/>
          </a:prstGeom>
          <a:noFill/>
        </p:spPr>
        <p:txBody>
          <a:bodyPr wrap="square" rtlCol="0">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Traditional Arabic" panose="02020603050405020304" pitchFamily="18" charset="-78"/>
                <a:ea typeface="MS PGothic" panose="020B0600070205080204" pitchFamily="34" charset="-128"/>
                <a:cs typeface="Traditional Arabic" panose="02020603050405020304" pitchFamily="18" charset="-78"/>
              </a:rPr>
              <a:t>الفئات البولسيَّة</a:t>
            </a:r>
            <a:endParaRPr kumimoji="0" lang="en-US" sz="2400" b="0" i="0" u="none" strike="noStrike" kern="1200" cap="none" spc="0" normalizeH="0" baseline="0" noProof="0" dirty="0">
              <a:ln>
                <a:noFill/>
              </a:ln>
              <a:solidFill>
                <a:srgbClr val="FFFFFF"/>
              </a:solidFill>
              <a:effectLst/>
              <a:uLnTx/>
              <a:uFillTx/>
              <a:latin typeface="Traditional Arabic" panose="02020603050405020304" pitchFamily="18" charset="-78"/>
              <a:ea typeface="MS PGothic" panose="020B0600070205080204" pitchFamily="34" charset="-128"/>
              <a:cs typeface="Traditional Arabic" panose="02020603050405020304" pitchFamily="18" charset="-78"/>
            </a:endParaRPr>
          </a:p>
        </p:txBody>
      </p:sp>
      <p:grpSp>
        <p:nvGrpSpPr>
          <p:cNvPr id="2" name="Group 10">
            <a:extLst>
              <a:ext uri="{FF2B5EF4-FFF2-40B4-BE49-F238E27FC236}">
                <a16:creationId xmlns:a16="http://schemas.microsoft.com/office/drawing/2014/main" id="{599D7A5A-F787-129A-5D3F-2116416334ED}"/>
              </a:ext>
            </a:extLst>
          </p:cNvPr>
          <p:cNvGrpSpPr>
            <a:grpSpLocks/>
          </p:cNvGrpSpPr>
          <p:nvPr/>
        </p:nvGrpSpPr>
        <p:grpSpPr bwMode="auto">
          <a:xfrm>
            <a:off x="5189536" y="4077072"/>
            <a:ext cx="1355731" cy="2266132"/>
            <a:chOff x="3024" y="2736"/>
            <a:chExt cx="724" cy="1392"/>
          </a:xfrm>
        </p:grpSpPr>
        <p:sp>
          <p:nvSpPr>
            <p:cNvPr id="3" name="Rectangle 11">
              <a:extLst>
                <a:ext uri="{FF2B5EF4-FFF2-40B4-BE49-F238E27FC236}">
                  <a16:creationId xmlns:a16="http://schemas.microsoft.com/office/drawing/2014/main" id="{A0E70CAC-6F17-693D-B828-E72AC1BE6A68}"/>
                </a:ext>
              </a:extLst>
            </p:cNvPr>
            <p:cNvSpPr>
              <a:spLocks noChangeArrowheads="1"/>
            </p:cNvSpPr>
            <p:nvPr/>
          </p:nvSpPr>
          <p:spPr bwMode="auto">
            <a:xfrm>
              <a:off x="3129" y="2736"/>
              <a:ext cx="511" cy="1392"/>
            </a:xfrm>
            <a:prstGeom prst="rect">
              <a:avLst/>
            </a:prstGeom>
            <a:noFill/>
            <a:ln w="57150">
              <a:solidFill>
                <a:srgbClr val="FF99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4" name="Text Box 12">
              <a:extLst>
                <a:ext uri="{FF2B5EF4-FFF2-40B4-BE49-F238E27FC236}">
                  <a16:creationId xmlns:a16="http://schemas.microsoft.com/office/drawing/2014/main" id="{96DB65FE-1CED-1233-ECCC-BF0332FCDFF4}"/>
                </a:ext>
              </a:extLst>
            </p:cNvPr>
            <p:cNvSpPr txBox="1">
              <a:spLocks noChangeArrowheads="1"/>
            </p:cNvSpPr>
            <p:nvPr/>
          </p:nvSpPr>
          <p:spPr bwMode="auto">
            <a:xfrm>
              <a:off x="3024" y="3859"/>
              <a:ext cx="724" cy="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9900"/>
                  </a:solidFill>
                  <a:effectLst/>
                  <a:uLnTx/>
                  <a:uFillTx/>
                  <a:latin typeface="Tahoma" charset="0"/>
                  <a:ea typeface="ＭＳ Ｐゴシック" charset="0"/>
                  <a:cs typeface="Times New Roman" charset="0"/>
                </a:rPr>
                <a:t>السجن</a:t>
              </a:r>
              <a:endParaRPr kumimoji="0" lang="en-US" sz="2400" b="1" i="0" u="none" strike="noStrike" kern="1200" cap="none" spc="0" normalizeH="0" baseline="0" noProof="0" dirty="0">
                <a:ln>
                  <a:noFill/>
                </a:ln>
                <a:solidFill>
                  <a:srgbClr val="FF9900"/>
                </a:solidFill>
                <a:effectLst/>
                <a:uLnTx/>
                <a:uFillTx/>
                <a:latin typeface="Tahoma" charset="0"/>
                <a:ea typeface="ＭＳ Ｐゴシック" charset="0"/>
                <a:cs typeface="Times New Roman" charset="0"/>
              </a:endParaRPr>
            </a:p>
          </p:txBody>
        </p:sp>
      </p:grpSp>
      <p:grpSp>
        <p:nvGrpSpPr>
          <p:cNvPr id="14" name="Group 7">
            <a:extLst>
              <a:ext uri="{FF2B5EF4-FFF2-40B4-BE49-F238E27FC236}">
                <a16:creationId xmlns:a16="http://schemas.microsoft.com/office/drawing/2014/main" id="{88134C10-98F8-E468-34ED-C24904849CC0}"/>
              </a:ext>
            </a:extLst>
          </p:cNvPr>
          <p:cNvGrpSpPr>
            <a:grpSpLocks/>
          </p:cNvGrpSpPr>
          <p:nvPr/>
        </p:nvGrpSpPr>
        <p:grpSpPr bwMode="auto">
          <a:xfrm>
            <a:off x="842685" y="4102819"/>
            <a:ext cx="3886200" cy="1452563"/>
            <a:chOff x="144" y="2736"/>
            <a:chExt cx="2544" cy="1104"/>
          </a:xfrm>
        </p:grpSpPr>
        <p:sp>
          <p:nvSpPr>
            <p:cNvPr id="31" name="Rectangle 8">
              <a:extLst>
                <a:ext uri="{FF2B5EF4-FFF2-40B4-BE49-F238E27FC236}">
                  <a16:creationId xmlns:a16="http://schemas.microsoft.com/office/drawing/2014/main" id="{87FEF65E-D6DB-D2D8-0BD8-B14BBF6EBE64}"/>
                </a:ext>
              </a:extLst>
            </p:cNvPr>
            <p:cNvSpPr>
              <a:spLocks noChangeArrowheads="1"/>
            </p:cNvSpPr>
            <p:nvPr/>
          </p:nvSpPr>
          <p:spPr bwMode="auto">
            <a:xfrm>
              <a:off x="144" y="2736"/>
              <a:ext cx="2544" cy="1104"/>
            </a:xfrm>
            <a:prstGeom prst="rect">
              <a:avLst/>
            </a:prstGeom>
            <a:noFill/>
            <a:ln w="5715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Times New Roman" charset="0"/>
              </a:endParaRPr>
            </a:p>
          </p:txBody>
        </p:sp>
        <p:sp>
          <p:nvSpPr>
            <p:cNvPr id="217088" name="Text Box 9">
              <a:extLst>
                <a:ext uri="{FF2B5EF4-FFF2-40B4-BE49-F238E27FC236}">
                  <a16:creationId xmlns:a16="http://schemas.microsoft.com/office/drawing/2014/main" id="{BFC85870-E58C-C38C-D4A6-43D020D22C5F}"/>
                </a:ext>
              </a:extLst>
            </p:cNvPr>
            <p:cNvSpPr txBox="1">
              <a:spLocks noChangeArrowheads="1"/>
            </p:cNvSpPr>
            <p:nvPr/>
          </p:nvSpPr>
          <p:spPr bwMode="auto">
            <a:xfrm>
              <a:off x="593" y="3456"/>
              <a:ext cx="1494" cy="3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ahoma" charset="0"/>
                  <a:ea typeface="ＭＳ Ｐゴシック" charset="0"/>
                  <a:cs typeface="Times New Roman" charset="0"/>
                </a:rPr>
                <a:t>الإرساليَّة</a:t>
              </a:r>
              <a:endParaRPr kumimoji="0" lang="en-US" sz="2400" b="1" i="0" u="none" strike="noStrike" kern="1200" cap="none" spc="0" normalizeH="0" baseline="0" noProof="0" dirty="0">
                <a:ln>
                  <a:noFill/>
                </a:ln>
                <a:solidFill>
                  <a:srgbClr val="FFFFFF"/>
                </a:solidFill>
                <a:effectLst/>
                <a:uLnTx/>
                <a:uFillTx/>
                <a:latin typeface="Tahoma" charset="0"/>
                <a:ea typeface="ＭＳ Ｐゴシック" charset="0"/>
                <a:cs typeface="Times New Roman" charset="0"/>
              </a:endParaRPr>
            </a:p>
          </p:txBody>
        </p:sp>
      </p:grpSp>
      <p:grpSp>
        <p:nvGrpSpPr>
          <p:cNvPr id="217104" name="Group 13">
            <a:extLst>
              <a:ext uri="{FF2B5EF4-FFF2-40B4-BE49-F238E27FC236}">
                <a16:creationId xmlns:a16="http://schemas.microsoft.com/office/drawing/2014/main" id="{FAD1C44C-5DF0-6144-9210-5E3D9B2F9EBC}"/>
              </a:ext>
            </a:extLst>
          </p:cNvPr>
          <p:cNvGrpSpPr>
            <a:grpSpLocks/>
          </p:cNvGrpSpPr>
          <p:nvPr/>
        </p:nvGrpSpPr>
        <p:grpSpPr bwMode="auto">
          <a:xfrm>
            <a:off x="6407223" y="4091112"/>
            <a:ext cx="1981201" cy="1431144"/>
            <a:chOff x="3630" y="2736"/>
            <a:chExt cx="1248" cy="753"/>
          </a:xfrm>
        </p:grpSpPr>
        <p:sp>
          <p:nvSpPr>
            <p:cNvPr id="217105" name="Rectangle 14">
              <a:extLst>
                <a:ext uri="{FF2B5EF4-FFF2-40B4-BE49-F238E27FC236}">
                  <a16:creationId xmlns:a16="http://schemas.microsoft.com/office/drawing/2014/main" id="{E1FFE9D5-47AE-CEAD-3123-C8EBBFD31FFB}"/>
                </a:ext>
              </a:extLst>
            </p:cNvPr>
            <p:cNvSpPr>
              <a:spLocks noChangeArrowheads="1"/>
            </p:cNvSpPr>
            <p:nvPr/>
          </p:nvSpPr>
          <p:spPr bwMode="auto">
            <a:xfrm>
              <a:off x="3630" y="2736"/>
              <a:ext cx="1248" cy="753"/>
            </a:xfrm>
            <a:prstGeom prst="rect">
              <a:avLst/>
            </a:prstGeom>
            <a:noFill/>
            <a:ln w="57150">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217106" name="Text Box 15">
              <a:extLst>
                <a:ext uri="{FF2B5EF4-FFF2-40B4-BE49-F238E27FC236}">
                  <a16:creationId xmlns:a16="http://schemas.microsoft.com/office/drawing/2014/main" id="{B119BEC2-CBB6-F1D9-B7F6-9FF7D560D30E}"/>
                </a:ext>
              </a:extLst>
            </p:cNvPr>
            <p:cNvSpPr txBox="1">
              <a:spLocks noChangeArrowheads="1"/>
            </p:cNvSpPr>
            <p:nvPr/>
          </p:nvSpPr>
          <p:spPr bwMode="auto">
            <a:xfrm>
              <a:off x="3638" y="3204"/>
              <a:ext cx="1240"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Tahoma" charset="0"/>
                  <a:ea typeface="ＭＳ Ｐゴシック" charset="0"/>
                  <a:cs typeface="Times New Roman" charset="0"/>
                </a:rPr>
                <a:t>الراعويَّة</a:t>
              </a:r>
              <a:endParaRPr kumimoji="0" lang="en-US" sz="2400" b="1" i="0" u="none" strike="noStrike" kern="1200" cap="none" spc="0" normalizeH="0" baseline="0" noProof="0" dirty="0">
                <a:ln>
                  <a:noFill/>
                </a:ln>
                <a:solidFill>
                  <a:srgbClr val="FFFF00"/>
                </a:solidFill>
                <a:effectLst/>
                <a:uLnTx/>
                <a:uFillTx/>
                <a:latin typeface="Tahoma" charset="0"/>
                <a:ea typeface="ＭＳ Ｐゴシック" charset="0"/>
                <a:cs typeface="Times New Roman" charset="0"/>
              </a:endParaRPr>
            </a:p>
          </p:txBody>
        </p:sp>
      </p:grpSp>
    </p:spTree>
    <p:extLst>
      <p:ext uri="{BB962C8B-B14F-4D97-AF65-F5344CB8AC3E}">
        <p14:creationId xmlns:p14="http://schemas.microsoft.com/office/powerpoint/2010/main" val="4091442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17104"/>
                                        </p:tgtEl>
                                        <p:attrNameLst>
                                          <p:attrName>style.visibility</p:attrName>
                                        </p:attrNameLst>
                                      </p:cBhvr>
                                      <p:to>
                                        <p:strVal val="visible"/>
                                      </p:to>
                                    </p:set>
                                    <p:animEffect transition="in" filter="dissolve">
                                      <p:cBhvr>
                                        <p:cTn id="17" dur="500"/>
                                        <p:tgtEl>
                                          <p:spTgt spid="217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A8A1BE-1DA8-4D49-AF32-A896922CCD55}"/>
              </a:ext>
            </a:extLst>
          </p:cNvPr>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SA" sz="5400" dirty="0">
                <a:effectLst>
                  <a:glow rad="127000">
                    <a:schemeClr val="tx1"/>
                  </a:glow>
                </a:effectLst>
                <a:ea typeface="ＭＳ Ｐゴシック" charset="0"/>
              </a:rPr>
              <a:t>الرسائل الرعوية</a:t>
            </a:r>
          </a:p>
        </p:txBody>
      </p:sp>
    </p:spTree>
    <p:extLst>
      <p:ext uri="{BB962C8B-B14F-4D97-AF65-F5344CB8AC3E}">
        <p14:creationId xmlns:p14="http://schemas.microsoft.com/office/powerpoint/2010/main" val="6362874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building&#10;&#10;Description automatically generated">
            <a:extLst>
              <a:ext uri="{FF2B5EF4-FFF2-40B4-BE49-F238E27FC236}">
                <a16:creationId xmlns:a16="http://schemas.microsoft.com/office/drawing/2014/main" id="{2AE3100F-5EEE-46F0-AB12-E601A24AA4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7085" y="1533995"/>
            <a:ext cx="2455980" cy="3278130"/>
          </a:xfrm>
          <a:prstGeom prst="rect">
            <a:avLst/>
          </a:prstGeom>
        </p:spPr>
      </p:pic>
      <p:sp>
        <p:nvSpPr>
          <p:cNvPr id="13" name="Text Box 2">
            <a:extLst>
              <a:ext uri="{FF2B5EF4-FFF2-40B4-BE49-F238E27FC236}">
                <a16:creationId xmlns:a16="http://schemas.microsoft.com/office/drawing/2014/main" id="{53A8A3F5-7485-4ADC-A85C-FDD8A7C262CD}"/>
              </a:ext>
            </a:extLst>
          </p:cNvPr>
          <p:cNvSpPr txBox="1">
            <a:spLocks noChangeArrowheads="1"/>
          </p:cNvSpPr>
          <p:nvPr/>
        </p:nvSpPr>
        <p:spPr bwMode="auto">
          <a:xfrm>
            <a:off x="447086" y="375913"/>
            <a:ext cx="8482630" cy="717173"/>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400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الرسائل الرعوية</a:t>
            </a:r>
            <a:endParaRPr kumimoji="0" lang="en-US" sz="320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2" name="Text Box 2">
            <a:extLst>
              <a:ext uri="{FF2B5EF4-FFF2-40B4-BE49-F238E27FC236}">
                <a16:creationId xmlns:a16="http://schemas.microsoft.com/office/drawing/2014/main" id="{A4FB0DAB-3C94-45A4-8D7E-E0887672AB65}"/>
              </a:ext>
            </a:extLst>
          </p:cNvPr>
          <p:cNvSpPr txBox="1">
            <a:spLocks noChangeArrowheads="1"/>
          </p:cNvSpPr>
          <p:nvPr/>
        </p:nvSpPr>
        <p:spPr bwMode="auto">
          <a:xfrm>
            <a:off x="447085" y="2367449"/>
            <a:ext cx="2313363" cy="422675"/>
          </a:xfrm>
          <a:prstGeom prst="rect">
            <a:avLst/>
          </a:prstGeom>
          <a:noFill/>
          <a:ln w="9525">
            <a:noFill/>
            <a:miter lim="800000"/>
            <a:headEnd/>
            <a:tailEnd/>
          </a:ln>
          <a:effectLst/>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320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1 تيموثاوس</a:t>
            </a:r>
            <a:endParaRPr kumimoji="0" lang="en-US" sz="140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pic>
        <p:nvPicPr>
          <p:cNvPr id="11" name="Picture 10" descr="A close up of a building&#10;&#10;Description automatically generated">
            <a:extLst>
              <a:ext uri="{FF2B5EF4-FFF2-40B4-BE49-F238E27FC236}">
                <a16:creationId xmlns:a16="http://schemas.microsoft.com/office/drawing/2014/main" id="{1CE73444-F4FF-41D3-A7BF-986583BA89A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84793" y="1533995"/>
            <a:ext cx="2455980" cy="3278130"/>
          </a:xfrm>
          <a:prstGeom prst="rect">
            <a:avLst/>
          </a:prstGeom>
        </p:spPr>
      </p:pic>
      <p:pic>
        <p:nvPicPr>
          <p:cNvPr id="14" name="Picture 13" descr="A close up of a building&#10;&#10;Description automatically generated">
            <a:extLst>
              <a:ext uri="{FF2B5EF4-FFF2-40B4-BE49-F238E27FC236}">
                <a16:creationId xmlns:a16="http://schemas.microsoft.com/office/drawing/2014/main" id="{554192A4-0BE9-4938-A737-F81E3397F4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73736" y="1533995"/>
            <a:ext cx="2455980" cy="3278130"/>
          </a:xfrm>
          <a:prstGeom prst="rect">
            <a:avLst/>
          </a:prstGeom>
        </p:spPr>
      </p:pic>
      <p:sp>
        <p:nvSpPr>
          <p:cNvPr id="15" name="Text Box 2">
            <a:extLst>
              <a:ext uri="{FF2B5EF4-FFF2-40B4-BE49-F238E27FC236}">
                <a16:creationId xmlns:a16="http://schemas.microsoft.com/office/drawing/2014/main" id="{1E4C43AE-19B6-49AA-8BBA-FB27D9C940E8}"/>
              </a:ext>
            </a:extLst>
          </p:cNvPr>
          <p:cNvSpPr txBox="1">
            <a:spLocks noChangeArrowheads="1"/>
          </p:cNvSpPr>
          <p:nvPr/>
        </p:nvSpPr>
        <p:spPr bwMode="auto">
          <a:xfrm>
            <a:off x="6657174" y="2367449"/>
            <a:ext cx="2272542" cy="422675"/>
          </a:xfrm>
          <a:prstGeom prst="rect">
            <a:avLst/>
          </a:prstGeom>
          <a:noFill/>
          <a:ln w="9525">
            <a:noFill/>
            <a:miter lim="800000"/>
            <a:headEnd/>
            <a:tailEnd/>
          </a:ln>
          <a:effectLst/>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320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2 تيموثاوس</a:t>
            </a:r>
            <a:endParaRPr kumimoji="0" lang="en-US" sz="140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6" name="Text Box 2">
            <a:extLst>
              <a:ext uri="{FF2B5EF4-FFF2-40B4-BE49-F238E27FC236}">
                <a16:creationId xmlns:a16="http://schemas.microsoft.com/office/drawing/2014/main" id="{CC8EEF65-0131-4501-8041-A84436CB16CC}"/>
              </a:ext>
            </a:extLst>
          </p:cNvPr>
          <p:cNvSpPr txBox="1">
            <a:spLocks noChangeArrowheads="1"/>
          </p:cNvSpPr>
          <p:nvPr/>
        </p:nvSpPr>
        <p:spPr bwMode="auto">
          <a:xfrm>
            <a:off x="3571760" y="2367449"/>
            <a:ext cx="2369013" cy="422675"/>
          </a:xfrm>
          <a:prstGeom prst="rect">
            <a:avLst/>
          </a:prstGeom>
          <a:noFill/>
          <a:ln w="9525">
            <a:noFill/>
            <a:miter lim="800000"/>
            <a:headEnd/>
            <a:tailEnd/>
          </a:ln>
          <a:effectLst/>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320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تيطس</a:t>
            </a:r>
            <a:endParaRPr kumimoji="0" lang="en-US" sz="140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7" name="Text Box 2">
            <a:extLst>
              <a:ext uri="{FF2B5EF4-FFF2-40B4-BE49-F238E27FC236}">
                <a16:creationId xmlns:a16="http://schemas.microsoft.com/office/drawing/2014/main" id="{B3F3796D-5187-46DF-9F28-F9BE2041D98D}"/>
              </a:ext>
            </a:extLst>
          </p:cNvPr>
          <p:cNvSpPr txBox="1">
            <a:spLocks noChangeArrowheads="1"/>
          </p:cNvSpPr>
          <p:nvPr/>
        </p:nvSpPr>
        <p:spPr bwMode="auto">
          <a:xfrm>
            <a:off x="0" y="5098641"/>
            <a:ext cx="9144000" cy="1767497"/>
          </a:xfrm>
          <a:prstGeom prst="rect">
            <a:avLst/>
          </a:prstGeom>
          <a:noFill/>
          <a:ln w="9525">
            <a:noFill/>
            <a:miter lim="800000"/>
            <a:headEnd/>
            <a:tailEnd/>
          </a:ln>
          <a:effectLst/>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1 تيموثاوس = شخصية، طارئة، تركيز عقائدي</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تيطس = طارئة أقل، تركيز تطبيقي</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2 تيموثاوس = شخصية، طارئة، تركيز على الكلمة</a:t>
            </a:r>
            <a:endParaRPr kumimoji="0" lang="en-US" sz="120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Arial" panose="020B0604020202020204" pitchFamily="34" charset="0"/>
            </a:endParaRPr>
          </a:p>
        </p:txBody>
      </p:sp>
      <p:cxnSp>
        <p:nvCxnSpPr>
          <p:cNvPr id="9" name="Straight Arrow Connector 8">
            <a:extLst>
              <a:ext uri="{FF2B5EF4-FFF2-40B4-BE49-F238E27FC236}">
                <a16:creationId xmlns:a16="http://schemas.microsoft.com/office/drawing/2014/main" id="{00E298BD-B305-4BBC-B1A8-1DAF9D7A23DB}"/>
              </a:ext>
            </a:extLst>
          </p:cNvPr>
          <p:cNvCxnSpPr>
            <a:cxnSpLocks/>
          </p:cNvCxnSpPr>
          <p:nvPr/>
        </p:nvCxnSpPr>
        <p:spPr>
          <a:xfrm>
            <a:off x="2883755" y="2614159"/>
            <a:ext cx="652044" cy="0"/>
          </a:xfrm>
          <a:prstGeom prst="straightConnector1">
            <a:avLst/>
          </a:prstGeom>
          <a:ln w="76200">
            <a:solidFill>
              <a:schemeClr val="bg1"/>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E9496008-9FB3-814F-9EDA-BC8BBE59DC3E}"/>
              </a:ext>
            </a:extLst>
          </p:cNvPr>
          <p:cNvCxnSpPr>
            <a:cxnSpLocks/>
          </p:cNvCxnSpPr>
          <p:nvPr/>
        </p:nvCxnSpPr>
        <p:spPr>
          <a:xfrm>
            <a:off x="5874928" y="2614159"/>
            <a:ext cx="652044" cy="0"/>
          </a:xfrm>
          <a:prstGeom prst="straightConnector1">
            <a:avLst/>
          </a:prstGeom>
          <a:ln w="76200">
            <a:solidFill>
              <a:schemeClr val="bg1"/>
            </a:solidFill>
            <a:headEnd type="triangle"/>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51077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2"/>
          <p:cNvSpPr>
            <a:spLocks noGrp="1" noChangeArrowheads="1"/>
          </p:cNvSpPr>
          <p:nvPr>
            <p:ph type="ctrTitle"/>
          </p:nvPr>
        </p:nvSpPr>
        <p:spPr>
          <a:xfrm>
            <a:off x="0" y="2133600"/>
            <a:ext cx="9144000" cy="1600200"/>
          </a:xfrm>
        </p:spPr>
        <p:txBody>
          <a:bodyPr/>
          <a:lstStyle/>
          <a:p>
            <a:pPr algn="ctr" eaLnBrk="1" hangingPunct="1"/>
            <a:r>
              <a:rPr lang="ar-JO" b="1" dirty="0">
                <a:latin typeface="Arial" panose="020B0604020202020204" pitchFamily="34" charset="0"/>
                <a:ea typeface="ＭＳ Ｐゴシック" charset="0"/>
                <a:cs typeface="Arial" panose="020B0604020202020204" pitchFamily="34" charset="0"/>
              </a:rPr>
              <a:t>صباح أحد أيام الأحد</a:t>
            </a:r>
            <a:br>
              <a:rPr lang="en-US" b="1" dirty="0">
                <a:latin typeface="Arial" panose="020B0604020202020204" pitchFamily="34" charset="0"/>
                <a:ea typeface="ＭＳ Ｐゴシック" charset="0"/>
                <a:cs typeface="Arial" panose="020B0604020202020204" pitchFamily="34" charset="0"/>
              </a:rPr>
            </a:br>
            <a:r>
              <a:rPr lang="ar-JO" sz="2800" b="1" dirty="0">
                <a:latin typeface="Arial" panose="020B0604020202020204" pitchFamily="34" charset="0"/>
                <a:ea typeface="ＭＳ Ｐゴシック" charset="0"/>
                <a:cs typeface="Arial" panose="020B0604020202020204" pitchFamily="34" charset="0"/>
              </a:rPr>
              <a:t>في أفسس ...</a:t>
            </a:r>
            <a:endParaRPr lang="en-US" sz="2800" b="1" dirty="0">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11"/>
          <p:cNvSpPr>
            <a:spLocks noGrp="1" noChangeArrowheads="1"/>
          </p:cNvSpPr>
          <p:nvPr>
            <p:ph type="title" idx="4294967295"/>
          </p:nvPr>
        </p:nvSpPr>
        <p:spPr>
          <a:xfrm>
            <a:off x="1143000" y="5715000"/>
            <a:ext cx="7772400" cy="1143000"/>
          </a:xfrm>
        </p:spPr>
        <p:txBody>
          <a:bodyPr/>
          <a:lstStyle/>
          <a:p>
            <a:pPr eaLnBrk="1" hangingPunct="1"/>
            <a:r>
              <a:rPr lang="en-US">
                <a:latin typeface="Engravers MT" charset="0"/>
                <a:ea typeface="ＭＳ Ｐゴシック" charset="0"/>
                <a:cs typeface="ＭＳ Ｐゴシック" charset="0"/>
              </a:rPr>
              <a:t>Rich ladies</a:t>
            </a:r>
          </a:p>
        </p:txBody>
      </p:sp>
      <p:pic>
        <p:nvPicPr>
          <p:cNvPr id="235522" name="Picture 7" descr="1 tim skit 012"/>
          <p:cNvPicPr>
            <a:picLocks noGrp="1" noChangeAspect="1" noChangeArrowheads="1"/>
          </p:cNvPicPr>
          <p:nvPr>
            <p:ph/>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235523" name="AutoShape 9"/>
          <p:cNvSpPr>
            <a:spLocks noChangeArrowheads="1"/>
          </p:cNvSpPr>
          <p:nvPr/>
        </p:nvSpPr>
        <p:spPr bwMode="ltGray">
          <a:xfrm>
            <a:off x="4038600" y="0"/>
            <a:ext cx="1905000" cy="764704"/>
          </a:xfrm>
          <a:prstGeom prst="wedgeRoundRectCallout">
            <a:avLst>
              <a:gd name="adj1" fmla="val -39000"/>
              <a:gd name="adj2" fmla="val 157032"/>
              <a:gd name="adj3" fmla="val 16667"/>
            </a:avLst>
          </a:prstGeom>
          <a:solidFill>
            <a:schemeClr val="accent1"/>
          </a:solidFill>
          <a:ln w="9525">
            <a:solidFill>
              <a:schemeClr val="tx1"/>
            </a:solidFill>
            <a:miter lim="800000"/>
            <a:headEnd/>
            <a:tailEnd/>
          </a:ln>
        </p:spPr>
        <p:txBody>
          <a:bodyPr/>
          <a:lstStyle/>
          <a:p>
            <a:pPr algn="ctr"/>
            <a:r>
              <a:rPr lang="ar-JO" sz="2000" dirty="0">
                <a:solidFill>
                  <a:schemeClr val="tx1"/>
                </a:solidFill>
                <a:latin typeface="Arial" panose="020B0604020202020204" pitchFamily="34" charset="0"/>
                <a:cs typeface="Arial" panose="020B0604020202020204" pitchFamily="34" charset="0"/>
              </a:rPr>
              <a:t>هاي، هل سمعتي</a:t>
            </a:r>
          </a:p>
          <a:p>
            <a:pPr algn="ctr"/>
            <a:r>
              <a:rPr lang="ar-JO" sz="2000" dirty="0">
                <a:solidFill>
                  <a:schemeClr val="tx1"/>
                </a:solidFill>
                <a:latin typeface="Arial" panose="020B0604020202020204" pitchFamily="34" charset="0"/>
                <a:cs typeface="Arial" panose="020B0604020202020204" pitchFamily="34" charset="0"/>
              </a:rPr>
              <a:t> عن ...؟</a:t>
            </a:r>
            <a:endParaRPr lang="en-US" sz="2000" dirty="0">
              <a:solidFill>
                <a:schemeClr val="tx1"/>
              </a:solidFill>
              <a:latin typeface="Arial" panose="020B0604020202020204" pitchFamily="34" charset="0"/>
              <a:cs typeface="Arial" panose="020B0604020202020204" pitchFamily="34" charset="0"/>
            </a:endParaRPr>
          </a:p>
        </p:txBody>
      </p:sp>
      <p:sp>
        <p:nvSpPr>
          <p:cNvPr id="235524" name="AutoShape 10"/>
          <p:cNvSpPr>
            <a:spLocks noChangeArrowheads="1"/>
          </p:cNvSpPr>
          <p:nvPr/>
        </p:nvSpPr>
        <p:spPr bwMode="ltGray">
          <a:xfrm>
            <a:off x="6172200" y="685800"/>
            <a:ext cx="2590800" cy="1219200"/>
          </a:xfrm>
          <a:prstGeom prst="wedgeRoundRectCallout">
            <a:avLst>
              <a:gd name="adj1" fmla="val -43565"/>
              <a:gd name="adj2" fmla="val 77472"/>
              <a:gd name="adj3" fmla="val 16667"/>
            </a:avLst>
          </a:prstGeom>
          <a:solidFill>
            <a:schemeClr val="accent1"/>
          </a:solidFill>
          <a:ln w="9525">
            <a:solidFill>
              <a:schemeClr val="tx1"/>
            </a:solidFill>
            <a:miter lim="800000"/>
            <a:headEnd/>
            <a:tailEnd/>
          </a:ln>
        </p:spPr>
        <p:txBody>
          <a:bodyPr/>
          <a:lstStyle/>
          <a:p>
            <a:pPr algn="ctr"/>
            <a:r>
              <a:rPr lang="ar-JO" sz="3200" dirty="0">
                <a:solidFill>
                  <a:schemeClr val="tx1"/>
                </a:solidFill>
                <a:latin typeface="Arial" panose="020B0604020202020204" pitchFamily="34" charset="0"/>
                <a:cs typeface="Arial" panose="020B0604020202020204" pitchFamily="34" charset="0"/>
              </a:rPr>
              <a:t>هل تعنين </a:t>
            </a:r>
          </a:p>
          <a:p>
            <a:pPr algn="ctr"/>
            <a:r>
              <a:rPr lang="ar-JO" sz="3200" dirty="0">
                <a:solidFill>
                  <a:schemeClr val="tx1"/>
                </a:solidFill>
                <a:latin typeface="Arial" panose="020B0604020202020204" pitchFamily="34" charset="0"/>
                <a:cs typeface="Arial" panose="020B0604020202020204" pitchFamily="34" charset="0"/>
              </a:rPr>
              <a:t>ذلك الشاب؟</a:t>
            </a:r>
            <a:endParaRPr lang="en-US" sz="3200" dirty="0">
              <a:solidFill>
                <a:schemeClr val="tx1"/>
              </a:solidFill>
              <a:latin typeface="Arial" panose="020B0604020202020204" pitchFamily="34" charset="0"/>
              <a:cs typeface="Arial" panose="020B0604020202020204"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20"/>
          <p:cNvSpPr>
            <a:spLocks noGrp="1" noChangeArrowheads="1"/>
          </p:cNvSpPr>
          <p:nvPr>
            <p:ph type="title" idx="4294967295"/>
          </p:nvPr>
        </p:nvSpPr>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The wealthy</a:t>
            </a:r>
          </a:p>
        </p:txBody>
      </p:sp>
      <p:pic>
        <p:nvPicPr>
          <p:cNvPr id="237570" name="Picture 18" descr="1 tim skit 005"/>
          <p:cNvPicPr>
            <a:picLocks noGrp="1" noChangeAspect="1" noChangeArrowheads="1"/>
          </p:cNvPicPr>
          <p:nvPr>
            <p:ph/>
          </p:nvPr>
        </p:nvPicPr>
        <p:blipFill>
          <a:blip r:embed="rId3" cstate="screen">
            <a:extLst>
              <a:ext uri="{28A0092B-C50C-407E-A947-70E740481C1C}">
                <a14:useLocalDpi xmlns:a14="http://schemas.microsoft.com/office/drawing/2010/main"/>
              </a:ext>
            </a:extLst>
          </a:blip>
          <a:srcRect/>
          <a:stretch>
            <a:fillRect/>
          </a:stretch>
        </p:blipFill>
        <p:spPr>
          <a:xfrm>
            <a:off x="2085975" y="0"/>
            <a:ext cx="5143500" cy="6858000"/>
          </a:xfrm>
        </p:spPr>
      </p:pic>
      <p:sp>
        <p:nvSpPr>
          <p:cNvPr id="237571" name="AutoShape 19"/>
          <p:cNvSpPr>
            <a:spLocks noChangeArrowheads="1"/>
          </p:cNvSpPr>
          <p:nvPr/>
        </p:nvSpPr>
        <p:spPr bwMode="ltGray">
          <a:xfrm>
            <a:off x="5334000" y="0"/>
            <a:ext cx="3505200" cy="1371600"/>
          </a:xfrm>
          <a:prstGeom prst="cloudCallout">
            <a:avLst>
              <a:gd name="adj1" fmla="val -46468"/>
              <a:gd name="adj2" fmla="val 53356"/>
            </a:avLst>
          </a:prstGeom>
          <a:solidFill>
            <a:schemeClr val="accent1"/>
          </a:solidFill>
          <a:ln w="9525">
            <a:solidFill>
              <a:schemeClr val="tx1"/>
            </a:solidFill>
            <a:round/>
            <a:headEnd/>
            <a:tailEnd/>
          </a:ln>
        </p:spPr>
        <p:txBody>
          <a:bodyPr/>
          <a:lstStyle/>
          <a:p>
            <a:pPr algn="ctr"/>
            <a:r>
              <a:rPr lang="ar-JO" altLang="ja-JP" sz="2800" dirty="0">
                <a:solidFill>
                  <a:schemeClr val="tx1"/>
                </a:solidFill>
                <a:latin typeface="Arial" panose="020B0604020202020204" pitchFamily="34" charset="0"/>
                <a:cs typeface="Arial" panose="020B0604020202020204" pitchFamily="34" charset="0"/>
              </a:rPr>
              <a:t>أنا مبارك جداً </a:t>
            </a:r>
          </a:p>
          <a:p>
            <a:pPr algn="ctr"/>
            <a:r>
              <a:rPr lang="ar-JO" altLang="ja-JP" sz="2800" dirty="0">
                <a:solidFill>
                  <a:schemeClr val="tx1"/>
                </a:solidFill>
                <a:latin typeface="Arial" panose="020B0604020202020204" pitchFamily="34" charset="0"/>
                <a:cs typeface="Arial" panose="020B0604020202020204" pitchFamily="34" charset="0"/>
              </a:rPr>
              <a:t>أنا غني ووسيم</a:t>
            </a:r>
            <a:endParaRPr lang="en-US" sz="2800" dirty="0">
              <a:solidFill>
                <a:schemeClr val="tx1"/>
              </a:solidFill>
              <a:latin typeface="Arial" panose="020B0604020202020204" pitchFamily="34" charset="0"/>
              <a:cs typeface="Arial" panose="020B0604020202020204"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2"/>
          <p:cNvSpPr>
            <a:spLocks noGrp="1" noChangeArrowheads="1"/>
          </p:cNvSpPr>
          <p:nvPr>
            <p:ph type="title"/>
          </p:nvPr>
        </p:nvSpPr>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The Poor</a:t>
            </a:r>
          </a:p>
        </p:txBody>
      </p:sp>
      <p:pic>
        <p:nvPicPr>
          <p:cNvPr id="239618" name="Picture 4" descr="1 tim skit 006"/>
          <p:cNvPicPr>
            <a:picLocks noGrp="1" noChangeAspect="1" noChangeArrowheads="1"/>
          </p:cNvPicPr>
          <p:nvPr>
            <p:ph idx="1"/>
          </p:nvPr>
        </p:nvPicPr>
        <p:blipFill>
          <a:blip r:embed="rId2" cstate="screen">
            <a:lum bright="14000" contrast="2000"/>
            <a:extLst>
              <a:ext uri="{28A0092B-C50C-407E-A947-70E740481C1C}">
                <a14:useLocalDpi xmlns:a14="http://schemas.microsoft.com/office/drawing/2010/main"/>
              </a:ext>
            </a:extLst>
          </a:blip>
          <a:srcRect/>
          <a:stretch>
            <a:fillRect/>
          </a:stretch>
        </p:blipFill>
        <p:spPr>
          <a:xfrm>
            <a:off x="1981200" y="0"/>
            <a:ext cx="5372100" cy="7162800"/>
          </a:xfrm>
        </p:spPr>
      </p:pic>
      <p:sp>
        <p:nvSpPr>
          <p:cNvPr id="239619" name="AutoShape 5"/>
          <p:cNvSpPr>
            <a:spLocks noChangeArrowheads="1"/>
          </p:cNvSpPr>
          <p:nvPr/>
        </p:nvSpPr>
        <p:spPr bwMode="ltGray">
          <a:xfrm>
            <a:off x="323528" y="0"/>
            <a:ext cx="5256584" cy="2057400"/>
          </a:xfrm>
          <a:prstGeom prst="cloudCallout">
            <a:avLst>
              <a:gd name="adj1" fmla="val 44810"/>
              <a:gd name="adj2" fmla="val 35880"/>
            </a:avLst>
          </a:prstGeom>
          <a:solidFill>
            <a:schemeClr val="accent1"/>
          </a:solidFill>
          <a:ln w="9525">
            <a:solidFill>
              <a:schemeClr val="tx1"/>
            </a:solidFill>
            <a:round/>
            <a:headEnd/>
            <a:tailEnd/>
          </a:ln>
        </p:spPr>
        <p:txBody>
          <a:bodyPr/>
          <a:lstStyle/>
          <a:p>
            <a:pPr algn="ctr"/>
            <a:r>
              <a:rPr lang="ar-JO" sz="2800" dirty="0">
                <a:solidFill>
                  <a:schemeClr val="tx1"/>
                </a:solidFill>
                <a:latin typeface="Arial" panose="020B0604020202020204" pitchFamily="34" charset="0"/>
                <a:cs typeface="Arial" panose="020B0604020202020204" pitchFamily="34" charset="0"/>
              </a:rPr>
              <a:t>ظهري المؤلم. انتظر لحظة. </a:t>
            </a:r>
          </a:p>
          <a:p>
            <a:pPr algn="ctr"/>
            <a:r>
              <a:rPr lang="ar-JO" sz="2800" dirty="0">
                <a:solidFill>
                  <a:schemeClr val="tx1"/>
                </a:solidFill>
                <a:latin typeface="Arial" panose="020B0604020202020204" pitchFamily="34" charset="0"/>
                <a:cs typeface="Arial" panose="020B0604020202020204" pitchFamily="34" charset="0"/>
              </a:rPr>
              <a:t>لماذا تخرج أفكاري من أذني؟</a:t>
            </a:r>
            <a:endParaRPr lang="en-US" sz="2800" dirty="0">
              <a:solidFill>
                <a:schemeClr val="tx1"/>
              </a:solidFill>
              <a:latin typeface="Arial" panose="020B0604020202020204" pitchFamily="34" charset="0"/>
              <a:cs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z="5400" b="1" dirty="0">
                <a:latin typeface="Arial" panose="020B0604020202020204" pitchFamily="34" charset="0"/>
                <a:cs typeface="Arial" panose="020B0604020202020204" pitchFamily="34" charset="0"/>
              </a:rPr>
              <a:t>البيان الموجز</a:t>
            </a:r>
            <a:endParaRPr lang="en-US" sz="5400"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043608" y="1988840"/>
            <a:ext cx="7236296" cy="4114800"/>
          </a:xfrm>
        </p:spPr>
        <p:txBody>
          <a:bodyPr anchor="ctr"/>
          <a:lstStyle/>
          <a:p>
            <a:pPr marL="0" indent="0" algn="ctr">
              <a:buNone/>
            </a:pPr>
            <a:r>
              <a:rPr lang="ar-JO" sz="4000" dirty="0">
                <a:cs typeface="Arial" panose="020B0604020202020204" pitchFamily="34" charset="0"/>
              </a:rPr>
              <a:t>تتمثل أولويات الله لترتيب الكنيسة المحلية في حماية حياة المرء الشخصية بشجاعة، ودعم العقيدة الصحيحة، ومحاربة المعلمين الكذبة. </a:t>
            </a:r>
            <a:endParaRPr lang="en-US" sz="4000" dirty="0">
              <a:cs typeface="Arial" panose="020B0604020202020204" pitchFamily="34" charset="0"/>
            </a:endParaRPr>
          </a:p>
        </p:txBody>
      </p:sp>
      <p:sp>
        <p:nvSpPr>
          <p:cNvPr id="4" name="Text Box 4"/>
          <p:cNvSpPr txBox="1">
            <a:spLocks noChangeArrowheads="1"/>
          </p:cNvSpPr>
          <p:nvPr/>
        </p:nvSpPr>
        <p:spPr bwMode="auto">
          <a:xfrm>
            <a:off x="8371294" y="50155"/>
            <a:ext cx="704039" cy="461665"/>
          </a:xfrm>
          <a:prstGeom prst="rect">
            <a:avLst/>
          </a:prstGeom>
          <a:noFill/>
          <a:ln w="9525">
            <a:noFill/>
            <a:miter lim="800000"/>
            <a:headEnd/>
            <a:tailEnd/>
          </a:ln>
          <a:effec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40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cs typeface="Arial" panose="020B0604020202020204" pitchFamily="34" charset="0"/>
              </a:rPr>
              <a:t>٢١٧</a:t>
            </a:r>
            <a:endParaRPr kumimoji="0" lang="en-US" sz="2800" u="none" strike="noStrike" kern="1200" cap="none" spc="0" normalizeH="0" baseline="0" noProof="0" dirty="0">
              <a:ln>
                <a:noFill/>
              </a:ln>
              <a:solidFill>
                <a:srgbClr val="006600"/>
              </a:solidFill>
              <a:effectLst>
                <a:outerShdw blurRad="38100" dist="38100" dir="2700000" algn="tl">
                  <a:srgbClr val="DDDDDD"/>
                </a:outerShdw>
              </a:effectLst>
              <a:uLnTx/>
              <a:uFillTx/>
              <a:latin typeface="Arial" panose="020B0604020202020204" pitchFamily="34" charset="0"/>
              <a:cs typeface="Arial" panose="020B0604020202020204" pitchFamily="34" charset="0"/>
            </a:endParaRPr>
          </a:p>
        </p:txBody>
      </p:sp>
      <p:sp>
        <p:nvSpPr>
          <p:cNvPr id="5" name="Rectangle 2">
            <a:extLst>
              <a:ext uri="{FF2B5EF4-FFF2-40B4-BE49-F238E27FC236}">
                <a16:creationId xmlns:a16="http://schemas.microsoft.com/office/drawing/2014/main" id="{3D1C77E7-424E-154E-BAC1-53FB6843EF53}"/>
              </a:ext>
            </a:extLst>
          </p:cNvPr>
          <p:cNvSpPr txBox="1">
            <a:spLocks noChangeArrowheads="1"/>
          </p:cNvSpPr>
          <p:nvPr/>
        </p:nvSpPr>
        <p:spPr bwMode="auto">
          <a:xfrm>
            <a:off x="0" y="5920006"/>
            <a:ext cx="8791222" cy="9097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ctr" eaLnBrk="0" hangingPunct="0">
              <a:spcBef>
                <a:spcPct val="20000"/>
              </a:spcBef>
              <a:buNone/>
              <a:defRPr sz="3200">
                <a:solidFill>
                  <a:schemeClr val="tx1"/>
                </a:solidFill>
                <a:latin typeface="+mn-lt"/>
                <a:ea typeface="ＭＳ Ｐゴシック" charset="-128"/>
                <a:cs typeface="ＭＳ Ｐゴシック" charset="-128"/>
              </a:defRPr>
            </a:lvl1pPr>
            <a:lvl2pPr marL="742950" indent="-285750" eaLnBrk="0" hangingPunct="0">
              <a:spcBef>
                <a:spcPct val="20000"/>
              </a:spcBef>
              <a:buChar char="–"/>
              <a:defRPr sz="2800">
                <a:solidFill>
                  <a:schemeClr val="tx1"/>
                </a:solidFill>
                <a:latin typeface="+mn-lt"/>
                <a:ea typeface="ＭＳ Ｐゴシック" charset="-128"/>
              </a:defRPr>
            </a:lvl2pPr>
            <a:lvl3pPr marL="1143000" indent="-228600" eaLnBrk="0" hangingPunct="0">
              <a:spcBef>
                <a:spcPct val="20000"/>
              </a:spcBef>
              <a:buChar char="•"/>
              <a:defRPr sz="2400">
                <a:solidFill>
                  <a:schemeClr val="tx1"/>
                </a:solidFill>
                <a:latin typeface="+mn-lt"/>
                <a:ea typeface="ＭＳ Ｐゴシック" charset="-128"/>
              </a:defRPr>
            </a:lvl3pPr>
            <a:lvl4pPr marL="1600200" indent="-228600" eaLnBrk="0" hangingPunct="0">
              <a:spcBef>
                <a:spcPct val="20000"/>
              </a:spcBef>
              <a:buChar char="–"/>
              <a:defRPr sz="2000">
                <a:solidFill>
                  <a:schemeClr val="tx1"/>
                </a:solidFill>
                <a:latin typeface="+mn-lt"/>
                <a:ea typeface="ＭＳ Ｐゴシック" charset="-128"/>
              </a:defRPr>
            </a:lvl4pPr>
            <a:lvl5pPr marL="2057400" indent="-228600" eaLnBrk="0" hangingPunct="0">
              <a:spcBef>
                <a:spcPct val="20000"/>
              </a:spcBef>
              <a:buChar char="»"/>
              <a:defRPr sz="2000">
                <a:solidFill>
                  <a:schemeClr val="tx1"/>
                </a:solidFill>
                <a:latin typeface="+mn-lt"/>
                <a:ea typeface="ＭＳ Ｐゴシック" charset="-128"/>
              </a:defRPr>
            </a:lvl5pPr>
            <a:lvl6pPr marL="2514600" indent="-228600" fontAlgn="base">
              <a:spcBef>
                <a:spcPct val="20000"/>
              </a:spcBef>
              <a:spcAft>
                <a:spcPct val="0"/>
              </a:spcAft>
              <a:buChar char="»"/>
              <a:defRPr sz="2000">
                <a:solidFill>
                  <a:schemeClr val="tx1"/>
                </a:solidFill>
                <a:latin typeface="+mn-lt"/>
                <a:ea typeface="ＭＳ Ｐゴシック" charset="-128"/>
              </a:defRPr>
            </a:lvl6pPr>
            <a:lvl7pPr marL="2971800" indent="-228600" fontAlgn="base">
              <a:spcBef>
                <a:spcPct val="20000"/>
              </a:spcBef>
              <a:spcAft>
                <a:spcPct val="0"/>
              </a:spcAft>
              <a:buChar char="»"/>
              <a:defRPr sz="2000">
                <a:solidFill>
                  <a:schemeClr val="tx1"/>
                </a:solidFill>
                <a:latin typeface="+mn-lt"/>
                <a:ea typeface="ＭＳ Ｐゴシック" charset="-128"/>
              </a:defRPr>
            </a:lvl7pPr>
            <a:lvl8pPr marL="3429000" indent="-228600" fontAlgn="base">
              <a:spcBef>
                <a:spcPct val="20000"/>
              </a:spcBef>
              <a:spcAft>
                <a:spcPct val="0"/>
              </a:spcAft>
              <a:buChar char="»"/>
              <a:defRPr sz="2000">
                <a:solidFill>
                  <a:schemeClr val="tx1"/>
                </a:solidFill>
                <a:latin typeface="+mn-lt"/>
                <a:ea typeface="ＭＳ Ｐゴシック" charset="-128"/>
              </a:defRPr>
            </a:lvl8pPr>
            <a:lvl9pPr marL="3886200" indent="-228600" fontAlgn="base">
              <a:spcBef>
                <a:spcPct val="20000"/>
              </a:spcBef>
              <a:spcAft>
                <a:spcPct val="0"/>
              </a:spcAft>
              <a:buChar char="»"/>
              <a:defRPr sz="2000">
                <a:solidFill>
                  <a:schemeClr val="tx1"/>
                </a:solidFill>
                <a:latin typeface="+mn-lt"/>
                <a:ea typeface="ＭＳ Ｐゴシック" charset="-128"/>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ar-JO" sz="48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١ تيموثاوس</a:t>
            </a:r>
          </a:p>
        </p:txBody>
      </p:sp>
    </p:spTree>
    <p:extLst>
      <p:ext uri="{BB962C8B-B14F-4D97-AF65-F5344CB8AC3E}">
        <p14:creationId xmlns:p14="http://schemas.microsoft.com/office/powerpoint/2010/main" val="329086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2"/>
          <p:cNvSpPr>
            <a:spLocks noGrp="1" noChangeArrowheads="1"/>
          </p:cNvSpPr>
          <p:nvPr>
            <p:ph type="ctrTitle"/>
          </p:nvPr>
        </p:nvSpPr>
        <p:spPr/>
        <p:txBody>
          <a:bodyPr/>
          <a:lstStyle/>
          <a:p>
            <a:pPr algn="ctr" eaLnBrk="1" hangingPunct="1"/>
            <a:r>
              <a:rPr lang="ar-JO" sz="5400" b="1" dirty="0">
                <a:latin typeface="Arial" panose="020B0604020202020204" pitchFamily="34" charset="0"/>
                <a:ea typeface="ＭＳ Ｐゴシック" charset="0"/>
                <a:cs typeface="Arial" panose="020B0604020202020204" pitchFamily="34" charset="0"/>
              </a:rPr>
              <a:t>1 تيموثاوس</a:t>
            </a:r>
            <a:endParaRPr lang="en-US" sz="5400" b="1" dirty="0">
              <a:latin typeface="Arial" panose="020B0604020202020204" pitchFamily="34" charset="0"/>
              <a:ea typeface="ＭＳ Ｐゴシック" charset="0"/>
              <a:cs typeface="Arial" panose="020B0604020202020204" pitchFamily="34" charset="0"/>
            </a:endParaRPr>
          </a:p>
        </p:txBody>
      </p:sp>
      <p:sp>
        <p:nvSpPr>
          <p:cNvPr id="173060" name="Text Box 4"/>
          <p:cNvSpPr txBox="1">
            <a:spLocks noChangeArrowheads="1"/>
          </p:cNvSpPr>
          <p:nvPr/>
        </p:nvSpPr>
        <p:spPr bwMode="auto">
          <a:xfrm>
            <a:off x="1295400" y="4590961"/>
            <a:ext cx="7620000" cy="1200329"/>
          </a:xfrm>
          <a:prstGeom prst="rect">
            <a:avLst/>
          </a:prstGeom>
          <a:noFill/>
          <a:ln w="9525">
            <a:noFill/>
            <a:miter lim="800000"/>
            <a:headEnd/>
            <a:tailEnd/>
          </a:ln>
          <a:effectLst/>
        </p:spPr>
        <p:txBody>
          <a:bodyPr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eaLnBrk="1" hangingPunct="1">
              <a:defRPr/>
            </a:pPr>
            <a:r>
              <a:rPr lang="ar-JO" sz="3600" dirty="0">
                <a:effectLst>
                  <a:outerShdw blurRad="38100" dist="38100" dir="2700000" algn="tl">
                    <a:srgbClr val="DDDDDD"/>
                  </a:outerShdw>
                </a:effectLst>
                <a:latin typeface="Arial" panose="020B0604020202020204" pitchFamily="34" charset="0"/>
                <a:cs typeface="Arial" panose="020B0604020202020204" pitchFamily="34" charset="0"/>
              </a:rPr>
              <a:t>كم يجب أن يكون راتب الخادم؟ </a:t>
            </a:r>
          </a:p>
          <a:p>
            <a:pPr algn="r" eaLnBrk="1" hangingPunct="1">
              <a:defRPr/>
            </a:pPr>
            <a:r>
              <a:rPr lang="ar-JO" sz="3600" dirty="0">
                <a:effectLst>
                  <a:outerShdw blurRad="38100" dist="38100" dir="2700000" algn="tl">
                    <a:srgbClr val="DDDDDD"/>
                  </a:outerShdw>
                </a:effectLst>
                <a:latin typeface="Arial" panose="020B0604020202020204" pitchFamily="34" charset="0"/>
                <a:cs typeface="Arial" panose="020B0604020202020204" pitchFamily="34" charset="0"/>
              </a:rPr>
              <a:t>كيفية قياس هذا؟</a:t>
            </a:r>
            <a:endParaRPr lang="en-US" sz="3600"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13"/>
          <p:cNvSpPr>
            <a:spLocks noGrp="1" noChangeArrowheads="1"/>
          </p:cNvSpPr>
          <p:nvPr>
            <p:ph type="title"/>
          </p:nvPr>
        </p:nvSpPr>
        <p:spPr/>
        <p:txBody>
          <a:bodyPr/>
          <a:lstStyle/>
          <a:p>
            <a:pPr eaLnBrk="1" hangingPunct="1"/>
            <a:r>
              <a:rPr lang="en-US">
                <a:latin typeface="Engravers MT" charset="0"/>
                <a:ea typeface="ＭＳ Ｐゴシック" charset="0"/>
                <a:cs typeface="ＭＳ Ｐゴシック" charset="0"/>
              </a:rPr>
              <a:t>Young Timothy</a:t>
            </a:r>
          </a:p>
        </p:txBody>
      </p:sp>
      <p:pic>
        <p:nvPicPr>
          <p:cNvPr id="242690" name="Picture 4" descr="25 Mar 2003 009"/>
          <p:cNvPicPr>
            <a:picLocks noGrp="1" noChangeAspect="1" noChangeArrowheads="1"/>
          </p:cNvPicPr>
          <p:nvPr>
            <p:ph idx="4294967295"/>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858000"/>
          </a:xfrm>
          <a:noFill/>
        </p:spPr>
      </p:pic>
      <p:sp>
        <p:nvSpPr>
          <p:cNvPr id="242691" name="AutoShape 17"/>
          <p:cNvSpPr>
            <a:spLocks noChangeArrowheads="1"/>
          </p:cNvSpPr>
          <p:nvPr/>
        </p:nvSpPr>
        <p:spPr bwMode="ltGray">
          <a:xfrm>
            <a:off x="0" y="0"/>
            <a:ext cx="4114800" cy="2057400"/>
          </a:xfrm>
          <a:prstGeom prst="cloudCallout">
            <a:avLst>
              <a:gd name="adj1" fmla="val 42167"/>
              <a:gd name="adj2" fmla="val 13736"/>
            </a:avLst>
          </a:prstGeom>
          <a:solidFill>
            <a:schemeClr val="accent1"/>
          </a:solidFill>
          <a:ln w="9525">
            <a:solidFill>
              <a:schemeClr val="tx1"/>
            </a:solidFill>
            <a:round/>
            <a:headEnd/>
            <a:tailEnd/>
          </a:ln>
        </p:spPr>
        <p:txBody>
          <a:bodyPr/>
          <a:lstStyle/>
          <a:p>
            <a:pPr algn="ctr"/>
            <a:r>
              <a:rPr lang="ar-JO" sz="3600" dirty="0">
                <a:solidFill>
                  <a:schemeClr val="tx1"/>
                </a:solidFill>
                <a:latin typeface="Arial" panose="020B0604020202020204" pitchFamily="34" charset="0"/>
                <a:cs typeface="Arial" panose="020B0604020202020204" pitchFamily="34" charset="0"/>
              </a:rPr>
              <a:t>أنا صغير جداً... </a:t>
            </a:r>
          </a:p>
          <a:p>
            <a:pPr algn="ctr"/>
            <a:r>
              <a:rPr lang="ar-JO" sz="3600" dirty="0">
                <a:solidFill>
                  <a:schemeClr val="tx1"/>
                </a:solidFill>
                <a:latin typeface="Arial" panose="020B0604020202020204" pitchFamily="34" charset="0"/>
                <a:cs typeface="Arial" panose="020B0604020202020204" pitchFamily="34" charset="0"/>
              </a:rPr>
              <a:t>ماذا سأفعل بهم؟</a:t>
            </a:r>
            <a:endParaRPr lang="en-US" sz="3600" dirty="0">
              <a:solidFill>
                <a:schemeClr val="tx1"/>
              </a:solidFill>
              <a:latin typeface="Arial" panose="020B0604020202020204" pitchFamily="34" charset="0"/>
              <a:cs typeface="Arial" panose="020B0604020202020204"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2"/>
          <p:cNvSpPr>
            <a:spLocks noGrp="1" noChangeArrowheads="1"/>
          </p:cNvSpPr>
          <p:nvPr>
            <p:ph type="title"/>
          </p:nvPr>
        </p:nvSpPr>
        <p:spPr>
          <a:xfrm>
            <a:off x="0" y="457200"/>
            <a:ext cx="8926513" cy="1143000"/>
          </a:xfrm>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الآن ملك الدهور</a:t>
            </a:r>
            <a:br>
              <a:rPr lang="en-US" b="1" dirty="0">
                <a:latin typeface="Arial" panose="020B0604020202020204" pitchFamily="34" charset="0"/>
                <a:ea typeface="ＭＳ Ｐゴシック" charset="0"/>
                <a:cs typeface="Arial" panose="020B0604020202020204" pitchFamily="34" charset="0"/>
              </a:rPr>
            </a:br>
            <a:r>
              <a:rPr lang="en-US" sz="2400" b="1" dirty="0">
                <a:latin typeface="Arial" panose="020B0604020202020204" pitchFamily="34" charset="0"/>
                <a:ea typeface="ＭＳ Ｐゴシック" charset="0"/>
                <a:cs typeface="Arial" panose="020B0604020202020204" pitchFamily="34" charset="0"/>
              </a:rPr>
              <a:t>(</a:t>
            </a:r>
            <a:r>
              <a:rPr lang="ar-JO" sz="2400" b="1" dirty="0">
                <a:latin typeface="Arial" panose="020B0604020202020204" pitchFamily="34" charset="0"/>
                <a:ea typeface="ＭＳ Ｐゴシック" charset="0"/>
                <a:cs typeface="Arial" panose="020B0604020202020204" pitchFamily="34" charset="0"/>
              </a:rPr>
              <a:t>1 تي 1: 17</a:t>
            </a:r>
            <a:r>
              <a:rPr lang="en-US" sz="2400" b="1" dirty="0">
                <a:latin typeface="Arial" panose="020B0604020202020204" pitchFamily="34" charset="0"/>
                <a:ea typeface="ＭＳ Ｐゴシック" charset="0"/>
                <a:cs typeface="Arial" panose="020B0604020202020204" pitchFamily="34" charset="0"/>
              </a:rPr>
              <a:t>)</a:t>
            </a:r>
          </a:p>
        </p:txBody>
      </p:sp>
      <p:sp>
        <p:nvSpPr>
          <p:cNvPr id="245762" name="Rectangle 4"/>
          <p:cNvSpPr>
            <a:spLocks noChangeArrowheads="1"/>
          </p:cNvSpPr>
          <p:nvPr/>
        </p:nvSpPr>
        <p:spPr bwMode="auto">
          <a:xfrm>
            <a:off x="2057400" y="1752600"/>
            <a:ext cx="6781800"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gn="r">
              <a:lnSpc>
                <a:spcPct val="90000"/>
              </a:lnSpc>
              <a:spcBef>
                <a:spcPct val="20000"/>
              </a:spcBef>
            </a:pPr>
            <a:r>
              <a:rPr lang="ar-JO" sz="2800" dirty="0">
                <a:solidFill>
                  <a:schemeClr val="tx1"/>
                </a:solidFill>
                <a:latin typeface="Arial" panose="020B0604020202020204" pitchFamily="34" charset="0"/>
                <a:cs typeface="Arial" panose="020B0604020202020204" pitchFamily="34" charset="0"/>
              </a:rPr>
              <a:t>وملك الدهور </a:t>
            </a:r>
          </a:p>
          <a:p>
            <a:pPr marL="342900" indent="-342900" algn="r">
              <a:lnSpc>
                <a:spcPct val="90000"/>
              </a:lnSpc>
              <a:spcBef>
                <a:spcPct val="20000"/>
              </a:spcBef>
            </a:pPr>
            <a:r>
              <a:rPr lang="ar-JO" sz="2800" dirty="0">
                <a:solidFill>
                  <a:schemeClr val="tx1"/>
                </a:solidFill>
                <a:latin typeface="Arial" panose="020B0604020202020204" pitchFamily="34" charset="0"/>
                <a:cs typeface="Arial" panose="020B0604020202020204" pitchFamily="34" charset="0"/>
              </a:rPr>
              <a:t>الذي لا يفنى </a:t>
            </a:r>
          </a:p>
          <a:p>
            <a:pPr marL="342900" indent="-342900" algn="r">
              <a:lnSpc>
                <a:spcPct val="90000"/>
              </a:lnSpc>
              <a:spcBef>
                <a:spcPct val="20000"/>
              </a:spcBef>
            </a:pPr>
            <a:r>
              <a:rPr lang="ar-JO" sz="2800" dirty="0">
                <a:solidFill>
                  <a:schemeClr val="tx1"/>
                </a:solidFill>
                <a:latin typeface="Arial" panose="020B0604020202020204" pitchFamily="34" charset="0"/>
                <a:cs typeface="Arial" panose="020B0604020202020204" pitchFamily="34" charset="0"/>
              </a:rPr>
              <a:t>ولا يرى</a:t>
            </a:r>
          </a:p>
          <a:p>
            <a:pPr marL="342900" indent="-342900" algn="r">
              <a:lnSpc>
                <a:spcPct val="90000"/>
              </a:lnSpc>
              <a:spcBef>
                <a:spcPct val="20000"/>
              </a:spcBef>
            </a:pPr>
            <a:r>
              <a:rPr lang="ar-JO" sz="2800" dirty="0">
                <a:solidFill>
                  <a:schemeClr val="tx1"/>
                </a:solidFill>
                <a:latin typeface="Arial" panose="020B0604020202020204" pitchFamily="34" charset="0"/>
                <a:cs typeface="Arial" panose="020B0604020202020204" pitchFamily="34" charset="0"/>
              </a:rPr>
              <a:t>الإله الحكيم وحده، الإله الحكيم وحده (تكرار)</a:t>
            </a:r>
          </a:p>
          <a:p>
            <a:pPr marL="342900" indent="-342900" algn="r">
              <a:lnSpc>
                <a:spcPct val="90000"/>
              </a:lnSpc>
              <a:spcBef>
                <a:spcPct val="20000"/>
              </a:spcBef>
            </a:pPr>
            <a:r>
              <a:rPr lang="ar-JO" sz="2800" dirty="0">
                <a:solidFill>
                  <a:schemeClr val="tx1"/>
                </a:solidFill>
                <a:latin typeface="Arial" panose="020B0604020202020204" pitchFamily="34" charset="0"/>
                <a:cs typeface="Arial" panose="020B0604020202020204" pitchFamily="34" charset="0"/>
              </a:rPr>
              <a:t>الجوقة: له الكرامة والمجد إلى دهر الدهور. آمين.</a:t>
            </a:r>
          </a:p>
          <a:p>
            <a:pPr marL="342900" indent="-342900" algn="r">
              <a:lnSpc>
                <a:spcPct val="90000"/>
              </a:lnSpc>
              <a:spcBef>
                <a:spcPct val="20000"/>
              </a:spcBef>
            </a:pPr>
            <a:r>
              <a:rPr lang="ar-JO" sz="2800" dirty="0">
                <a:solidFill>
                  <a:schemeClr val="tx1"/>
                </a:solidFill>
                <a:latin typeface="Arial" panose="020B0604020202020204" pitchFamily="34" charset="0"/>
                <a:cs typeface="Arial" panose="020B0604020202020204" pitchFamily="34" charset="0"/>
              </a:rPr>
              <a:t>للملك إلى الأبد</a:t>
            </a:r>
          </a:p>
          <a:p>
            <a:pPr marL="342900" indent="-342900" algn="r">
              <a:lnSpc>
                <a:spcPct val="90000"/>
              </a:lnSpc>
              <a:spcBef>
                <a:spcPct val="20000"/>
              </a:spcBef>
            </a:pPr>
            <a:r>
              <a:rPr lang="ar-JO" sz="2800" dirty="0">
                <a:solidFill>
                  <a:schemeClr val="tx1"/>
                </a:solidFill>
                <a:latin typeface="Arial" panose="020B0604020202020204" pitchFamily="34" charset="0"/>
                <a:cs typeface="Arial" panose="020B0604020202020204" pitchFamily="34" charset="0"/>
              </a:rPr>
              <a:t>للملك المجد والكرامة</a:t>
            </a:r>
          </a:p>
          <a:p>
            <a:pPr marL="342900" indent="-342900" algn="r">
              <a:lnSpc>
                <a:spcPct val="90000"/>
              </a:lnSpc>
              <a:spcBef>
                <a:spcPct val="20000"/>
              </a:spcBef>
            </a:pPr>
            <a:r>
              <a:rPr lang="ar-JO" sz="2800" dirty="0">
                <a:solidFill>
                  <a:schemeClr val="tx1"/>
                </a:solidFill>
                <a:latin typeface="Arial" panose="020B0604020202020204" pitchFamily="34" charset="0"/>
                <a:cs typeface="Arial" panose="020B0604020202020204" pitchFamily="34" charset="0"/>
              </a:rPr>
              <a:t>إلى أبد الآبدين</a:t>
            </a:r>
          </a:p>
          <a:p>
            <a:pPr marL="342900" indent="-342900" algn="r">
              <a:lnSpc>
                <a:spcPct val="90000"/>
              </a:lnSpc>
              <a:spcBef>
                <a:spcPct val="20000"/>
              </a:spcBef>
            </a:pPr>
            <a:r>
              <a:rPr lang="ar-JO" sz="2800" dirty="0">
                <a:solidFill>
                  <a:schemeClr val="tx1"/>
                </a:solidFill>
                <a:latin typeface="Arial" panose="020B0604020202020204" pitchFamily="34" charset="0"/>
                <a:cs typeface="Arial" panose="020B0604020202020204" pitchFamily="34" charset="0"/>
              </a:rPr>
              <a:t>آمين آمين</a:t>
            </a:r>
            <a:endParaRPr lang="en-US" sz="2800" dirty="0">
              <a:solidFill>
                <a:schemeClr val="tx1"/>
              </a:solidFill>
              <a:latin typeface="Arial" panose="020B0604020202020204" pitchFamily="34" charset="0"/>
              <a:cs typeface="Arial" panose="020B0604020202020204" pitchFamily="34"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a:t>
            </a:r>
            <a:r>
              <a:rPr lang="ar-SA" sz="5400" dirty="0">
                <a:effectLst>
                  <a:glow rad="127000">
                    <a:schemeClr val="tx1"/>
                  </a:glow>
                </a:effectLst>
                <a:ea typeface="ＭＳ Ｐゴシック" charset="0"/>
              </a:rPr>
              <a:t>خلفية</a:t>
            </a:r>
            <a:endParaRPr lang="en-US" sz="5400" dirty="0">
              <a:effectLst>
                <a:glow rad="127000">
                  <a:schemeClr val="tx1"/>
                </a:glow>
              </a:effectLst>
              <a:ea typeface="ＭＳ Ｐゴシック" charset="0"/>
            </a:endParaRPr>
          </a:p>
        </p:txBody>
      </p:sp>
      <p:pic>
        <p:nvPicPr>
          <p:cNvPr id="7170" name="Picture 2" descr="https://blog.mpowr.com/hubfs/Strategic-Priorities-hero-2.jpg">
            <a:extLst>
              <a:ext uri="{FF2B5EF4-FFF2-40B4-BE49-F238E27FC236}">
                <a16:creationId xmlns:a16="http://schemas.microsoft.com/office/drawing/2014/main" id="{E9608189-9776-FE40-9158-294BA1F27F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6100" y="1708150"/>
            <a:ext cx="5511800" cy="3441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19590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2"/>
          <p:cNvSpPr>
            <a:spLocks noGrp="1" noChangeArrowheads="1"/>
          </p:cNvSpPr>
          <p:nvPr>
            <p:ph type="title"/>
          </p:nvPr>
        </p:nvSpPr>
        <p:spPr>
          <a:xfrm>
            <a:off x="0" y="457200"/>
            <a:ext cx="9144000" cy="1143000"/>
          </a:xfrm>
        </p:spPr>
        <p:txBody>
          <a:bodyPr/>
          <a:lstStyle/>
          <a:p>
            <a:pPr eaLnBrk="1" hangingPunct="1"/>
            <a:r>
              <a:rPr lang="ar-JO" sz="4000" b="1" dirty="0">
                <a:latin typeface="Arial" panose="020B0604020202020204" pitchFamily="34" charset="0"/>
                <a:ea typeface="ＭＳ Ｐゴシック" charset="0"/>
                <a:cs typeface="Arial" panose="020B0604020202020204" pitchFamily="34" charset="0"/>
              </a:rPr>
              <a:t>ما هي المشاكل التي يواجهها تيموثاوس؟</a:t>
            </a:r>
            <a:endParaRPr lang="en-US" sz="4000" b="1" dirty="0">
              <a:latin typeface="Arial" panose="020B0604020202020204" pitchFamily="34" charset="0"/>
              <a:ea typeface="ＭＳ Ｐゴシック" charset="0"/>
              <a:cs typeface="Arial" panose="020B0604020202020204" pitchFamily="34" charset="0"/>
            </a:endParaRPr>
          </a:p>
        </p:txBody>
      </p:sp>
      <p:sp>
        <p:nvSpPr>
          <p:cNvPr id="205828" name="Text Box 4"/>
          <p:cNvSpPr txBox="1">
            <a:spLocks noChangeArrowheads="1"/>
          </p:cNvSpPr>
          <p:nvPr/>
        </p:nvSpPr>
        <p:spPr bwMode="auto">
          <a:xfrm>
            <a:off x="8412987" y="80933"/>
            <a:ext cx="617477" cy="400110"/>
          </a:xfrm>
          <a:prstGeom prst="rect">
            <a:avLst/>
          </a:prstGeom>
          <a:noFill/>
          <a:ln w="9525">
            <a:noFill/>
            <a:miter lim="800000"/>
            <a:headEnd/>
            <a:tailEnd/>
          </a:ln>
          <a:effec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defRPr/>
            </a:pPr>
            <a:r>
              <a:rPr lang="ar-JO" sz="2000" dirty="0">
                <a:solidFill>
                  <a:schemeClr val="tx2"/>
                </a:solidFill>
                <a:effectLst>
                  <a:outerShdw blurRad="38100" dist="38100" dir="2700000" algn="tl">
                    <a:srgbClr val="DDDDDD"/>
                  </a:outerShdw>
                </a:effectLst>
                <a:latin typeface="Arial" panose="020B0604020202020204" pitchFamily="34" charset="0"/>
                <a:cs typeface="Arial" panose="020B0604020202020204" pitchFamily="34" charset="0"/>
              </a:rPr>
              <a:t>219</a:t>
            </a:r>
            <a:endParaRPr lang="en-US" sz="2400"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205829" name="Rectangle 5"/>
          <p:cNvSpPr>
            <a:spLocks noChangeArrowheads="1"/>
          </p:cNvSpPr>
          <p:nvPr/>
        </p:nvSpPr>
        <p:spPr bwMode="auto">
          <a:xfrm>
            <a:off x="914400" y="19050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gn="r" rtl="1">
              <a:spcBef>
                <a:spcPct val="20000"/>
              </a:spcBef>
              <a:buFontTx/>
              <a:buBlip>
                <a:blip r:embed="rId2"/>
              </a:buBlip>
            </a:pPr>
            <a:r>
              <a:rPr lang="ar-JO" sz="2800" dirty="0">
                <a:solidFill>
                  <a:schemeClr val="tx1"/>
                </a:solidFill>
                <a:latin typeface="Arial" panose="020B0604020202020204" pitchFamily="34" charset="0"/>
                <a:cs typeface="Arial" panose="020B0604020202020204" pitchFamily="34" charset="0"/>
              </a:rPr>
              <a:t>معدة مريضة</a:t>
            </a:r>
            <a:endParaRPr lang="en-US" sz="2800" dirty="0">
              <a:solidFill>
                <a:schemeClr val="tx1"/>
              </a:solidFill>
              <a:latin typeface="Arial" panose="020B0604020202020204" pitchFamily="34" charset="0"/>
              <a:cs typeface="Arial" panose="020B0604020202020204" pitchFamily="34" charset="0"/>
            </a:endParaRPr>
          </a:p>
          <a:p>
            <a:pPr marL="342900" indent="-342900" algn="r" rtl="1">
              <a:spcBef>
                <a:spcPct val="20000"/>
              </a:spcBef>
              <a:buFontTx/>
              <a:buBlip>
                <a:blip r:embed="rId2"/>
              </a:buBlip>
            </a:pPr>
            <a:r>
              <a:rPr lang="ar-JO" sz="2800" dirty="0">
                <a:solidFill>
                  <a:schemeClr val="tx1"/>
                </a:solidFill>
                <a:latin typeface="Arial" panose="020B0604020202020204" pitchFamily="34" charset="0"/>
                <a:cs typeface="Arial" panose="020B0604020202020204" pitchFamily="34" charset="0"/>
              </a:rPr>
              <a:t>نظر الناس إليه بازدراء</a:t>
            </a:r>
            <a:endParaRPr lang="en-US" sz="2800" dirty="0">
              <a:solidFill>
                <a:schemeClr val="tx1"/>
              </a:solidFill>
              <a:latin typeface="Arial" panose="020B0604020202020204" pitchFamily="34" charset="0"/>
              <a:cs typeface="Arial" panose="020B0604020202020204" pitchFamily="34" charset="0"/>
            </a:endParaRPr>
          </a:p>
          <a:p>
            <a:pPr marL="342900" indent="-342900" algn="r" rtl="1">
              <a:spcBef>
                <a:spcPct val="20000"/>
              </a:spcBef>
              <a:buFontTx/>
              <a:buBlip>
                <a:blip r:embed="rId2"/>
              </a:buBlip>
            </a:pPr>
            <a:r>
              <a:rPr lang="ar-JO" sz="2800" dirty="0">
                <a:solidFill>
                  <a:schemeClr val="tx1"/>
                </a:solidFill>
                <a:latin typeface="Arial" panose="020B0604020202020204" pitchFamily="34" charset="0"/>
                <a:cs typeface="Arial" panose="020B0604020202020204" pitchFamily="34" charset="0"/>
              </a:rPr>
              <a:t>المعلمين الكذبة الذين يحاولون أن يصيروا أغنياء من تعليمهم</a:t>
            </a:r>
            <a:endParaRPr lang="en-US" sz="2800" dirty="0">
              <a:solidFill>
                <a:schemeClr val="tx1"/>
              </a:solidFill>
              <a:latin typeface="Arial" panose="020B0604020202020204" pitchFamily="34" charset="0"/>
              <a:cs typeface="Arial" panose="020B0604020202020204" pitchFamily="34" charset="0"/>
            </a:endParaRPr>
          </a:p>
          <a:p>
            <a:pPr marL="342900" indent="-342900" algn="r" rtl="1">
              <a:spcBef>
                <a:spcPct val="20000"/>
              </a:spcBef>
              <a:buFontTx/>
              <a:buBlip>
                <a:blip r:embed="rId2"/>
              </a:buBlip>
            </a:pPr>
            <a:r>
              <a:rPr lang="ar-JO" sz="2800" dirty="0">
                <a:solidFill>
                  <a:schemeClr val="tx1"/>
                </a:solidFill>
                <a:latin typeface="Arial" panose="020B0604020202020204" pitchFamily="34" charset="0"/>
                <a:cs typeface="Arial" panose="020B0604020202020204" pitchFamily="34" charset="0"/>
              </a:rPr>
              <a:t>تحاول النساء أن يقمن بالتعليم في الكنيسة</a:t>
            </a:r>
            <a:endParaRPr lang="en-US" sz="2800" dirty="0">
              <a:solidFill>
                <a:schemeClr val="tx1"/>
              </a:solidFill>
              <a:latin typeface="Arial" panose="020B0604020202020204" pitchFamily="34" charset="0"/>
              <a:cs typeface="Arial" panose="020B0604020202020204" pitchFamily="34" charset="0"/>
            </a:endParaRPr>
          </a:p>
          <a:p>
            <a:pPr marL="342900" indent="-342900" algn="r" rtl="1">
              <a:spcBef>
                <a:spcPct val="20000"/>
              </a:spcBef>
              <a:buFontTx/>
              <a:buBlip>
                <a:blip r:embed="rId2"/>
              </a:buBlip>
            </a:pPr>
            <a:r>
              <a:rPr lang="ar-JO" sz="2800" dirty="0">
                <a:solidFill>
                  <a:schemeClr val="tx1"/>
                </a:solidFill>
                <a:latin typeface="Arial" panose="020B0604020202020204" pitchFamily="34" charset="0"/>
                <a:cs typeface="Arial" panose="020B0604020202020204" pitchFamily="34" charset="0"/>
              </a:rPr>
              <a:t>الأرامل المزعجات</a:t>
            </a:r>
            <a:endParaRPr lang="en-US" sz="2800" dirty="0">
              <a:solidFill>
                <a:schemeClr val="tx1"/>
              </a:solidFill>
              <a:latin typeface="Arial" panose="020B0604020202020204" pitchFamily="34" charset="0"/>
              <a:cs typeface="Arial" panose="020B0604020202020204" pitchFamily="34" charset="0"/>
            </a:endParaRPr>
          </a:p>
          <a:p>
            <a:pPr marL="342900" indent="-342900" algn="r" rtl="1">
              <a:spcBef>
                <a:spcPct val="20000"/>
              </a:spcBef>
              <a:buFontTx/>
              <a:buBlip>
                <a:blip r:embed="rId2"/>
              </a:buBlip>
            </a:pPr>
            <a:r>
              <a:rPr lang="ar-JO" sz="2800" dirty="0">
                <a:solidFill>
                  <a:schemeClr val="tx1"/>
                </a:solidFill>
                <a:latin typeface="Arial" panose="020B0604020202020204" pitchFamily="34" charset="0"/>
                <a:cs typeface="Arial" panose="020B0604020202020204" pitchFamily="34" charset="0"/>
              </a:rPr>
              <a:t>الأغنياء المتغطرسين</a:t>
            </a:r>
            <a:endParaRPr lang="en-US" sz="2800" dirty="0">
              <a:solidFill>
                <a:schemeClr val="tx1"/>
              </a:solidFill>
              <a:latin typeface="Arial" panose="020B0604020202020204" pitchFamily="34" charset="0"/>
              <a:cs typeface="Arial" panose="020B0604020202020204" pitchFamily="34" charset="0"/>
            </a:endParaRPr>
          </a:p>
          <a:p>
            <a:pPr marL="342900" indent="-342900" algn="r" rtl="1">
              <a:spcBef>
                <a:spcPct val="20000"/>
              </a:spcBef>
              <a:buFontTx/>
              <a:buBlip>
                <a:blip r:embed="rId2"/>
              </a:buBlip>
            </a:pPr>
            <a:r>
              <a:rPr lang="ar-JO" sz="2800" dirty="0">
                <a:solidFill>
                  <a:schemeClr val="tx1"/>
                </a:solidFill>
                <a:latin typeface="Arial" panose="020B0604020202020204" pitchFamily="34" charset="0"/>
                <a:cs typeface="Arial" panose="020B0604020202020204" pitchFamily="34" charset="0"/>
              </a:rPr>
              <a:t>اتهامات ضد القادة</a:t>
            </a:r>
            <a:endParaRPr lang="en-US" sz="2800" dirty="0">
              <a:solidFill>
                <a:schemeClr val="tx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5829"/>
                                        </p:tgtEl>
                                        <p:attrNameLst>
                                          <p:attrName>style.visibility</p:attrName>
                                        </p:attrNameLst>
                                      </p:cBhvr>
                                      <p:to>
                                        <p:strVal val="visible"/>
                                      </p:to>
                                    </p:set>
                                    <p:anim calcmode="lin" valueType="num">
                                      <p:cBhvr additive="base">
                                        <p:cTn id="7" dur="500" fill="hold"/>
                                        <p:tgtEl>
                                          <p:spTgt spid="205829"/>
                                        </p:tgtEl>
                                        <p:attrNameLst>
                                          <p:attrName>ppt_x</p:attrName>
                                        </p:attrNameLst>
                                      </p:cBhvr>
                                      <p:tavLst>
                                        <p:tav tm="0">
                                          <p:val>
                                            <p:strVal val="0-#ppt_w/2"/>
                                          </p:val>
                                        </p:tav>
                                        <p:tav tm="100000">
                                          <p:val>
                                            <p:strVal val="#ppt_x"/>
                                          </p:val>
                                        </p:tav>
                                      </p:tavLst>
                                    </p:anim>
                                    <p:anim calcmode="lin" valueType="num">
                                      <p:cBhvr additive="base">
                                        <p:cTn id="8" dur="500" fill="hold"/>
                                        <p:tgtEl>
                                          <p:spTgt spid="2058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29" grpId="0"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2"/>
          <p:cNvSpPr>
            <a:spLocks noGrp="1" noChangeArrowheads="1"/>
          </p:cNvSpPr>
          <p:nvPr>
            <p:ph type="ctrTitle"/>
          </p:nvPr>
        </p:nvSpPr>
        <p:spPr/>
        <p:txBody>
          <a:bodyPr/>
          <a:lstStyle/>
          <a:p>
            <a:pPr algn="ctr" eaLnBrk="1" hangingPunct="1"/>
            <a:r>
              <a:rPr lang="ar-JO" sz="6000" b="1" dirty="0">
                <a:latin typeface="Arial" panose="020B0604020202020204" pitchFamily="34" charset="0"/>
                <a:ea typeface="ＭＳ Ｐゴシック" charset="0"/>
                <a:cs typeface="Arial" panose="020B0604020202020204" pitchFamily="34" charset="0"/>
              </a:rPr>
              <a:t>1 تيموثاوس</a:t>
            </a:r>
            <a:endParaRPr lang="en-US" sz="6000" b="1" dirty="0">
              <a:latin typeface="Arial" panose="020B0604020202020204" pitchFamily="34" charset="0"/>
              <a:ea typeface="ＭＳ Ｐゴシック" charset="0"/>
              <a:cs typeface="Arial" panose="020B0604020202020204" pitchFamily="34" charset="0"/>
            </a:endParaRPr>
          </a:p>
        </p:txBody>
      </p:sp>
      <p:sp>
        <p:nvSpPr>
          <p:cNvPr id="247810" name="Rectangle 3"/>
          <p:cNvSpPr>
            <a:spLocks noGrp="1" noChangeArrowheads="1"/>
          </p:cNvSpPr>
          <p:nvPr>
            <p:ph type="subTitle" idx="1"/>
          </p:nvPr>
        </p:nvSpPr>
        <p:spPr>
          <a:xfrm>
            <a:off x="1828800" y="4724400"/>
            <a:ext cx="4724400" cy="1752600"/>
          </a:xfrm>
        </p:spPr>
        <p:txBody>
          <a:bodyPr/>
          <a:lstStyle/>
          <a:p>
            <a:pPr algn="ctr" eaLnBrk="1" hangingPunct="1"/>
            <a:r>
              <a:rPr lang="ar-JO" dirty="0">
                <a:ea typeface="ＭＳ Ｐゴシック" charset="0"/>
                <a:cs typeface="Arial" panose="020B0604020202020204" pitchFamily="34" charset="0"/>
              </a:rPr>
              <a:t>الخلفية</a:t>
            </a:r>
            <a:endParaRPr lang="en-US" dirty="0">
              <a:ea typeface="ＭＳ Ｐゴシック" charset="0"/>
              <a:cs typeface="Arial" panose="020B0604020202020204" pitchFamily="34" charset="0"/>
            </a:endParaRPr>
          </a:p>
        </p:txBody>
      </p:sp>
      <p:pic>
        <p:nvPicPr>
          <p:cNvPr id="247811" name="Picture 4" descr="AG00163_"/>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6324600" y="4114800"/>
            <a:ext cx="2286000" cy="2105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2"/>
          <p:cNvSpPr>
            <a:spLocks noGrp="1" noChangeArrowheads="1"/>
          </p:cNvSpPr>
          <p:nvPr>
            <p:ph type="title"/>
          </p:nvPr>
        </p:nvSpPr>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التأليف</a:t>
            </a:r>
            <a:endParaRPr lang="en-US" b="1" dirty="0">
              <a:latin typeface="Arial" panose="020B0604020202020204" pitchFamily="34" charset="0"/>
              <a:ea typeface="ＭＳ Ｐゴシック" charset="0"/>
              <a:cs typeface="Arial" panose="020B0604020202020204" pitchFamily="34" charset="0"/>
            </a:endParaRPr>
          </a:p>
        </p:txBody>
      </p:sp>
      <p:sp>
        <p:nvSpPr>
          <p:cNvPr id="248834" name="Rectangle 3"/>
          <p:cNvSpPr>
            <a:spLocks noGrp="1" noChangeArrowheads="1"/>
          </p:cNvSpPr>
          <p:nvPr>
            <p:ph type="body" idx="1"/>
          </p:nvPr>
        </p:nvSpPr>
        <p:spPr>
          <a:xfrm>
            <a:off x="685800" y="1981200"/>
            <a:ext cx="8458200" cy="4114800"/>
          </a:xfrm>
        </p:spPr>
        <p:txBody>
          <a:bodyPr/>
          <a:lstStyle/>
          <a:p>
            <a:pPr marL="609600" indent="-609600" algn="r" rtl="1" eaLnBrk="1" hangingPunct="1">
              <a:spcBef>
                <a:spcPct val="50000"/>
              </a:spcBef>
              <a:buFontTx/>
              <a:buChar char="•"/>
            </a:pPr>
            <a:r>
              <a:rPr lang="ar-JO" sz="2800" dirty="0">
                <a:ea typeface="ＭＳ Ｐゴシック" charset="0"/>
                <a:cs typeface="Arial" panose="020B0604020202020204" pitchFamily="34" charset="0"/>
              </a:rPr>
              <a:t>تم قبولها بشكل عام على أنها من </a:t>
            </a:r>
            <a:r>
              <a:rPr lang="ar-JO" sz="2800" dirty="0">
                <a:solidFill>
                  <a:srgbClr val="0070C0"/>
                </a:solidFill>
                <a:ea typeface="ＭＳ Ｐゴシック" charset="0"/>
                <a:cs typeface="Arial" panose="020B0604020202020204" pitchFamily="34" charset="0"/>
              </a:rPr>
              <a:t>بولس</a:t>
            </a:r>
            <a:r>
              <a:rPr lang="ar-JO" sz="2800" dirty="0">
                <a:ea typeface="ＭＳ Ｐゴシック" charset="0"/>
                <a:cs typeface="Arial" panose="020B0604020202020204" pitchFamily="34" charset="0"/>
              </a:rPr>
              <a:t> نفسه</a:t>
            </a:r>
            <a:endParaRPr lang="en-US" sz="2800" dirty="0">
              <a:ea typeface="ＭＳ Ｐゴシック" charset="0"/>
              <a:cs typeface="Arial" panose="020B0604020202020204" pitchFamily="34" charset="0"/>
            </a:endParaRPr>
          </a:p>
          <a:p>
            <a:pPr marL="609600" indent="-609600" algn="r" rtl="1" eaLnBrk="1" hangingPunct="1">
              <a:spcBef>
                <a:spcPct val="50000"/>
              </a:spcBef>
              <a:buFontTx/>
              <a:buChar char="•"/>
            </a:pPr>
            <a:r>
              <a:rPr lang="ar-JO" sz="2800" dirty="0">
                <a:ea typeface="ＭＳ Ｐゴシック" charset="0"/>
                <a:cs typeface="Arial" panose="020B0604020202020204" pitchFamily="34" charset="0"/>
              </a:rPr>
              <a:t>الدليل </a:t>
            </a:r>
            <a:r>
              <a:rPr lang="ar-JO" sz="2800" dirty="0">
                <a:solidFill>
                  <a:srgbClr val="0070C0"/>
                </a:solidFill>
                <a:ea typeface="ＭＳ Ｐゴシック" charset="0"/>
                <a:cs typeface="Arial" panose="020B0604020202020204" pitchFamily="34" charset="0"/>
              </a:rPr>
              <a:t>الخارجي</a:t>
            </a:r>
            <a:r>
              <a:rPr lang="ar-JO" sz="2800" dirty="0">
                <a:ea typeface="ＭＳ Ｐゴシック" charset="0"/>
                <a:cs typeface="Arial" panose="020B0604020202020204" pitchFamily="34" charset="0"/>
              </a:rPr>
              <a:t>: الدعم المبكر من آباء الكنيسة قوي</a:t>
            </a:r>
            <a:endParaRPr lang="en-US" sz="2800" dirty="0">
              <a:ea typeface="ＭＳ Ｐゴシック" charset="0"/>
              <a:cs typeface="Arial" panose="020B0604020202020204" pitchFamily="34" charset="0"/>
            </a:endParaRPr>
          </a:p>
          <a:p>
            <a:pPr marL="609600" indent="-609600" algn="r" rtl="1" eaLnBrk="1" hangingPunct="1">
              <a:spcBef>
                <a:spcPct val="50000"/>
              </a:spcBef>
              <a:buFontTx/>
              <a:buChar char="•"/>
            </a:pPr>
            <a:r>
              <a:rPr lang="ar-JO" sz="2800" dirty="0">
                <a:ea typeface="ＭＳ Ｐゴシック" charset="0"/>
                <a:cs typeface="Arial" panose="020B0604020202020204" pitchFamily="34" charset="0"/>
              </a:rPr>
              <a:t>الدليل</a:t>
            </a:r>
            <a:r>
              <a:rPr lang="ar-JO" sz="2800" dirty="0">
                <a:solidFill>
                  <a:srgbClr val="0000FF"/>
                </a:solidFill>
                <a:ea typeface="ＭＳ Ｐゴシック" charset="0"/>
                <a:cs typeface="Arial" panose="020B0604020202020204" pitchFamily="34" charset="0"/>
              </a:rPr>
              <a:t> الداخلي:</a:t>
            </a:r>
            <a:endParaRPr lang="en-US" sz="2800" dirty="0">
              <a:ea typeface="ＭＳ Ｐゴシック" charset="0"/>
              <a:cs typeface="Arial" panose="020B0604020202020204" pitchFamily="34" charset="0"/>
            </a:endParaRPr>
          </a:p>
          <a:p>
            <a:pPr marL="796925" lvl="1" indent="0" algn="r" rtl="1" eaLnBrk="1" hangingPunct="1">
              <a:spcBef>
                <a:spcPct val="50000"/>
              </a:spcBef>
              <a:buNone/>
            </a:pPr>
            <a:r>
              <a:rPr lang="ar-JO" dirty="0">
                <a:ea typeface="ＭＳ Ｐゴシック" charset="0"/>
                <a:cs typeface="Arial" panose="020B0604020202020204" pitchFamily="34" charset="0"/>
              </a:rPr>
              <a:t>1. تدعي الرسالة التأليف البولسي (1: 1)</a:t>
            </a:r>
            <a:endParaRPr lang="en-US" dirty="0">
              <a:ea typeface="ＭＳ Ｐゴシック" charset="0"/>
              <a:cs typeface="Arial" panose="020B0604020202020204" pitchFamily="34" charset="0"/>
            </a:endParaRPr>
          </a:p>
          <a:p>
            <a:pPr marL="796925" lvl="1" indent="0" algn="r" rtl="1" eaLnBrk="1" hangingPunct="1">
              <a:spcBef>
                <a:spcPct val="50000"/>
              </a:spcBef>
              <a:buNone/>
            </a:pPr>
            <a:r>
              <a:rPr lang="ar-JO" dirty="0">
                <a:ea typeface="ＭＳ Ｐゴシック" charset="0"/>
                <a:cs typeface="Arial" panose="020B0604020202020204" pitchFamily="34" charset="0"/>
              </a:rPr>
              <a:t>2. تحتوي خصائص بولسية مثالية:  الإحساس بالدعوة الإلهية، واستخدام العديد من الأسماء الشخصية، والتأكيدات العقائدية البولسية </a:t>
            </a:r>
            <a:endParaRPr lang="en-US" dirty="0">
              <a:ea typeface="ＭＳ Ｐゴシック" charset="0"/>
              <a:cs typeface="Arial" panose="020B0604020202020204" pitchFamily="34" charset="0"/>
            </a:endParaRPr>
          </a:p>
        </p:txBody>
      </p:sp>
      <p:pic>
        <p:nvPicPr>
          <p:cNvPr id="248835" name="Picture 4" descr="SY01253_"/>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4925" y="5318125"/>
            <a:ext cx="1914525" cy="149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6133" name="Text Box 5"/>
          <p:cNvSpPr txBox="1">
            <a:spLocks noChangeArrowheads="1"/>
          </p:cNvSpPr>
          <p:nvPr/>
        </p:nvSpPr>
        <p:spPr bwMode="auto">
          <a:xfrm>
            <a:off x="8412987" y="80933"/>
            <a:ext cx="617477" cy="400110"/>
          </a:xfrm>
          <a:prstGeom prst="rect">
            <a:avLst/>
          </a:prstGeom>
          <a:noFill/>
          <a:ln w="9525">
            <a:noFill/>
            <a:miter lim="800000"/>
            <a:headEnd/>
            <a:tailEnd/>
          </a:ln>
          <a:effec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defRPr/>
            </a:pPr>
            <a:r>
              <a:rPr lang="ar-JO" sz="2000" dirty="0">
                <a:solidFill>
                  <a:schemeClr val="tx2"/>
                </a:solidFill>
                <a:effectLst>
                  <a:outerShdw blurRad="38100" dist="38100" dir="2700000" algn="tl">
                    <a:srgbClr val="DDDDDD"/>
                  </a:outerShdw>
                </a:effectLst>
                <a:latin typeface="Arial" panose="020B0604020202020204" pitchFamily="34" charset="0"/>
                <a:cs typeface="Arial" panose="020B0604020202020204" pitchFamily="34" charset="0"/>
              </a:rPr>
              <a:t>218</a:t>
            </a:r>
            <a:endParaRPr lang="en-US" sz="2400"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2"/>
          <p:cNvSpPr>
            <a:spLocks noGrp="1" noChangeArrowheads="1"/>
          </p:cNvSpPr>
          <p:nvPr>
            <p:ph type="title"/>
          </p:nvPr>
        </p:nvSpPr>
        <p:spPr>
          <a:xfrm>
            <a:off x="1676400" y="457200"/>
            <a:ext cx="7467600" cy="1143000"/>
          </a:xfrm>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تاريخ الكتابة</a:t>
            </a:r>
            <a:endParaRPr lang="en-US" b="1" dirty="0">
              <a:latin typeface="Arial" panose="020B0604020202020204" pitchFamily="34" charset="0"/>
              <a:ea typeface="ＭＳ Ｐゴシック" charset="0"/>
              <a:cs typeface="Arial" panose="020B0604020202020204" pitchFamily="34" charset="0"/>
            </a:endParaRPr>
          </a:p>
        </p:txBody>
      </p:sp>
      <p:sp>
        <p:nvSpPr>
          <p:cNvPr id="249858" name="Rectangle 3"/>
          <p:cNvSpPr>
            <a:spLocks noGrp="1" noChangeArrowheads="1"/>
          </p:cNvSpPr>
          <p:nvPr>
            <p:ph type="body" idx="1"/>
          </p:nvPr>
        </p:nvSpPr>
        <p:spPr/>
        <p:txBody>
          <a:bodyPr/>
          <a:lstStyle/>
          <a:p>
            <a:pPr algn="r" rtl="1" eaLnBrk="1" hangingPunct="1">
              <a:spcBef>
                <a:spcPct val="50000"/>
              </a:spcBef>
              <a:buFontTx/>
              <a:buChar char="•"/>
            </a:pPr>
            <a:r>
              <a:rPr lang="ar-JO" sz="2800" dirty="0">
                <a:ea typeface="ＭＳ Ｐゴシック" charset="0"/>
                <a:cs typeface="Arial" panose="020B0604020202020204" pitchFamily="34" charset="0"/>
              </a:rPr>
              <a:t>يجب أن تكون بعد مضي بعض الوقت من إطلاق سراح بولس من السجن الأول في روما (62 م) وقبل إعادة القبض عليه وسجنه الأخير بقليل.</a:t>
            </a:r>
            <a:endParaRPr lang="en-US" sz="2800" dirty="0">
              <a:ea typeface="ＭＳ Ｐゴシック" charset="0"/>
              <a:cs typeface="Arial" panose="020B0604020202020204" pitchFamily="34" charset="0"/>
            </a:endParaRPr>
          </a:p>
          <a:p>
            <a:pPr rtl="1" eaLnBrk="1" hangingPunct="1">
              <a:spcBef>
                <a:spcPct val="50000"/>
              </a:spcBef>
              <a:buFontTx/>
              <a:buChar char="•"/>
            </a:pPr>
            <a:r>
              <a:rPr lang="ar-JO" sz="2800" dirty="0">
                <a:ea typeface="ＭＳ Ｐゴシック" charset="0"/>
                <a:cs typeface="Arial" panose="020B0604020202020204" pitchFamily="34" charset="0"/>
              </a:rPr>
              <a:t>على الأغلب أن بولس مات في 68م                               ولهذا فإن 1 تيموثاوس قد كتبت على                           الأغلب ليس قبل 62 م.</a:t>
            </a:r>
            <a:endParaRPr lang="en-US" sz="3600" dirty="0">
              <a:ea typeface="ＭＳ Ｐゴシック" charset="0"/>
              <a:cs typeface="Arial" panose="020B0604020202020204" pitchFamily="34" charset="0"/>
            </a:endParaRPr>
          </a:p>
        </p:txBody>
      </p:sp>
      <p:pic>
        <p:nvPicPr>
          <p:cNvPr id="249859" name="Picture 4" descr="BS00626_"/>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11863" y="3744913"/>
            <a:ext cx="2924175" cy="310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7157" name="Oval 5"/>
          <p:cNvSpPr>
            <a:spLocks noChangeArrowheads="1"/>
          </p:cNvSpPr>
          <p:nvPr/>
        </p:nvSpPr>
        <p:spPr bwMode="ltGray">
          <a:xfrm>
            <a:off x="6248400" y="5562600"/>
            <a:ext cx="304800" cy="228600"/>
          </a:xfrm>
          <a:prstGeom prst="ellipse">
            <a:avLst/>
          </a:prstGeom>
          <a:noFill/>
          <a:ln w="38100">
            <a:solidFill>
              <a:srgbClr val="FF0000"/>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177158" name="Text Box 6"/>
          <p:cNvSpPr txBox="1">
            <a:spLocks noChangeArrowheads="1"/>
          </p:cNvSpPr>
          <p:nvPr/>
        </p:nvSpPr>
        <p:spPr bwMode="auto">
          <a:xfrm>
            <a:off x="8412987" y="80933"/>
            <a:ext cx="617477" cy="400110"/>
          </a:xfrm>
          <a:prstGeom prst="rect">
            <a:avLst/>
          </a:prstGeom>
          <a:noFill/>
          <a:ln w="9525">
            <a:noFill/>
            <a:miter lim="800000"/>
            <a:headEnd/>
            <a:tailEnd/>
          </a:ln>
          <a:effec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defRPr/>
            </a:pPr>
            <a:r>
              <a:rPr lang="ar-JO" sz="2000" dirty="0">
                <a:solidFill>
                  <a:schemeClr val="tx2"/>
                </a:solidFill>
                <a:effectLst>
                  <a:outerShdw blurRad="38100" dist="38100" dir="2700000" algn="tl">
                    <a:srgbClr val="DDDDDD"/>
                  </a:outerShdw>
                </a:effectLst>
                <a:latin typeface="Arial" panose="020B0604020202020204" pitchFamily="34" charset="0"/>
                <a:cs typeface="Arial" panose="020B0604020202020204" pitchFamily="34" charset="0"/>
              </a:rPr>
              <a:t>219</a:t>
            </a:r>
            <a:endParaRPr lang="en-US" sz="2400"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2"/>
          <p:cNvSpPr>
            <a:spLocks noGrp="1" noChangeArrowheads="1"/>
          </p:cNvSpPr>
          <p:nvPr>
            <p:ph type="title"/>
          </p:nvPr>
        </p:nvSpPr>
        <p:spPr>
          <a:xfrm>
            <a:off x="0" y="457200"/>
            <a:ext cx="9144000" cy="1143000"/>
          </a:xfrm>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المستلم</a:t>
            </a:r>
            <a:endParaRPr lang="en-US" b="1" dirty="0">
              <a:latin typeface="Arial" panose="020B0604020202020204" pitchFamily="34" charset="0"/>
              <a:ea typeface="ＭＳ Ｐゴシック" charset="0"/>
              <a:cs typeface="Arial" panose="020B0604020202020204" pitchFamily="34" charset="0"/>
            </a:endParaRPr>
          </a:p>
        </p:txBody>
      </p:sp>
      <p:sp>
        <p:nvSpPr>
          <p:cNvPr id="250882" name="Rectangle 3"/>
          <p:cNvSpPr>
            <a:spLocks noGrp="1" noChangeArrowheads="1"/>
          </p:cNvSpPr>
          <p:nvPr>
            <p:ph type="body" idx="1"/>
          </p:nvPr>
        </p:nvSpPr>
        <p:spPr>
          <a:xfrm>
            <a:off x="107950" y="1700213"/>
            <a:ext cx="9036050" cy="5157787"/>
          </a:xfrm>
        </p:spPr>
        <p:txBody>
          <a:bodyPr/>
          <a:lstStyle/>
          <a:p>
            <a:pPr marL="269875" indent="-257175" algn="r" rtl="1" eaLnBrk="1" hangingPunct="1">
              <a:lnSpc>
                <a:spcPct val="80000"/>
              </a:lnSpc>
              <a:spcBef>
                <a:spcPct val="50000"/>
              </a:spcBef>
              <a:buFontTx/>
              <a:buChar char="•"/>
            </a:pPr>
            <a:r>
              <a:rPr lang="ar-JO" altLang="ja-JP" sz="2400" dirty="0">
                <a:solidFill>
                  <a:srgbClr val="0066FF"/>
                </a:solidFill>
                <a:ea typeface="ＭＳ Ｐゴシック" charset="0"/>
                <a:cs typeface="Arial" panose="020B0604020202020204" pitchFamily="34" charset="0"/>
              </a:rPr>
              <a:t>تيموثاوس</a:t>
            </a:r>
            <a:r>
              <a:rPr lang="ar-JO" altLang="ja-JP" sz="2400" dirty="0">
                <a:ea typeface="ＭＳ Ｐゴシック" charset="0"/>
                <a:cs typeface="Arial" panose="020B0604020202020204" pitchFamily="34" charset="0"/>
              </a:rPr>
              <a:t> (1: 2) تعني من يكرم الله أ, مكرَّم من الله</a:t>
            </a:r>
            <a:endParaRPr lang="en-US" altLang="ja-JP" sz="2400" dirty="0">
              <a:ea typeface="ＭＳ Ｐゴシック" charset="0"/>
              <a:cs typeface="Arial" panose="020B0604020202020204" pitchFamily="34" charset="0"/>
            </a:endParaRPr>
          </a:p>
          <a:p>
            <a:pPr marL="914400" lvl="1" indent="-457200" algn="r" rtl="1" eaLnBrk="1" hangingPunct="1">
              <a:lnSpc>
                <a:spcPct val="80000"/>
              </a:lnSpc>
              <a:spcBef>
                <a:spcPct val="50000"/>
              </a:spcBef>
            </a:pPr>
            <a:r>
              <a:rPr lang="ar-JO" sz="2400" dirty="0">
                <a:ea typeface="ＭＳ Ｐゴシック" charset="0"/>
                <a:cs typeface="Arial" panose="020B0604020202020204" pitchFamily="34" charset="0"/>
              </a:rPr>
              <a:t>مقيم في </a:t>
            </a:r>
            <a:r>
              <a:rPr lang="ar-JO" sz="2400" dirty="0">
                <a:solidFill>
                  <a:srgbClr val="0066FF"/>
                </a:solidFill>
                <a:ea typeface="ＭＳ Ｐゴシック" charset="0"/>
                <a:cs typeface="Arial" panose="020B0604020202020204" pitchFamily="34" charset="0"/>
              </a:rPr>
              <a:t>لسترة</a:t>
            </a:r>
            <a:r>
              <a:rPr lang="ar-JO" sz="2400" dirty="0">
                <a:ea typeface="ＭＳ Ｐゴシック" charset="0"/>
                <a:cs typeface="Arial" panose="020B0604020202020204" pitchFamily="34" charset="0"/>
              </a:rPr>
              <a:t> مدينة ليكأونية في مقاطعة غلاطية الرومانية (أع 16: 1-3)</a:t>
            </a:r>
            <a:endParaRPr lang="en-US" sz="2400" dirty="0">
              <a:ea typeface="ＭＳ Ｐゴシック" charset="0"/>
              <a:cs typeface="Arial" panose="020B0604020202020204" pitchFamily="34" charset="0"/>
            </a:endParaRPr>
          </a:p>
          <a:p>
            <a:pPr marL="914400" lvl="1" indent="-457200" algn="r" rtl="1" eaLnBrk="1" hangingPunct="1">
              <a:lnSpc>
                <a:spcPct val="80000"/>
              </a:lnSpc>
              <a:spcBef>
                <a:spcPct val="50000"/>
              </a:spcBef>
            </a:pPr>
            <a:r>
              <a:rPr lang="ar-JO" sz="2400" dirty="0">
                <a:ea typeface="ＭＳ Ｐゴシック" charset="0"/>
                <a:cs typeface="Arial" panose="020B0604020202020204" pitchFamily="34" charset="0"/>
              </a:rPr>
              <a:t>الأب: </a:t>
            </a:r>
            <a:r>
              <a:rPr lang="ar-JO" sz="2400" dirty="0">
                <a:solidFill>
                  <a:srgbClr val="0066FF"/>
                </a:solidFill>
                <a:ea typeface="ＭＳ Ｐゴシック" charset="0"/>
                <a:cs typeface="Arial" panose="020B0604020202020204" pitchFamily="34" charset="0"/>
              </a:rPr>
              <a:t>يوناني</a:t>
            </a:r>
            <a:r>
              <a:rPr lang="ar-JO" sz="2400" dirty="0">
                <a:ea typeface="ＭＳ Ｐゴシック" charset="0"/>
                <a:cs typeface="Arial" panose="020B0604020202020204" pitchFamily="34" charset="0"/>
              </a:rPr>
              <a:t>، الأم: </a:t>
            </a:r>
            <a:r>
              <a:rPr lang="ar-JO" sz="2400" dirty="0">
                <a:solidFill>
                  <a:srgbClr val="0066FF"/>
                </a:solidFill>
                <a:ea typeface="ＭＳ Ｐゴシック" charset="0"/>
                <a:cs typeface="Arial" panose="020B0604020202020204" pitchFamily="34" charset="0"/>
              </a:rPr>
              <a:t>يهودية</a:t>
            </a:r>
            <a:r>
              <a:rPr lang="ar-JO" sz="2400" dirty="0">
                <a:ea typeface="ＭＳ Ｐゴシック" charset="0"/>
                <a:cs typeface="Arial" panose="020B0604020202020204" pitchFamily="34" charset="0"/>
              </a:rPr>
              <a:t> اسمها أفنيكي (2 تي 1: 5)</a:t>
            </a:r>
            <a:endParaRPr lang="en-US" sz="2400" dirty="0">
              <a:ea typeface="ＭＳ Ｐゴシック" charset="0"/>
              <a:cs typeface="Arial" panose="020B0604020202020204" pitchFamily="34" charset="0"/>
            </a:endParaRPr>
          </a:p>
          <a:p>
            <a:pPr marL="914400" lvl="1" indent="-457200" algn="r" rtl="1" eaLnBrk="1" hangingPunct="1">
              <a:lnSpc>
                <a:spcPct val="80000"/>
              </a:lnSpc>
              <a:spcBef>
                <a:spcPct val="50000"/>
              </a:spcBef>
            </a:pPr>
            <a:r>
              <a:rPr lang="ar-JO" altLang="ja-JP" sz="2400" dirty="0">
                <a:solidFill>
                  <a:srgbClr val="0066FF"/>
                </a:solidFill>
                <a:ea typeface="ＭＳ Ｐゴシック" charset="0"/>
                <a:cs typeface="Arial" panose="020B0604020202020204" pitchFamily="34" charset="0"/>
              </a:rPr>
              <a:t>أحد المهتدين على يد بولس شخصياً </a:t>
            </a:r>
            <a:r>
              <a:rPr lang="ar-JO" altLang="ja-JP" sz="2400" dirty="0">
                <a:ea typeface="ＭＳ Ｐゴシック" charset="0"/>
                <a:cs typeface="Arial" panose="020B0604020202020204" pitchFamily="34" charset="0"/>
              </a:rPr>
              <a:t>عندما كان بولس في لسترة في رحلته التبشيرية الأولى (أع 14: 8-20)، لكنه انضم إلى رحلة بولس الثانية             (أع 16: 1-3)</a:t>
            </a:r>
            <a:endParaRPr lang="en-US" altLang="ja-JP" sz="2400" dirty="0">
              <a:ea typeface="ＭＳ Ｐゴシック" charset="0"/>
              <a:cs typeface="Arial" panose="020B0604020202020204" pitchFamily="34" charset="0"/>
            </a:endParaRPr>
          </a:p>
          <a:p>
            <a:pPr marL="269875" indent="-257175" algn="r" rtl="1" eaLnBrk="1" hangingPunct="1">
              <a:lnSpc>
                <a:spcPct val="80000"/>
              </a:lnSpc>
              <a:spcBef>
                <a:spcPct val="50000"/>
              </a:spcBef>
              <a:buFontTx/>
              <a:buChar char="•"/>
            </a:pPr>
            <a:r>
              <a:rPr lang="ar-JO" sz="2400" dirty="0">
                <a:ea typeface="ＭＳ Ｐゴシック" charset="0"/>
                <a:cs typeface="Arial" panose="020B0604020202020204" pitchFamily="34" charset="0"/>
              </a:rPr>
              <a:t>تعامل بولس مع تيموثاوس على أنه:</a:t>
            </a:r>
            <a:endParaRPr lang="en-US" sz="2400" dirty="0">
              <a:ea typeface="ＭＳ Ｐゴシック" charset="0"/>
              <a:cs typeface="Arial" panose="020B0604020202020204" pitchFamily="34" charset="0"/>
            </a:endParaRPr>
          </a:p>
          <a:p>
            <a:pPr marL="457200" lvl="1" indent="0" algn="r" rtl="1" eaLnBrk="1" hangingPunct="1">
              <a:lnSpc>
                <a:spcPct val="80000"/>
              </a:lnSpc>
              <a:spcBef>
                <a:spcPct val="50000"/>
              </a:spcBef>
              <a:buNone/>
            </a:pPr>
            <a:r>
              <a:rPr lang="ar-JO" altLang="ja-JP" sz="2400" dirty="0">
                <a:ea typeface="ＭＳ Ｐゴシック" charset="0"/>
                <a:cs typeface="Arial" panose="020B0604020202020204" pitchFamily="34" charset="0"/>
              </a:rPr>
              <a:t>أ) </a:t>
            </a:r>
            <a:r>
              <a:rPr lang="ar-JO" altLang="ja-JP" sz="2400" dirty="0">
                <a:solidFill>
                  <a:srgbClr val="0066FF"/>
                </a:solidFill>
                <a:ea typeface="ＭＳ Ｐゴシック" charset="0"/>
                <a:cs typeface="Arial" panose="020B0604020202020204" pitchFamily="34" charset="0"/>
              </a:rPr>
              <a:t>الإبن المحبوب والأمين في الرب</a:t>
            </a:r>
            <a:endParaRPr lang="en-US" altLang="ja-JP" sz="2400" dirty="0">
              <a:solidFill>
                <a:srgbClr val="0066FF"/>
              </a:solidFill>
              <a:ea typeface="ＭＳ Ｐゴシック" charset="0"/>
              <a:cs typeface="Arial" panose="020B0604020202020204" pitchFamily="34" charset="0"/>
            </a:endParaRPr>
          </a:p>
          <a:p>
            <a:pPr marL="1295400" lvl="2" indent="-381000" algn="r" rtl="1" eaLnBrk="1" hangingPunct="1">
              <a:lnSpc>
                <a:spcPct val="80000"/>
              </a:lnSpc>
              <a:spcBef>
                <a:spcPct val="50000"/>
              </a:spcBef>
              <a:buFontTx/>
              <a:buNone/>
            </a:pPr>
            <a:r>
              <a:rPr lang="ar-JO" dirty="0">
                <a:ea typeface="ＭＳ Ｐゴシック" charset="0"/>
                <a:cs typeface="Arial" panose="020B0604020202020204" pitchFamily="34" charset="0"/>
              </a:rPr>
              <a:t>(1 كو 4: 17، 1 تي 1: 2، 2 تي 1: 2)</a:t>
            </a:r>
            <a:endParaRPr lang="en-US" altLang="ja-JP" sz="2400" dirty="0">
              <a:ea typeface="ＭＳ Ｐゴシック" charset="0"/>
              <a:cs typeface="Arial" panose="020B0604020202020204" pitchFamily="34" charset="0"/>
            </a:endParaRPr>
          </a:p>
          <a:p>
            <a:pPr marL="457200" lvl="1" indent="0" algn="r" rtl="1" eaLnBrk="1" hangingPunct="1">
              <a:lnSpc>
                <a:spcPct val="80000"/>
              </a:lnSpc>
              <a:spcBef>
                <a:spcPct val="50000"/>
              </a:spcBef>
              <a:buNone/>
            </a:pPr>
            <a:r>
              <a:rPr lang="ar-JO" sz="2400" dirty="0">
                <a:ea typeface="ＭＳ Ｐゴシック" charset="0"/>
                <a:cs typeface="Arial" panose="020B0604020202020204" pitchFamily="34" charset="0"/>
              </a:rPr>
              <a:t>ب) </a:t>
            </a:r>
            <a:r>
              <a:rPr lang="ar-JO" sz="2400" dirty="0">
                <a:solidFill>
                  <a:srgbClr val="0066FF"/>
                </a:solidFill>
                <a:ea typeface="ＭＳ Ｐゴシック" charset="0"/>
                <a:cs typeface="Arial" panose="020B0604020202020204" pitchFamily="34" charset="0"/>
              </a:rPr>
              <a:t>الشريك</a:t>
            </a:r>
            <a:r>
              <a:rPr lang="ar-JO" sz="2400" dirty="0">
                <a:ea typeface="ＭＳ Ｐゴシック" charset="0"/>
                <a:cs typeface="Arial" panose="020B0604020202020204" pitchFamily="34" charset="0"/>
              </a:rPr>
              <a:t> (رو 16: 21، 1 تس 3: 2)</a:t>
            </a:r>
            <a:endParaRPr lang="en-US" sz="2400" dirty="0">
              <a:ea typeface="ＭＳ Ｐゴシック" charset="0"/>
              <a:cs typeface="Arial" panose="020B0604020202020204" pitchFamily="34" charset="0"/>
            </a:endParaRPr>
          </a:p>
        </p:txBody>
      </p:sp>
      <p:pic>
        <p:nvPicPr>
          <p:cNvPr id="250883" name="Picture 4" descr="BD05591_"/>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4987042"/>
            <a:ext cx="1619672" cy="15407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8181" name="Text Box 5"/>
          <p:cNvSpPr txBox="1">
            <a:spLocks noChangeArrowheads="1"/>
          </p:cNvSpPr>
          <p:nvPr/>
        </p:nvSpPr>
        <p:spPr bwMode="auto">
          <a:xfrm>
            <a:off x="8369706" y="50155"/>
            <a:ext cx="704039" cy="461665"/>
          </a:xfrm>
          <a:prstGeom prst="rect">
            <a:avLst/>
          </a:prstGeom>
          <a:noFill/>
          <a:ln w="9525">
            <a:noFill/>
            <a:miter lim="800000"/>
            <a:headEnd/>
            <a:tailEnd/>
          </a:ln>
          <a:effec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defRPr/>
            </a:pPr>
            <a:r>
              <a:rPr lang="ar-JO" sz="2400" dirty="0">
                <a:solidFill>
                  <a:schemeClr val="tx2"/>
                </a:solidFill>
                <a:effectLst>
                  <a:outerShdw blurRad="38100" dist="38100" dir="2700000" algn="tl">
                    <a:srgbClr val="DDDDDD"/>
                  </a:outerShdw>
                </a:effectLst>
                <a:latin typeface="Arial" panose="020B0604020202020204" pitchFamily="34" charset="0"/>
                <a:cs typeface="Arial" panose="020B0604020202020204" pitchFamily="34" charset="0"/>
              </a:rPr>
              <a:t>219</a:t>
            </a:r>
            <a:endParaRPr lang="en-US" sz="2400"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2"/>
          <p:cNvSpPr>
            <a:spLocks noGrp="1" noChangeArrowheads="1"/>
          </p:cNvSpPr>
          <p:nvPr>
            <p:ph type="title"/>
          </p:nvPr>
        </p:nvSpPr>
        <p:spPr>
          <a:xfrm>
            <a:off x="0" y="533400"/>
            <a:ext cx="9144000" cy="1143000"/>
          </a:xfrm>
        </p:spPr>
        <p:txBody>
          <a:bodyPr/>
          <a:lstStyle/>
          <a:p>
            <a:pPr eaLnBrk="1" hangingPunct="1"/>
            <a:r>
              <a:rPr lang="ar-JO" sz="4300" b="1" dirty="0">
                <a:latin typeface="Arial" panose="020B0604020202020204" pitchFamily="34" charset="0"/>
                <a:ea typeface="ＭＳ Ｐゴシック" charset="0"/>
                <a:cs typeface="Arial" panose="020B0604020202020204" pitchFamily="34" charset="0"/>
              </a:rPr>
              <a:t>المناسبة ومكان الكتابة</a:t>
            </a:r>
            <a:endParaRPr lang="en-US" sz="4300" b="1" dirty="0">
              <a:latin typeface="Arial" panose="020B0604020202020204" pitchFamily="34" charset="0"/>
              <a:ea typeface="ＭＳ Ｐゴシック" charset="0"/>
              <a:cs typeface="Arial" panose="020B0604020202020204" pitchFamily="34" charset="0"/>
            </a:endParaRPr>
          </a:p>
        </p:txBody>
      </p:sp>
      <p:sp>
        <p:nvSpPr>
          <p:cNvPr id="251906" name="Rectangle 3"/>
          <p:cNvSpPr>
            <a:spLocks noGrp="1" noChangeArrowheads="1"/>
          </p:cNvSpPr>
          <p:nvPr>
            <p:ph type="body" idx="1"/>
          </p:nvPr>
        </p:nvSpPr>
        <p:spPr>
          <a:xfrm>
            <a:off x="107950" y="1784350"/>
            <a:ext cx="9036050" cy="5029200"/>
          </a:xfrm>
        </p:spPr>
        <p:txBody>
          <a:bodyPr/>
          <a:lstStyle/>
          <a:p>
            <a:pPr marL="533400" indent="-533400" algn="r" rtl="1" eaLnBrk="1" hangingPunct="1">
              <a:lnSpc>
                <a:spcPct val="90000"/>
              </a:lnSpc>
              <a:spcBef>
                <a:spcPct val="50000"/>
              </a:spcBef>
              <a:buFontTx/>
              <a:buChar char="•"/>
            </a:pPr>
            <a:r>
              <a:rPr lang="ar-JO" sz="2400" dirty="0">
                <a:solidFill>
                  <a:srgbClr val="000000"/>
                </a:solidFill>
                <a:ea typeface="ＭＳ Ｐゴシック" charset="0"/>
                <a:cs typeface="Arial" panose="020B0604020202020204" pitchFamily="34" charset="0"/>
              </a:rPr>
              <a:t>حذر بولس شيوخ أفسس في ميليتس أن الكنيسة سوف تتأثر يوماً ما، بالتعاليم الكاذبة من رجال في وسطهم (أع 20: 29-30)</a:t>
            </a:r>
            <a:endParaRPr lang="en-US" sz="2400" dirty="0">
              <a:solidFill>
                <a:srgbClr val="000000"/>
              </a:solidFill>
              <a:ea typeface="ＭＳ Ｐゴシック" charset="0"/>
              <a:cs typeface="Arial" panose="020B0604020202020204" pitchFamily="34" charset="0"/>
            </a:endParaRPr>
          </a:p>
          <a:p>
            <a:pPr marL="533400" indent="-533400" algn="r" rtl="1" eaLnBrk="1" hangingPunct="1">
              <a:lnSpc>
                <a:spcPct val="90000"/>
              </a:lnSpc>
              <a:spcBef>
                <a:spcPct val="50000"/>
              </a:spcBef>
              <a:buFontTx/>
              <a:buChar char="•"/>
            </a:pPr>
            <a:r>
              <a:rPr lang="ar-JO" altLang="ja-JP" sz="2400" dirty="0">
                <a:solidFill>
                  <a:srgbClr val="000000"/>
                </a:solidFill>
                <a:ea typeface="ＭＳ Ｐゴシック" charset="0"/>
                <a:cs typeface="Arial" panose="020B0604020202020204" pitchFamily="34" charset="0"/>
              </a:rPr>
              <a:t>بعد إطلاق سراح بولس من سجنه الأول في روما، ذهب هو وتيموثاوس في طريقهما إلى مكدونية.</a:t>
            </a:r>
            <a:endParaRPr lang="en-GB" altLang="ja-JP" sz="2400" dirty="0">
              <a:solidFill>
                <a:srgbClr val="000000"/>
              </a:solidFill>
              <a:ea typeface="ＭＳ Ｐゴシック" charset="0"/>
              <a:cs typeface="Arial" panose="020B0604020202020204" pitchFamily="34" charset="0"/>
            </a:endParaRPr>
          </a:p>
          <a:p>
            <a:pPr marL="533400" indent="-533400" algn="r" rtl="1" eaLnBrk="1" hangingPunct="1">
              <a:lnSpc>
                <a:spcPct val="90000"/>
              </a:lnSpc>
              <a:spcBef>
                <a:spcPct val="50000"/>
              </a:spcBef>
              <a:buFontTx/>
              <a:buChar char="•"/>
            </a:pPr>
            <a:r>
              <a:rPr lang="ar-JO" sz="2400" dirty="0">
                <a:solidFill>
                  <a:srgbClr val="000000"/>
                </a:solidFill>
                <a:ea typeface="ＭＳ Ｐゴシック" charset="0"/>
                <a:cs typeface="Arial" panose="020B0604020202020204" pitchFamily="34" charset="0"/>
              </a:rPr>
              <a:t>توقفوا في الطريق إلى أفسس، حيث وجد بولس هناك تعاليم كاذبة تعمل على الحط من قدر الكنيسة. </a:t>
            </a:r>
            <a:endParaRPr lang="en-US" sz="2400" dirty="0">
              <a:solidFill>
                <a:srgbClr val="000000"/>
              </a:solidFill>
              <a:ea typeface="ＭＳ Ｐゴシック" charset="0"/>
              <a:cs typeface="Arial" panose="020B0604020202020204" pitchFamily="34" charset="0"/>
            </a:endParaRPr>
          </a:p>
          <a:p>
            <a:pPr marL="457200" lvl="1" indent="0" algn="r" rtl="1" eaLnBrk="1" hangingPunct="1">
              <a:lnSpc>
                <a:spcPct val="90000"/>
              </a:lnSpc>
              <a:spcBef>
                <a:spcPct val="50000"/>
              </a:spcBef>
              <a:buNone/>
            </a:pPr>
            <a:r>
              <a:rPr lang="ar-JO" sz="2000" dirty="0">
                <a:solidFill>
                  <a:srgbClr val="000000"/>
                </a:solidFill>
                <a:ea typeface="ＭＳ Ｐゴシック" charset="0"/>
                <a:cs typeface="Arial" panose="020B0604020202020204" pitchFamily="34" charset="0"/>
              </a:rPr>
              <a:t>أ) لقد حرم بولس رئيسي الفتنة هيميناوس والإسكندر (1: 19-20).</a:t>
            </a:r>
            <a:endParaRPr lang="en-US" sz="2000" dirty="0">
              <a:solidFill>
                <a:srgbClr val="000000"/>
              </a:solidFill>
              <a:ea typeface="ＭＳ Ｐゴシック" charset="0"/>
              <a:cs typeface="Arial" panose="020B0604020202020204" pitchFamily="34" charset="0"/>
            </a:endParaRPr>
          </a:p>
          <a:p>
            <a:pPr marL="457200" lvl="1" indent="0" algn="r" rtl="1" eaLnBrk="1" hangingPunct="1">
              <a:lnSpc>
                <a:spcPct val="90000"/>
              </a:lnSpc>
              <a:spcBef>
                <a:spcPct val="50000"/>
              </a:spcBef>
              <a:buNone/>
            </a:pPr>
            <a:r>
              <a:rPr lang="ar-JO" altLang="ja-JP" sz="2000" dirty="0">
                <a:solidFill>
                  <a:srgbClr val="000000"/>
                </a:solidFill>
                <a:ea typeface="ＭＳ Ｐゴシック" charset="0"/>
                <a:cs typeface="Arial" panose="020B0604020202020204" pitchFamily="34" charset="0"/>
              </a:rPr>
              <a:t>ب) ترك تيموثاوس ليمثله في أفسس كمفوض رسولي ليوقف تأثير المعلمين الكذبة (1: 3)</a:t>
            </a:r>
            <a:endParaRPr lang="en-US" altLang="ja-JP" sz="2000" dirty="0">
              <a:solidFill>
                <a:srgbClr val="000000"/>
              </a:solidFill>
              <a:ea typeface="ＭＳ Ｐゴシック" charset="0"/>
              <a:cs typeface="Arial" panose="020B0604020202020204" pitchFamily="34" charset="0"/>
            </a:endParaRPr>
          </a:p>
          <a:p>
            <a:pPr marL="533400" indent="-533400" algn="r" rtl="1" eaLnBrk="1" hangingPunct="1">
              <a:lnSpc>
                <a:spcPct val="90000"/>
              </a:lnSpc>
              <a:spcBef>
                <a:spcPct val="50000"/>
              </a:spcBef>
              <a:buFontTx/>
              <a:buChar char="•"/>
            </a:pPr>
            <a:r>
              <a:rPr lang="ar-JO" sz="2400" dirty="0">
                <a:solidFill>
                  <a:srgbClr val="000000"/>
                </a:solidFill>
                <a:ea typeface="ＭＳ Ｐゴシック" charset="0"/>
                <a:cs typeface="Arial" panose="020B0604020202020204" pitchFamily="34" charset="0"/>
              </a:rPr>
              <a:t>كتب من مكدونية ليفوض تيموثاوس للقيام بالمهمة.</a:t>
            </a:r>
            <a:endParaRPr lang="en-US" dirty="0">
              <a:solidFill>
                <a:srgbClr val="000000"/>
              </a:solidFill>
              <a:ea typeface="ＭＳ Ｐゴシック" charset="0"/>
              <a:cs typeface="Arial" panose="020B0604020202020204" pitchFamily="34" charset="0"/>
            </a:endParaRPr>
          </a:p>
        </p:txBody>
      </p:sp>
      <p:sp>
        <p:nvSpPr>
          <p:cNvPr id="5" name="Text Box 5"/>
          <p:cNvSpPr txBox="1">
            <a:spLocks noChangeArrowheads="1"/>
          </p:cNvSpPr>
          <p:nvPr/>
        </p:nvSpPr>
        <p:spPr bwMode="auto">
          <a:xfrm>
            <a:off x="8369706" y="50155"/>
            <a:ext cx="704039" cy="461665"/>
          </a:xfrm>
          <a:prstGeom prst="rect">
            <a:avLst/>
          </a:prstGeom>
          <a:noFill/>
          <a:ln w="9525">
            <a:noFill/>
            <a:miter lim="800000"/>
            <a:headEnd/>
            <a:tailEnd/>
          </a:ln>
          <a:effec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defRPr/>
            </a:pPr>
            <a:r>
              <a:rPr lang="ar-JO" sz="2400" dirty="0">
                <a:solidFill>
                  <a:schemeClr val="tx2"/>
                </a:solidFill>
                <a:effectLst>
                  <a:outerShdw blurRad="38100" dist="38100" dir="2700000" algn="tl">
                    <a:srgbClr val="DDDDDD"/>
                  </a:outerShdw>
                </a:effectLst>
                <a:latin typeface="Arial" panose="020B0604020202020204" pitchFamily="34" charset="0"/>
                <a:cs typeface="Arial" panose="020B0604020202020204" pitchFamily="34" charset="0"/>
              </a:rPr>
              <a:t>219</a:t>
            </a:r>
            <a:endParaRPr lang="en-US" sz="2400"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بيان الملكوت</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endParaRPr kumimoji="0" lang="en-US" sz="440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180966" y="1829314"/>
            <a:ext cx="8610256" cy="347189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3600">
                <a:solidFill>
                  <a:schemeClr val="bg1"/>
                </a:solidFill>
                <a:effectLst>
                  <a:glow rad="127000">
                    <a:schemeClr val="tx1"/>
                  </a:glow>
                </a:effectLst>
                <a:latin typeface="Simplified Arabic" panose="02020603050405020304" pitchFamily="18" charset="-78"/>
                <a:cs typeface="Simplified Arabic" panose="02020603050405020304" pitchFamily="18" charset="-78"/>
              </a:defRPr>
            </a:lvl1pPr>
            <a:lvl2pPr algn="ctr" eaLnBrk="0" hangingPunct="0">
              <a:defRPr>
                <a:solidFill>
                  <a:schemeClr val="bg1"/>
                </a:solidFill>
                <a:latin typeface="Arial" charset="0"/>
                <a:ea typeface="ＭＳ Ｐゴシック" pitchFamily="-108" charset="-128"/>
                <a:cs typeface="ＭＳ Ｐゴシック" pitchFamily="-108" charset="-128"/>
              </a:defRPr>
            </a:lvl2pPr>
            <a:lvl3pPr algn="ctr" eaLnBrk="0" hangingPunct="0">
              <a:defRPr>
                <a:solidFill>
                  <a:schemeClr val="bg1"/>
                </a:solidFill>
                <a:latin typeface="Arial" charset="0"/>
                <a:ea typeface="ＭＳ Ｐゴシック" pitchFamily="-108" charset="-128"/>
                <a:cs typeface="ＭＳ Ｐゴシック" pitchFamily="-108" charset="-128"/>
              </a:defRPr>
            </a:lvl3pPr>
            <a:lvl4pPr algn="ctr" eaLnBrk="0" hangingPunct="0">
              <a:defRPr>
                <a:solidFill>
                  <a:schemeClr val="bg1"/>
                </a:solidFill>
                <a:latin typeface="Arial" charset="0"/>
                <a:ea typeface="ＭＳ Ｐゴシック" pitchFamily="-108" charset="-128"/>
                <a:cs typeface="ＭＳ Ｐゴシック" pitchFamily="-108" charset="-128"/>
              </a:defRPr>
            </a:lvl4pPr>
            <a:lvl5pPr algn="ctr" eaLnBrk="0" hangingPunct="0">
              <a:defRPr>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a:solidFill>
                  <a:schemeClr val="tx2"/>
                </a:solidFill>
                <a:latin typeface="Times New Roman" pitchFamily="-112" charset="0"/>
              </a:defRPr>
            </a:lvl6pPr>
            <a:lvl7pPr marL="914400" algn="ctr" eaLnBrk="0" fontAlgn="base" hangingPunct="0">
              <a:spcBef>
                <a:spcPct val="0"/>
              </a:spcBef>
              <a:spcAft>
                <a:spcPct val="0"/>
              </a:spcAft>
              <a:defRPr>
                <a:solidFill>
                  <a:schemeClr val="tx2"/>
                </a:solidFill>
                <a:latin typeface="Times New Roman" pitchFamily="-112" charset="0"/>
              </a:defRPr>
            </a:lvl7pPr>
            <a:lvl8pPr marL="1371600" algn="ctr" eaLnBrk="0" fontAlgn="base" hangingPunct="0">
              <a:spcBef>
                <a:spcPct val="0"/>
              </a:spcBef>
              <a:spcAft>
                <a:spcPct val="0"/>
              </a:spcAft>
              <a:defRPr>
                <a:solidFill>
                  <a:schemeClr val="tx2"/>
                </a:solidFill>
                <a:latin typeface="Times New Roman" pitchFamily="-112" charset="0"/>
              </a:defRPr>
            </a:lvl8pPr>
            <a:lvl9pPr marL="1828800" algn="ctr" eaLnBrk="0" fontAlgn="base" hangingPunct="0">
              <a:spcBef>
                <a:spcPct val="0"/>
              </a:spcBef>
              <a:spcAft>
                <a:spcPct val="0"/>
              </a:spcAft>
              <a:defRPr>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cs typeface="Arial" panose="020B0604020202020204" pitchFamily="34" charset="0"/>
              </a:rPr>
              <a:t>وملك الدهور الذي لا يفنى ولا يُرى الإله الحكيم وحده له الكرامة والمجد إلى دهر الدهور آمين(١ :١٧) ملك الملوك هذا هو يسوع نفسه لأنه صاحب السيادة الوحيد</a:t>
            </a:r>
            <a:br>
              <a:rPr kumimoji="0" lang="en-US" sz="360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cs typeface="Arial" panose="020B0604020202020204" pitchFamily="34" charset="0"/>
              </a:rPr>
            </a:br>
            <a:r>
              <a:rPr kumimoji="0" lang="ar-JO" sz="360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cs typeface="Arial" panose="020B0604020202020204" pitchFamily="34" charset="0"/>
              </a:rPr>
              <a:t> (٦: ١٤-١٥). 
</a:t>
            </a:r>
            <a:endParaRPr kumimoji="0" lang="en-US" sz="360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cs typeface="Arial" panose="020B0604020202020204" pitchFamily="34" charset="0"/>
            </a:endParaRPr>
          </a:p>
        </p:txBody>
      </p:sp>
      <p:sp>
        <p:nvSpPr>
          <p:cNvPr id="6"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٢٧ د</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Rectangle 2">
            <a:extLst>
              <a:ext uri="{FF2B5EF4-FFF2-40B4-BE49-F238E27FC236}">
                <a16:creationId xmlns:a16="http://schemas.microsoft.com/office/drawing/2014/main" id="{54F452C1-2781-D04A-92A8-0C110B0BC870}"/>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١ تيموثاوس</a:t>
            </a:r>
          </a:p>
        </p:txBody>
      </p:sp>
    </p:spTree>
    <p:extLst>
      <p:ext uri="{BB962C8B-B14F-4D97-AF65-F5344CB8AC3E}">
        <p14:creationId xmlns:p14="http://schemas.microsoft.com/office/powerpoint/2010/main" val="986467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29"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 xmlns:a14="http://schemas.microsoft.com/office/drawing/2010/main">
                <a:solidFill>
                  <a:srgbClr val="FFFFFF"/>
                </a:solidFill>
              </a14:hiddenFill>
            </a:ext>
          </a:extLst>
        </p:spPr>
      </p:pic>
      <p:sp>
        <p:nvSpPr>
          <p:cNvPr id="1555533" name="Text Box 77"/>
          <p:cNvSpPr txBox="1">
            <a:spLocks noChangeArrowheads="1"/>
          </p:cNvSpPr>
          <p:nvPr/>
        </p:nvSpPr>
        <p:spPr bwMode="auto">
          <a:xfrm>
            <a:off x="2843213" y="476250"/>
            <a:ext cx="1905000" cy="461963"/>
          </a:xfrm>
          <a:prstGeom prst="rect">
            <a:avLst/>
          </a:prstGeom>
          <a:noFill/>
          <a:ln w="9525">
            <a:noFill/>
            <a:miter lim="800000"/>
            <a:headEnd/>
            <a:tailEnd/>
          </a:ln>
          <a:effectLst>
            <a:outerShdw blurRad="63500" dist="38099" dir="2700000" algn="ctr" rotWithShape="0">
              <a:srgbClr val="020009">
                <a:alpha val="74998"/>
              </a:srgbClr>
            </a:outerShdw>
          </a:effec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a:defRPr/>
            </a:pPr>
            <a:r>
              <a:rPr lang="ar-JO" sz="240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مكدونية</a:t>
            </a:r>
            <a:endParaRPr lang="en-US" sz="240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pic>
        <p:nvPicPr>
          <p:cNvPr id="252931" name="Picture 3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8950" y="2855913"/>
            <a:ext cx="652463"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sp>
        <p:nvSpPr>
          <p:cNvPr id="2" name="Title 1"/>
          <p:cNvSpPr>
            <a:spLocks noGrp="1"/>
          </p:cNvSpPr>
          <p:nvPr>
            <p:ph type="title" idx="4294967295"/>
          </p:nvPr>
        </p:nvSpPr>
        <p:spPr>
          <a:xfrm>
            <a:off x="169863" y="4910138"/>
            <a:ext cx="5359400" cy="1947862"/>
          </a:xfrm>
          <a:effectLst/>
        </p:spPr>
        <p:txBody>
          <a:bodyPr/>
          <a:lstStyle/>
          <a:p>
            <a:pPr>
              <a:defRPr/>
            </a:pPr>
            <a:r>
              <a:rPr lang="ar-JO" sz="4800" b="1" dirty="0">
                <a:solidFill>
                  <a:srgbClr val="FFFFFF"/>
                </a:solidFill>
                <a:effectLst>
                  <a:outerShdw blurRad="50800" dist="88900" dir="2700000" algn="tl" rotWithShape="0">
                    <a:srgbClr val="000000"/>
                  </a:outerShdw>
                </a:effectLst>
                <a:latin typeface="Arial" panose="020B0604020202020204" pitchFamily="34" charset="0"/>
                <a:cs typeface="Arial" panose="020B0604020202020204" pitchFamily="34" charset="0"/>
              </a:rPr>
              <a:t>من أين إلى أين؟</a:t>
            </a:r>
            <a:endParaRPr lang="en-US" sz="4800" b="1" dirty="0">
              <a:solidFill>
                <a:srgbClr val="FFFFFF"/>
              </a:solidFill>
              <a:effectLst>
                <a:outerShdw blurRad="50800" dist="88900" dir="2700000" algn="tl" rotWithShape="0">
                  <a:srgbClr val="000000"/>
                </a:outerShdw>
              </a:effectLst>
              <a:latin typeface="Arial" panose="020B0604020202020204" pitchFamily="34" charset="0"/>
              <a:cs typeface="Arial" panose="020B0604020202020204" pitchFamily="34" charset="0"/>
            </a:endParaRPr>
          </a:p>
        </p:txBody>
      </p:sp>
      <p:sp>
        <p:nvSpPr>
          <p:cNvPr id="13" name="Oval 58"/>
          <p:cNvSpPr>
            <a:spLocks noChangeArrowheads="1"/>
          </p:cNvSpPr>
          <p:nvPr/>
        </p:nvSpPr>
        <p:spPr bwMode="auto">
          <a:xfrm>
            <a:off x="5364163" y="18446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eaLnBrk="0" hangingPunct="0">
              <a:defRPr/>
            </a:pPr>
            <a:endParaRPr lang="en-US" sz="2400" dirty="0">
              <a:solidFill>
                <a:srgbClr val="FFFFFF"/>
              </a:solidFill>
              <a:latin typeface="Arial" panose="020B0604020202020204" pitchFamily="34" charset="0"/>
              <a:cs typeface="Arial" panose="020B0604020202020204" pitchFamily="34" charset="0"/>
            </a:endParaRPr>
          </a:p>
        </p:txBody>
      </p:sp>
      <p:sp>
        <p:nvSpPr>
          <p:cNvPr id="14" name="Text Box 76"/>
          <p:cNvSpPr txBox="1">
            <a:spLocks noChangeArrowheads="1"/>
          </p:cNvSpPr>
          <p:nvPr/>
        </p:nvSpPr>
        <p:spPr bwMode="auto">
          <a:xfrm>
            <a:off x="5180013" y="1304925"/>
            <a:ext cx="2586037" cy="461963"/>
          </a:xfrm>
          <a:prstGeom prst="rect">
            <a:avLst/>
          </a:prstGeom>
          <a:noFill/>
          <a:ln w="9525">
            <a:noFill/>
            <a:miter lim="800000"/>
            <a:headEnd/>
            <a:tailEnd/>
          </a:ln>
          <a:effectLst>
            <a:outerShdw blurRad="63500" dist="38099" dir="2700000" algn="ctr" rotWithShape="0">
              <a:srgbClr val="020009">
                <a:alpha val="74998"/>
              </a:srgbClr>
            </a:outerShdw>
          </a:effec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defRPr/>
            </a:pPr>
            <a:r>
              <a:rPr lang="ar-JO" sz="240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أفسس</a:t>
            </a:r>
            <a:endParaRPr lang="en-US" sz="240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9" name="Text Box 76"/>
          <p:cNvSpPr txBox="1">
            <a:spLocks noChangeArrowheads="1"/>
          </p:cNvSpPr>
          <p:nvPr/>
        </p:nvSpPr>
        <p:spPr bwMode="auto">
          <a:xfrm>
            <a:off x="8001000" y="-9525"/>
            <a:ext cx="1109663" cy="461963"/>
          </a:xfrm>
          <a:prstGeom prst="rect">
            <a:avLst/>
          </a:prstGeom>
          <a:noFill/>
          <a:ln w="9525">
            <a:noFill/>
            <a:miter lim="800000"/>
            <a:headEnd/>
            <a:tailEnd/>
          </a:ln>
          <a:effectLst>
            <a:outerShdw blurRad="63500" dist="38099" dir="2700000" algn="ctr" rotWithShape="0">
              <a:srgbClr val="020009">
                <a:alpha val="74998"/>
              </a:srgbClr>
            </a:outerShdw>
          </a:effec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a:defRPr/>
            </a:pPr>
            <a:r>
              <a:rPr lang="ar-JO" sz="240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219</a:t>
            </a:r>
            <a:endParaRPr lang="en-US" sz="240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52936" name="Right Arrow 2"/>
          <p:cNvSpPr>
            <a:spLocks noChangeArrowheads="1"/>
          </p:cNvSpPr>
          <p:nvPr/>
        </p:nvSpPr>
        <p:spPr bwMode="auto">
          <a:xfrm rot="2405287">
            <a:off x="4175125" y="1125538"/>
            <a:ext cx="1081088" cy="503237"/>
          </a:xfrm>
          <a:prstGeom prst="rightArrow">
            <a:avLst>
              <a:gd name="adj1" fmla="val 50000"/>
              <a:gd name="adj2" fmla="val 50126"/>
            </a:avLst>
          </a:prstGeom>
          <a:solidFill>
            <a:srgbClr val="FFFFFF"/>
          </a:solidFill>
          <a:ln w="38100">
            <a:solidFill>
              <a:schemeClr val="bg2"/>
            </a:solidFill>
            <a:round/>
            <a:headEnd/>
            <a:tailEnd/>
          </a:ln>
        </p:spPr>
        <p:txBody>
          <a:bodyPr/>
          <a:lstStyle/>
          <a:p>
            <a:pPr eaLnBrk="0" hangingPunct="0"/>
            <a:endParaRPr lang="en-US" sz="2400" dirty="0">
              <a:solidFill>
                <a:schemeClr val="tx1"/>
              </a:solidFill>
              <a:latin typeface="Arial" panose="020B0604020202020204" pitchFamily="34" charset="0"/>
              <a:cs typeface="Arial" panose="020B0604020202020204" pitchFamily="34"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55553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3" presetClass="entr" presetSubtype="36"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strVal val="(6*min(max(#ppt_w*#ppt_h,.3),1)-7.4)/-.7*#ppt_w"/>
                                          </p:val>
                                        </p:tav>
                                        <p:tav tm="100000">
                                          <p:val>
                                            <p:strVal val="#ppt_w"/>
                                          </p:val>
                                        </p:tav>
                                      </p:tavLst>
                                    </p:anim>
                                    <p:anim calcmode="lin" valueType="num">
                                      <p:cBhvr>
                                        <p:cTn id="12" dur="500" fill="hold"/>
                                        <p:tgtEl>
                                          <p:spTgt spid="13"/>
                                        </p:tgtEl>
                                        <p:attrNameLst>
                                          <p:attrName>ppt_h</p:attrName>
                                        </p:attrNameLst>
                                      </p:cBhvr>
                                      <p:tavLst>
                                        <p:tav tm="0">
                                          <p:val>
                                            <p:strVal val="(6*min(max(#ppt_w*#ppt_h,.3),1)-7.4)/-.7*#ppt_h"/>
                                          </p:val>
                                        </p:tav>
                                        <p:tav tm="100000">
                                          <p:val>
                                            <p:strVal val="#ppt_h"/>
                                          </p:val>
                                        </p:tav>
                                      </p:tavLst>
                                    </p:anim>
                                    <p:anim calcmode="lin" valueType="num">
                                      <p:cBhvr>
                                        <p:cTn id="13" dur="500" fill="hold"/>
                                        <p:tgtEl>
                                          <p:spTgt spid="13"/>
                                        </p:tgtEl>
                                        <p:attrNameLst>
                                          <p:attrName>ppt_x</p:attrName>
                                        </p:attrNameLst>
                                      </p:cBhvr>
                                      <p:tavLst>
                                        <p:tav tm="0">
                                          <p:val>
                                            <p:fltVal val="0.5"/>
                                          </p:val>
                                        </p:tav>
                                        <p:tav tm="100000">
                                          <p:val>
                                            <p:strVal val="#ppt_x"/>
                                          </p:val>
                                        </p:tav>
                                      </p:tavLst>
                                    </p:anim>
                                    <p:anim calcmode="lin" valueType="num">
                                      <p:cBhvr>
                                        <p:cTn id="14" dur="500" fill="hold"/>
                                        <p:tgtEl>
                                          <p:spTgt spid="13"/>
                                        </p:tgtEl>
                                        <p:attrNameLst>
                                          <p:attrName>ppt_y</p:attrName>
                                        </p:attrNameLst>
                                      </p:cBhvr>
                                      <p:tavLst>
                                        <p:tav tm="0">
                                          <p:val>
                                            <p:strVal val="1+(6*min(max(#ppt_w*#ppt_h,.3),1)-7.4)/-.7*#ppt_h/2"/>
                                          </p:val>
                                        </p:tav>
                                        <p:tav tm="100000">
                                          <p:val>
                                            <p:strVal val="#ppt_y"/>
                                          </p:val>
                                        </p:tav>
                                      </p:tavLst>
                                    </p:anim>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5533" grpId="0"/>
      <p:bldP spid="13" grpId="0" animBg="1"/>
      <p:bldP spid="14" grpId="0"/>
      <p:bldP spid="19"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9" name="Picture 2" descr="Picture 2"/>
          <p:cNvPicPr>
            <a:picLocks noChangeAspect="1"/>
          </p:cNvPicPr>
          <p:nvPr/>
        </p:nvPicPr>
        <p:blipFill>
          <a:blip r:embed="rId3"/>
          <a:srcRect l="11944" t="35250" r="33254" b="8408"/>
          <a:stretch>
            <a:fillRect/>
          </a:stretch>
        </p:blipFill>
        <p:spPr>
          <a:xfrm>
            <a:off x="-1" y="23809"/>
            <a:ext cx="9144002" cy="6834190"/>
          </a:xfrm>
          <a:prstGeom prst="rect">
            <a:avLst/>
          </a:prstGeom>
          <a:ln w="12700">
            <a:miter lim="400000"/>
          </a:ln>
        </p:spPr>
      </p:pic>
      <p:sp>
        <p:nvSpPr>
          <p:cNvPr id="1460" name="Rectangle 2"/>
          <p:cNvSpPr/>
          <p:nvPr/>
        </p:nvSpPr>
        <p:spPr>
          <a:xfrm>
            <a:off x="0" y="-27384"/>
            <a:ext cx="9144000" cy="582211"/>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450" tIns="44450" rIns="44450" bIns="44450">
            <a:spAutoFit/>
          </a:bodyPr>
          <a:lstStyle>
            <a:lvl1pPr algn="ctr" defTabSz="457200">
              <a:defRPr sz="3200" b="0">
                <a:solidFill>
                  <a:schemeClr val="accent3">
                    <a:lumOff val="44000"/>
                  </a:schemeClr>
                </a:solidFill>
                <a:latin typeface="Arial Black"/>
                <a:ea typeface="Arial Black"/>
                <a:cs typeface="Arial Black"/>
                <a:sym typeface="Arial Black"/>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Black"/>
              </a:rPr>
              <a:t>رسالة </a:t>
            </a:r>
            <a:r>
              <a:rPr kumimoji="0" sz="3200" b="1"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Arial Black"/>
              </a:rPr>
              <a:t>بولس</a:t>
            </a:r>
            <a:r>
              <a:rPr kumimoji="0"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Black"/>
              </a:rPr>
              <a:t> </a:t>
            </a:r>
            <a:r>
              <a:rPr kumimoji="0" sz="3200" b="1"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Arial Black"/>
              </a:rPr>
              <a:t>في</a:t>
            </a:r>
            <a:r>
              <a:rPr kumimoji="0"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Black"/>
              </a:rPr>
              <a:t> </a:t>
            </a:r>
            <a:r>
              <a:rPr kumimoji="0" sz="3200" b="1"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Arial Black"/>
              </a:rPr>
              <a:t>أعمال</a:t>
            </a:r>
            <a:r>
              <a:rPr kumimoji="0"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Black"/>
              </a:rPr>
              <a:t> ٢٨: ٣٠ - ٣١</a:t>
            </a:r>
          </a:p>
        </p:txBody>
      </p:sp>
      <p:sp>
        <p:nvSpPr>
          <p:cNvPr id="1461" name="Rectangle 15"/>
          <p:cNvSpPr txBox="1"/>
          <p:nvPr/>
        </p:nvSpPr>
        <p:spPr>
          <a:xfrm>
            <a:off x="46037" y="6575145"/>
            <a:ext cx="6089650" cy="2590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450" tIns="44450" rIns="44450" bIns="44450">
            <a:spAutoFit/>
          </a:bodyPr>
          <a:lstStyle>
            <a:lvl1pPr defTabSz="457200">
              <a:defRPr sz="1100" b="0">
                <a:latin typeface="Arial Narrow"/>
                <a:ea typeface="Arial Narrow"/>
                <a:cs typeface="Arial Narrow"/>
                <a:sym typeface="Arial Narrow"/>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11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Narrow"/>
              </a:rPr>
              <a:t>©  https://</a:t>
            </a:r>
            <a:r>
              <a:rPr kumimoji="0" sz="11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Narrow"/>
              </a:rPr>
              <a:t>www.deviantart.com</a:t>
            </a:r>
            <a:r>
              <a:rPr kumimoji="0" sz="11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Narrow"/>
              </a:rPr>
              <a:t>/sharklord1/art/Alt-Roman-Empire-Provinces-701148110</a:t>
            </a:r>
          </a:p>
        </p:txBody>
      </p:sp>
      <p:sp>
        <p:nvSpPr>
          <p:cNvPr id="1462" name="Rectangle 17"/>
          <p:cNvSpPr txBox="1">
            <a:spLocks noGrp="1"/>
          </p:cNvSpPr>
          <p:nvPr>
            <p:ph type="title" idx="4294967295"/>
          </p:nvPr>
        </p:nvSpPr>
        <p:spPr>
          <a:xfrm>
            <a:off x="7639050" y="609600"/>
            <a:ext cx="1257300" cy="400050"/>
          </a:xfrm>
          <a:prstGeom prst="rect">
            <a:avLst/>
          </a:prstGeom>
        </p:spPr>
        <p:txBody>
          <a:bodyPr/>
          <a:lstStyle>
            <a:lvl1pPr>
              <a:defRPr sz="100" b="0">
                <a:solidFill>
                  <a:srgbClr val="000066"/>
                </a:solidFill>
                <a:latin typeface="Arial Narrow"/>
                <a:ea typeface="Arial Narrow"/>
                <a:cs typeface="Arial Narrow"/>
                <a:sym typeface="Arial Narrow"/>
              </a:defRPr>
            </a:lvl1pPr>
          </a:lstStyle>
          <a:p>
            <a:pPr rtl="0">
              <a:defRPr/>
            </a:pPr>
            <a:r>
              <a:rPr b="1" dirty="0">
                <a:latin typeface="Arial" panose="020B0604020202020204" pitchFamily="34" charset="0"/>
                <a:cs typeface="Arial" panose="020B0604020202020204" pitchFamily="34" charset="0"/>
              </a:rPr>
              <a:t>Bible Lands Blank Map</a:t>
            </a:r>
          </a:p>
        </p:txBody>
      </p:sp>
      <p:sp>
        <p:nvSpPr>
          <p:cNvPr id="1463" name="Text Box 7"/>
          <p:cNvSpPr txBox="1"/>
          <p:nvPr/>
        </p:nvSpPr>
        <p:spPr>
          <a:xfrm>
            <a:off x="45666" y="2057824"/>
            <a:ext cx="2459363" cy="5950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67" tIns="45667" rIns="45667" bIns="45667">
            <a:spAutoFit/>
          </a:bodyPr>
          <a:lstStyle>
            <a:lvl1pPr rtl="1">
              <a:defRPr sz="3200" b="0">
                <a:solidFill>
                  <a:srgbClr val="FFFF00"/>
                </a:solidFill>
                <a:latin typeface="ＭＳ Ｐゴシック"/>
                <a:ea typeface="ＭＳ Ｐゴシック"/>
                <a:cs typeface="ＭＳ Ｐゴシック"/>
                <a:sym typeface="ＭＳ Ｐゴシック"/>
              </a:defRPr>
            </a:lvl1pPr>
          </a:lstStyle>
          <a:p>
            <a:pPr marL="0" marR="0" lvl="0" indent="0" algn="l"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lang="ar-JO" sz="3200" b="1" u="none" strike="noStrike" kern="0" cap="none" spc="0" normalizeH="0" baseline="0" noProof="0" dirty="0">
                <a:ln>
                  <a:noFill/>
                </a:ln>
                <a:solidFill>
                  <a:srgbClr val="FFFF00"/>
                </a:solidFill>
                <a:effectLst>
                  <a:glow rad="228600">
                    <a:srgbClr val="000000">
                      <a:alpha val="83000"/>
                    </a:srgbClr>
                  </a:glow>
                </a:effectLst>
                <a:uLnTx/>
                <a:uFillTx/>
                <a:latin typeface="Arial" panose="020B0604020202020204" pitchFamily="34" charset="0"/>
                <a:cs typeface="Arial" panose="020B0604020202020204" pitchFamily="34" charset="0"/>
                <a:sym typeface="ＭＳ Ｐゴシック"/>
              </a:rPr>
              <a:t>إ</a:t>
            </a:r>
            <a:r>
              <a:rPr kumimoji="0" sz="3200" b="1" u="none" strike="noStrike" kern="0" cap="none" spc="0" normalizeH="0" baseline="0" noProof="0" dirty="0" err="1">
                <a:ln>
                  <a:noFill/>
                </a:ln>
                <a:solidFill>
                  <a:srgbClr val="FFFF00"/>
                </a:solidFill>
                <a:effectLst>
                  <a:glow rad="228600">
                    <a:srgbClr val="000000">
                      <a:alpha val="83000"/>
                    </a:srgbClr>
                  </a:glow>
                </a:effectLst>
                <a:uLnTx/>
                <a:uFillTx/>
                <a:latin typeface="Arial" panose="020B0604020202020204" pitchFamily="34" charset="0"/>
                <a:cs typeface="Arial" panose="020B0604020202020204" pitchFamily="34" charset="0"/>
                <a:sym typeface="ＭＳ Ｐゴシック"/>
              </a:rPr>
              <a:t>سبانيا</a:t>
            </a:r>
            <a:endParaRPr kumimoji="0" sz="3200" b="1" u="none" strike="noStrike" kern="0" cap="none" spc="0" normalizeH="0" baseline="0" noProof="0" dirty="0">
              <a:ln>
                <a:noFill/>
              </a:ln>
              <a:solidFill>
                <a:srgbClr val="FFFF00"/>
              </a:solidFill>
              <a:effectLst>
                <a:glow rad="228600">
                  <a:srgbClr val="000000">
                    <a:alpha val="83000"/>
                  </a:srgbClr>
                </a:glow>
              </a:effectLst>
              <a:uLnTx/>
              <a:uFillTx/>
              <a:latin typeface="Arial" panose="020B0604020202020204" pitchFamily="34" charset="0"/>
              <a:cs typeface="Arial" panose="020B0604020202020204" pitchFamily="34" charset="0"/>
              <a:sym typeface="ＭＳ Ｐゴシック"/>
            </a:endParaRPr>
          </a:p>
        </p:txBody>
      </p:sp>
      <p:sp>
        <p:nvSpPr>
          <p:cNvPr id="1464" name="Text Box 7"/>
          <p:cNvSpPr txBox="1"/>
          <p:nvPr/>
        </p:nvSpPr>
        <p:spPr>
          <a:xfrm>
            <a:off x="2836992" y="1473156"/>
            <a:ext cx="2459362" cy="5950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67" tIns="45667" rIns="45667" bIns="45667">
            <a:spAutoFit/>
          </a:bodyPr>
          <a:lstStyle>
            <a:lvl1pPr rtl="1">
              <a:defRPr sz="3200" b="0">
                <a:solidFill>
                  <a:srgbClr val="FFFF00"/>
                </a:solidFill>
                <a:latin typeface="ＭＳ Ｐゴシック"/>
                <a:ea typeface="ＭＳ Ｐゴシック"/>
                <a:cs typeface="ＭＳ Ｐゴシック"/>
                <a:sym typeface="ＭＳ Ｐゴシック"/>
              </a:defRPr>
            </a:lvl1pPr>
          </a:lstStyle>
          <a:p>
            <a:pPr marL="0" marR="0" lvl="0" indent="0" algn="l"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sz="3200" b="1" u="none" strike="noStrike" kern="0" cap="none" spc="0" normalizeH="0" baseline="0" noProof="0" dirty="0">
                <a:ln>
                  <a:noFill/>
                </a:ln>
                <a:solidFill>
                  <a:srgbClr val="FFFF00"/>
                </a:solidFill>
                <a:effectLst>
                  <a:glow rad="228600">
                    <a:srgbClr val="000000">
                      <a:alpha val="83000"/>
                    </a:srgbClr>
                  </a:glow>
                </a:effectLst>
                <a:uLnTx/>
                <a:uFillTx/>
                <a:latin typeface="Arial" panose="020B0604020202020204" pitchFamily="34" charset="0"/>
                <a:cs typeface="Arial" panose="020B0604020202020204" pitchFamily="34" charset="0"/>
                <a:sym typeface="ＭＳ Ｐゴシック"/>
              </a:rPr>
              <a:t>روما</a:t>
            </a:r>
          </a:p>
        </p:txBody>
      </p:sp>
      <p:sp>
        <p:nvSpPr>
          <p:cNvPr id="1465" name="Text Box 7"/>
          <p:cNvSpPr txBox="1"/>
          <p:nvPr/>
        </p:nvSpPr>
        <p:spPr>
          <a:xfrm>
            <a:off x="5644362" y="1376904"/>
            <a:ext cx="2459362" cy="5950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67" tIns="45667" rIns="45667" bIns="45667">
            <a:spAutoFit/>
          </a:bodyPr>
          <a:lstStyle>
            <a:lvl1pPr rtl="1">
              <a:defRPr sz="3200" b="0">
                <a:solidFill>
                  <a:srgbClr val="FFFF00"/>
                </a:solidFill>
                <a:latin typeface="ＭＳ Ｐゴシック"/>
                <a:ea typeface="ＭＳ Ｐゴシック"/>
                <a:cs typeface="ＭＳ Ｐゴシック"/>
                <a:sym typeface="ＭＳ Ｐゴシック"/>
              </a:defRPr>
            </a:lvl1pPr>
          </a:lstStyle>
          <a:p>
            <a:pPr marL="0" marR="0" lvl="0" indent="0" algn="l"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lang="ar-JO" sz="3200" b="1" u="none" strike="noStrike" kern="0" cap="none" spc="0" normalizeH="0" baseline="0" noProof="0" dirty="0">
                <a:ln>
                  <a:noFill/>
                </a:ln>
                <a:solidFill>
                  <a:srgbClr val="FFFF00"/>
                </a:solidFill>
                <a:effectLst>
                  <a:glow rad="228600">
                    <a:srgbClr val="000000">
                      <a:alpha val="83000"/>
                    </a:srgbClr>
                  </a:glow>
                </a:effectLst>
                <a:uLnTx/>
                <a:uFillTx/>
                <a:latin typeface="Arial" panose="020B0604020202020204" pitchFamily="34" charset="0"/>
                <a:cs typeface="Arial" panose="020B0604020202020204" pitchFamily="34" charset="0"/>
                <a:sym typeface="ＭＳ Ｐゴシック"/>
              </a:rPr>
              <a:t>مكدونية</a:t>
            </a:r>
            <a:endParaRPr kumimoji="0" sz="3200" b="1" u="none" strike="noStrike" kern="0" cap="none" spc="0" normalizeH="0" baseline="0" noProof="0" dirty="0">
              <a:ln>
                <a:noFill/>
              </a:ln>
              <a:solidFill>
                <a:srgbClr val="FFFF00"/>
              </a:solidFill>
              <a:effectLst>
                <a:glow rad="228600">
                  <a:srgbClr val="000000">
                    <a:alpha val="83000"/>
                  </a:srgbClr>
                </a:glow>
              </a:effectLst>
              <a:uLnTx/>
              <a:uFillTx/>
              <a:latin typeface="Arial" panose="020B0604020202020204" pitchFamily="34" charset="0"/>
              <a:cs typeface="Arial" panose="020B0604020202020204" pitchFamily="34" charset="0"/>
              <a:sym typeface="ＭＳ Ｐゴシック"/>
            </a:endParaRPr>
          </a:p>
        </p:txBody>
      </p:sp>
      <p:sp>
        <p:nvSpPr>
          <p:cNvPr id="1466" name="Text Box 7"/>
          <p:cNvSpPr txBox="1"/>
          <p:nvPr/>
        </p:nvSpPr>
        <p:spPr>
          <a:xfrm>
            <a:off x="6391321" y="4009521"/>
            <a:ext cx="2459362" cy="5950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67" tIns="45667" rIns="45667" bIns="45667">
            <a:spAutoFit/>
          </a:bodyPr>
          <a:lstStyle>
            <a:lvl1pPr algn="ctr" rtl="1">
              <a:defRPr sz="3200" b="0">
                <a:solidFill>
                  <a:srgbClr val="FFFF00"/>
                </a:solidFill>
                <a:latin typeface="ＭＳ Ｐゴシック"/>
                <a:ea typeface="ＭＳ Ｐゴシック"/>
                <a:cs typeface="ＭＳ Ｐゴシック"/>
                <a:sym typeface="ＭＳ Ｐゴシック"/>
              </a:defRPr>
            </a:lvl1pPr>
          </a:lstStyle>
          <a:p>
            <a:pPr marL="0" marR="0" lvl="0" indent="0" algn="ctr"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sz="3200" b="1" u="none" strike="noStrike" kern="0" cap="none" spc="0" normalizeH="0" baseline="0" noProof="0" dirty="0" err="1">
                <a:ln>
                  <a:noFill/>
                </a:ln>
                <a:solidFill>
                  <a:srgbClr val="FFFF00"/>
                </a:solidFill>
                <a:effectLst>
                  <a:glow rad="228600">
                    <a:srgbClr val="000000">
                      <a:alpha val="83000"/>
                    </a:srgbClr>
                  </a:glow>
                </a:effectLst>
                <a:uLnTx/>
                <a:uFillTx/>
                <a:latin typeface="Arial" panose="020B0604020202020204" pitchFamily="34" charset="0"/>
                <a:cs typeface="Arial" panose="020B0604020202020204" pitchFamily="34" charset="0"/>
                <a:sym typeface="ＭＳ Ｐゴシック"/>
              </a:rPr>
              <a:t>كريت</a:t>
            </a:r>
            <a:endParaRPr kumimoji="0" sz="3200" b="1" u="none" strike="noStrike" kern="0" cap="none" spc="0" normalizeH="0" baseline="0" noProof="0" dirty="0">
              <a:ln>
                <a:noFill/>
              </a:ln>
              <a:solidFill>
                <a:srgbClr val="FFFF00"/>
              </a:solidFill>
              <a:effectLst>
                <a:glow rad="228600">
                  <a:srgbClr val="000000">
                    <a:alpha val="83000"/>
                  </a:srgbClr>
                </a:glow>
              </a:effectLst>
              <a:uLnTx/>
              <a:uFillTx/>
              <a:latin typeface="Arial" panose="020B0604020202020204" pitchFamily="34" charset="0"/>
              <a:cs typeface="Arial" panose="020B0604020202020204" pitchFamily="34" charset="0"/>
              <a:sym typeface="ＭＳ Ｐゴシック"/>
            </a:endParaRPr>
          </a:p>
        </p:txBody>
      </p:sp>
      <p:sp>
        <p:nvSpPr>
          <p:cNvPr id="1467" name="Text Box 7"/>
          <p:cNvSpPr txBox="1"/>
          <p:nvPr/>
        </p:nvSpPr>
        <p:spPr>
          <a:xfrm>
            <a:off x="6568489" y="2533111"/>
            <a:ext cx="2459362" cy="5950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67" tIns="45667" rIns="45667" bIns="45667">
            <a:spAutoFit/>
          </a:bodyPr>
          <a:lstStyle>
            <a:lvl1pPr algn="r" rtl="1">
              <a:defRPr sz="3200" b="0">
                <a:solidFill>
                  <a:srgbClr val="FFFF00"/>
                </a:solidFill>
                <a:latin typeface="ＭＳ Ｐゴシック"/>
                <a:ea typeface="ＭＳ Ｐゴシック"/>
                <a:cs typeface="ＭＳ Ｐゴシック"/>
                <a:sym typeface="ＭＳ Ｐゴシック"/>
              </a:defRPr>
            </a:lvl1pPr>
          </a:lstStyle>
          <a:p>
            <a:pPr marL="0" marR="0" lvl="0" indent="0" algn="r"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lang="ar-JO" sz="3200" b="1" u="none" strike="noStrike" kern="0" cap="none" spc="0" normalizeH="0" baseline="0" noProof="0" dirty="0">
                <a:ln>
                  <a:noFill/>
                </a:ln>
                <a:solidFill>
                  <a:srgbClr val="FFFF00"/>
                </a:solidFill>
                <a:effectLst>
                  <a:glow rad="228600">
                    <a:srgbClr val="000000">
                      <a:alpha val="83000"/>
                    </a:srgbClr>
                  </a:glow>
                </a:effectLst>
                <a:uLnTx/>
                <a:uFillTx/>
                <a:latin typeface="Arial" panose="020B0604020202020204" pitchFamily="34" charset="0"/>
                <a:cs typeface="Arial" panose="020B0604020202020204" pitchFamily="34" charset="0"/>
                <a:sym typeface="ＭＳ Ｐゴシック"/>
              </a:rPr>
              <a:t>أ</a:t>
            </a:r>
            <a:r>
              <a:rPr kumimoji="0" sz="3200" b="1" u="none" strike="noStrike" kern="0" cap="none" spc="0" normalizeH="0" baseline="0" noProof="0" dirty="0" err="1">
                <a:ln>
                  <a:noFill/>
                </a:ln>
                <a:solidFill>
                  <a:srgbClr val="FFFF00"/>
                </a:solidFill>
                <a:effectLst>
                  <a:glow rad="228600">
                    <a:srgbClr val="000000">
                      <a:alpha val="83000"/>
                    </a:srgbClr>
                  </a:glow>
                </a:effectLst>
                <a:uLnTx/>
                <a:uFillTx/>
                <a:latin typeface="Arial" panose="020B0604020202020204" pitchFamily="34" charset="0"/>
                <a:cs typeface="Arial" panose="020B0604020202020204" pitchFamily="34" charset="0"/>
                <a:sym typeface="ＭＳ Ｐゴシック"/>
              </a:rPr>
              <a:t>فسس</a:t>
            </a:r>
            <a:endParaRPr kumimoji="0" sz="3200" b="1" u="none" strike="noStrike" kern="0" cap="none" spc="0" normalizeH="0" baseline="0" noProof="0" dirty="0">
              <a:ln>
                <a:noFill/>
              </a:ln>
              <a:solidFill>
                <a:srgbClr val="FFFF00"/>
              </a:solidFill>
              <a:effectLst>
                <a:glow rad="228600">
                  <a:srgbClr val="000000">
                    <a:alpha val="83000"/>
                  </a:srgbClr>
                </a:glow>
              </a:effectLst>
              <a:uLnTx/>
              <a:uFillTx/>
              <a:latin typeface="Arial" panose="020B0604020202020204" pitchFamily="34" charset="0"/>
              <a:cs typeface="Arial" panose="020B0604020202020204" pitchFamily="34" charset="0"/>
              <a:sym typeface="ＭＳ Ｐゴシック"/>
            </a:endParaRPr>
          </a:p>
        </p:txBody>
      </p:sp>
      <p:sp>
        <p:nvSpPr>
          <p:cNvPr id="1468" name="Text Box 7"/>
          <p:cNvSpPr txBox="1"/>
          <p:nvPr/>
        </p:nvSpPr>
        <p:spPr>
          <a:xfrm>
            <a:off x="2593057" y="1971675"/>
            <a:ext cx="1894505" cy="461558"/>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67" tIns="45667" rIns="45667" bIns="45667">
            <a:spAutoFit/>
          </a:bodyPr>
          <a:lstStyle>
            <a:lvl1pPr algn="ctr" rtl="1">
              <a:defRPr sz="2400" b="0">
                <a:solidFill>
                  <a:schemeClr val="accent3">
                    <a:lumOff val="44000"/>
                  </a:schemeClr>
                </a:solidFill>
                <a:latin typeface="ＭＳ Ｐゴシック"/>
                <a:ea typeface="ＭＳ Ｐゴシック"/>
                <a:cs typeface="ＭＳ Ｐゴシック"/>
                <a:sym typeface="ＭＳ Ｐゴシック"/>
              </a:defRPr>
            </a:lvl1pPr>
          </a:lstStyle>
          <a:p>
            <a:pPr marL="0" marR="0" lvl="0" indent="0" algn="ctr"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ＭＳ Ｐゴシック"/>
              </a:rPr>
              <a:t>افسس</a:t>
            </a:r>
          </a:p>
        </p:txBody>
      </p:sp>
      <p:sp>
        <p:nvSpPr>
          <p:cNvPr id="1469" name="Text Box 2"/>
          <p:cNvSpPr txBox="1"/>
          <p:nvPr/>
        </p:nvSpPr>
        <p:spPr>
          <a:xfrm>
            <a:off x="8434924" y="89445"/>
            <a:ext cx="611704" cy="461665"/>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defTabSz="457200">
              <a:defRPr sz="2400">
                <a:solidFill>
                  <a:schemeClr val="accent3">
                    <a:lumOff val="44000"/>
                  </a:schemeClr>
                </a:solidFill>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sz="24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١٤٢</a:t>
            </a:r>
          </a:p>
        </p:txBody>
      </p:sp>
      <p:sp>
        <p:nvSpPr>
          <p:cNvPr id="1470" name="Text Box 7"/>
          <p:cNvSpPr txBox="1"/>
          <p:nvPr/>
        </p:nvSpPr>
        <p:spPr>
          <a:xfrm>
            <a:off x="2593057" y="2452939"/>
            <a:ext cx="1894505" cy="461558"/>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67" tIns="45667" rIns="45667" bIns="45667">
            <a:spAutoFit/>
          </a:bodyPr>
          <a:lstStyle>
            <a:lvl1pPr algn="ctr" rtl="1">
              <a:defRPr sz="2400" b="0">
                <a:solidFill>
                  <a:schemeClr val="accent3">
                    <a:lumOff val="44000"/>
                  </a:schemeClr>
                </a:solidFill>
                <a:latin typeface="ＭＳ Ｐゴシック"/>
                <a:ea typeface="ＭＳ Ｐゴシック"/>
                <a:cs typeface="ＭＳ Ｐゴシック"/>
                <a:sym typeface="ＭＳ Ｐゴシック"/>
              </a:defRPr>
            </a:lvl1pPr>
          </a:lstStyle>
          <a:p>
            <a:pPr marL="0" marR="0" lvl="0" indent="0" algn="ctr"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ＭＳ Ｐゴシック"/>
              </a:rPr>
              <a:t>كولوسي</a:t>
            </a:r>
          </a:p>
        </p:txBody>
      </p:sp>
      <p:sp>
        <p:nvSpPr>
          <p:cNvPr id="1471" name="Text Box 7"/>
          <p:cNvSpPr txBox="1"/>
          <p:nvPr/>
        </p:nvSpPr>
        <p:spPr>
          <a:xfrm>
            <a:off x="2593057" y="2934201"/>
            <a:ext cx="1894505" cy="461558"/>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67" tIns="45667" rIns="45667" bIns="45667">
            <a:spAutoFit/>
          </a:bodyPr>
          <a:lstStyle>
            <a:lvl1pPr algn="ctr" rtl="1">
              <a:defRPr sz="2400" b="0">
                <a:solidFill>
                  <a:schemeClr val="accent3">
                    <a:lumOff val="44000"/>
                  </a:schemeClr>
                </a:solidFill>
                <a:latin typeface="ＭＳ Ｐゴシック"/>
                <a:ea typeface="ＭＳ Ｐゴシック"/>
                <a:cs typeface="ＭＳ Ｐゴシック"/>
                <a:sym typeface="ＭＳ Ｐゴシック"/>
              </a:defRPr>
            </a:lvl1pPr>
          </a:lstStyle>
          <a:p>
            <a:pPr marL="0" marR="0" lvl="0" indent="0" algn="ctr"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sz="2400" b="1"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ＭＳ Ｐゴシック"/>
              </a:rPr>
              <a:t>فليمون</a:t>
            </a:r>
            <a:endParaRPr kumimoji="0"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ＭＳ Ｐゴシック"/>
            </a:endParaRPr>
          </a:p>
        </p:txBody>
      </p:sp>
      <p:sp>
        <p:nvSpPr>
          <p:cNvPr id="1472" name="Text Box 7"/>
          <p:cNvSpPr txBox="1"/>
          <p:nvPr/>
        </p:nvSpPr>
        <p:spPr>
          <a:xfrm>
            <a:off x="2602682" y="3415465"/>
            <a:ext cx="1894504" cy="461558"/>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67" tIns="45667" rIns="45667" bIns="45667">
            <a:spAutoFit/>
          </a:bodyPr>
          <a:lstStyle>
            <a:lvl1pPr algn="ctr" rtl="1">
              <a:defRPr sz="2400" b="0">
                <a:solidFill>
                  <a:schemeClr val="accent3">
                    <a:lumOff val="44000"/>
                  </a:schemeClr>
                </a:solidFill>
                <a:latin typeface="ＭＳ Ｐゴシック"/>
                <a:ea typeface="ＭＳ Ｐゴシック"/>
                <a:cs typeface="ＭＳ Ｐゴシック"/>
                <a:sym typeface="ＭＳ Ｐゴシック"/>
              </a:defRPr>
            </a:lvl1pPr>
          </a:lstStyle>
          <a:p>
            <a:pPr marL="0" marR="0" lvl="0" indent="0" algn="ctr"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sz="2400" b="1"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ＭＳ Ｐゴシック"/>
              </a:rPr>
              <a:t>فيلبي</a:t>
            </a:r>
            <a:endParaRPr kumimoji="0"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ＭＳ Ｐゴシック"/>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4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4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14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14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8" grpId="0" animBg="1" advAuto="0"/>
      <p:bldP spid="1470" grpId="0" animBg="1" advAuto="0"/>
      <p:bldP spid="1471" grpId="0" animBg="1" advAuto="0"/>
      <p:bldP spid="1472" grpId="0" animBg="1" advAuto="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6" name="Rectangle 2"/>
          <p:cNvSpPr txBox="1">
            <a:spLocks noGrp="1"/>
          </p:cNvSpPr>
          <p:nvPr>
            <p:ph type="title" idx="4294967295"/>
          </p:nvPr>
        </p:nvSpPr>
        <p:spPr>
          <a:xfrm>
            <a:off x="838200" y="228600"/>
            <a:ext cx="7543800" cy="381000"/>
          </a:xfrm>
          <a:prstGeom prst="rect">
            <a:avLst/>
          </a:prstGeom>
        </p:spPr>
        <p:txBody>
          <a:bodyPr lIns="46037" tIns="46037" rIns="46037" bIns="46037"/>
          <a:lstStyle>
            <a:lvl1pPr>
              <a:defRPr sz="1200">
                <a:solidFill>
                  <a:srgbClr val="996600"/>
                </a:solidFill>
                <a:latin typeface="Arial"/>
                <a:ea typeface="Arial"/>
                <a:cs typeface="Arial"/>
                <a:sym typeface="Arial"/>
              </a:defRPr>
            </a:lvl1pPr>
          </a:lstStyle>
          <a:p>
            <a:pPr>
              <a:defRPr/>
            </a:pPr>
            <a:r>
              <a:rPr dirty="0">
                <a:latin typeface="Arial" panose="020B0604020202020204" pitchFamily="34" charset="0"/>
                <a:cs typeface="Arial" panose="020B0604020202020204" pitchFamily="34" charset="0"/>
              </a:rPr>
              <a:t>Date 1</a:t>
            </a:r>
          </a:p>
        </p:txBody>
      </p:sp>
      <p:sp>
        <p:nvSpPr>
          <p:cNvPr id="1477" name="Text Box 4"/>
          <p:cNvSpPr txBox="1"/>
          <p:nvPr/>
        </p:nvSpPr>
        <p:spPr>
          <a:xfrm>
            <a:off x="4038598" y="152399"/>
            <a:ext cx="1050928" cy="523220"/>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rtl="1">
              <a:defRPr sz="2800" b="0">
                <a:solidFill>
                  <a:schemeClr val="accent3">
                    <a:lumOff val="44000"/>
                  </a:schemeClr>
                </a:solidFill>
                <a:latin typeface="SimSun"/>
                <a:ea typeface="SimSun"/>
                <a:cs typeface="SimSun"/>
                <a:sym typeface="SimSun"/>
              </a:defRPr>
            </a:lvl1pPr>
          </a:lstStyle>
          <a:p>
            <a:pPr marL="0" marR="0" lvl="0" indent="0" algn="ctr" defTabSz="914400"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sz="2800" b="1"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SimSun"/>
              </a:rPr>
              <a:t>البيانات</a:t>
            </a:r>
            <a:r>
              <a:rPr kumimoji="0" sz="2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SimSun"/>
              </a:rPr>
              <a:t> </a:t>
            </a:r>
          </a:p>
        </p:txBody>
      </p:sp>
      <p:sp>
        <p:nvSpPr>
          <p:cNvPr id="1478" name="Text Box 7"/>
          <p:cNvSpPr txBox="1"/>
          <p:nvPr/>
        </p:nvSpPr>
        <p:spPr>
          <a:xfrm>
            <a:off x="45719" y="1417637"/>
            <a:ext cx="9052562" cy="1569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defRPr sz="3200" b="0">
                <a:latin typeface="SimSun"/>
                <a:ea typeface="SimSun"/>
                <a:cs typeface="SimSun"/>
                <a:sym typeface="SimSun"/>
              </a:defRPr>
            </a:lvl1pPr>
          </a:lstStyle>
          <a:p>
            <a:pPr marL="0" marR="0" lvl="0" indent="0" algn="ctr" defTabSz="914400"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a:t>
            </a:r>
            <a:r>
              <a:rPr kumimoji="0" sz="32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SimSun"/>
              </a:rPr>
              <a:t>يعتبر</a:t>
            </a:r>
            <a:r>
              <a:rPr kumimoji="0"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a:t>
            </a:r>
            <a:r>
              <a:rPr kumimoji="0" sz="32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SimSun"/>
              </a:rPr>
              <a:t>التسلسل</a:t>
            </a:r>
            <a:r>
              <a:rPr kumimoji="0"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a:t>
            </a:r>
            <a:r>
              <a:rPr kumimoji="0" sz="32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SimSun"/>
              </a:rPr>
              <a:t>الزمني</a:t>
            </a:r>
            <a:r>
              <a:rPr kumimoji="0"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a:t>
            </a:r>
            <a:r>
              <a:rPr kumimoji="0" sz="32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SimSun"/>
              </a:rPr>
              <a:t>لسنوات</a:t>
            </a:r>
            <a:r>
              <a:rPr kumimoji="0"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الرسائل البولسية </a:t>
            </a:r>
            <a:r>
              <a:rPr kumimoji="0" sz="32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SimSun"/>
              </a:rPr>
              <a:t>غامضاً</a:t>
            </a:r>
            <a:r>
              <a:rPr kumimoji="0"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a:t>
            </a:r>
            <a:r>
              <a:rPr kumimoji="0" sz="32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SimSun"/>
              </a:rPr>
              <a:t>بالنظر</a:t>
            </a:r>
            <a:r>
              <a:rPr kumimoji="0"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إلى </a:t>
            </a:r>
            <a:r>
              <a:rPr kumimoji="0" sz="32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SimSun"/>
              </a:rPr>
              <a:t>التناغم</a:t>
            </a:r>
            <a:r>
              <a:rPr kumimoji="0"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a:t>
            </a:r>
            <a:r>
              <a:rPr kumimoji="0" sz="32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SimSun"/>
              </a:rPr>
              <a:t>أو</a:t>
            </a:r>
            <a:r>
              <a:rPr kumimoji="0"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a:t>
            </a:r>
            <a:r>
              <a:rPr kumimoji="0" sz="32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SimSun"/>
              </a:rPr>
              <a:t>التنسيق</a:t>
            </a:r>
            <a:r>
              <a:rPr kumimoji="0"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بين </a:t>
            </a:r>
            <a:r>
              <a:rPr kumimoji="0" sz="32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SimSun"/>
              </a:rPr>
              <a:t>الدليل</a:t>
            </a:r>
            <a:r>
              <a:rPr kumimoji="0"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a:t>
            </a:r>
            <a:r>
              <a:rPr kumimoji="0" sz="32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SimSun"/>
              </a:rPr>
              <a:t>الداخلي</a:t>
            </a:r>
            <a:r>
              <a:rPr kumimoji="0" lang="ar-SA"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و</a:t>
            </a:r>
            <a:r>
              <a:rPr kumimoji="0" sz="32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SimSun"/>
              </a:rPr>
              <a:t>الخارجي</a:t>
            </a:r>
            <a:r>
              <a:rPr kumimoji="0"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a:t>
            </a:r>
            <a:r>
              <a:rPr kumimoji="0" sz="32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SimSun"/>
              </a:rPr>
              <a:t>للبيانات</a:t>
            </a:r>
            <a:r>
              <a:rPr kumimoji="0"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a:t>
            </a:r>
            <a:r>
              <a:rPr kumimoji="0" sz="32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SimSun"/>
              </a:rPr>
              <a:t>التي</a:t>
            </a:r>
            <a:r>
              <a:rPr kumimoji="0"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a:t>
            </a:r>
            <a:r>
              <a:rPr kumimoji="0" sz="32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SimSun"/>
              </a:rPr>
              <a:t>تعود</a:t>
            </a:r>
            <a:r>
              <a:rPr kumimoji="0"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a:t>
            </a:r>
            <a:r>
              <a:rPr kumimoji="0" sz="32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SimSun"/>
              </a:rPr>
              <a:t>للحوار</a:t>
            </a:r>
            <a:r>
              <a:rPr kumimoji="0"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a:t>
            </a:r>
          </a:p>
        </p:txBody>
      </p:sp>
      <p:sp>
        <p:nvSpPr>
          <p:cNvPr id="1479" name="Text Box 9"/>
          <p:cNvSpPr txBox="1"/>
          <p:nvPr/>
        </p:nvSpPr>
        <p:spPr>
          <a:xfrm>
            <a:off x="350520" y="3521074"/>
            <a:ext cx="7104717" cy="30469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9250" marR="0" lvl="0" indent="-349250" algn="just" defTabSz="914400" rtl="1" eaLnBrk="1" fontAlgn="auto" latinLnBrk="0" hangingPunct="0">
              <a:lnSpc>
                <a:spcPct val="100000"/>
              </a:lnSpc>
              <a:spcBef>
                <a:spcPts val="0"/>
              </a:spcBef>
              <a:spcAft>
                <a:spcPts val="0"/>
              </a:spcAft>
              <a:buClrTx/>
              <a:buSzPct val="100000"/>
              <a:buFontTx/>
              <a:buChar char="▪"/>
              <a:tabLst/>
              <a:defRPr sz="2400"/>
            </a:pPr>
            <a:r>
              <a:rPr kumimoji="0" sz="240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السجن</a:t>
            </a:r>
            <a:r>
              <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الروماني</a:t>
            </a:r>
            <a:r>
              <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الأول</a:t>
            </a:r>
            <a:r>
              <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شباط</a:t>
            </a:r>
            <a:r>
              <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٦٠–</a:t>
            </a:r>
            <a:r>
              <a:rPr kumimoji="0" sz="240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آذار</a:t>
            </a:r>
            <a:r>
              <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٦٢</a:t>
            </a:r>
          </a:p>
          <a:p>
            <a:pPr marL="349250" marR="0" lvl="0" indent="-349250" algn="just" defTabSz="914400" rtl="1" eaLnBrk="1" fontAlgn="auto" latinLnBrk="0" hangingPunct="0">
              <a:lnSpc>
                <a:spcPct val="100000"/>
              </a:lnSpc>
              <a:spcBef>
                <a:spcPts val="0"/>
              </a:spcBef>
              <a:spcAft>
                <a:spcPts val="0"/>
              </a:spcAft>
              <a:buClrTx/>
              <a:buSzTx/>
              <a:buFontTx/>
              <a:buNone/>
              <a:tabLst/>
              <a:defRPr sz="2400" b="0"/>
            </a:pPr>
            <a:r>
              <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a:t>
            </a:r>
            <a:r>
              <a:rPr kumimoji="0" sz="240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أع</a:t>
            </a:r>
            <a:r>
              <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٢٨: ٣٠-٣١</a:t>
            </a:r>
            <a:r>
              <a:rPr kumimoji="0" lang="en-US"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a:t>
            </a:r>
            <a:endPar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349250" marR="0" lvl="0" indent="-349250" algn="just" defTabSz="914400" rtl="1" eaLnBrk="1" fontAlgn="auto" latinLnBrk="0" hangingPunct="0">
              <a:lnSpc>
                <a:spcPct val="100000"/>
              </a:lnSpc>
              <a:spcBef>
                <a:spcPts val="0"/>
              </a:spcBef>
              <a:spcAft>
                <a:spcPts val="0"/>
              </a:spcAft>
              <a:buClrTx/>
              <a:buSzPct val="100000"/>
              <a:buFontTx/>
              <a:buChar char="▪"/>
              <a:tabLst/>
              <a:defRPr sz="2400" b="0"/>
            </a:pPr>
            <a:r>
              <a:rPr kumimoji="0" sz="240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كتابات</a:t>
            </a:r>
            <a:r>
              <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بول</a:t>
            </a:r>
            <a:r>
              <a:rPr lang="ar-JO" sz="2400" kern="0" dirty="0">
                <a:solidFill>
                  <a:srgbClr val="000000"/>
                </a:solidFill>
                <a:latin typeface="Arial" panose="020B0604020202020204" pitchFamily="34" charset="0"/>
                <a:cs typeface="Arial" panose="020B0604020202020204" pitchFamily="34" charset="0"/>
                <a:sym typeface="Arial"/>
              </a:rPr>
              <a:t>س</a:t>
            </a:r>
            <a:r>
              <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للأفسسين</a:t>
            </a:r>
            <a:r>
              <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p>
          <a:p>
            <a:pPr marL="349250" marR="0" lvl="0" indent="-349250" algn="just" defTabSz="914400" rtl="1" eaLnBrk="1" fontAlgn="auto" latinLnBrk="0" hangingPunct="0">
              <a:lnSpc>
                <a:spcPct val="100000"/>
              </a:lnSpc>
              <a:spcBef>
                <a:spcPts val="0"/>
              </a:spcBef>
              <a:spcAft>
                <a:spcPts val="0"/>
              </a:spcAft>
              <a:buClrTx/>
              <a:buSzTx/>
              <a:buFontTx/>
              <a:buNone/>
              <a:tabLst/>
              <a:defRPr sz="2400" b="0"/>
            </a:pPr>
            <a:r>
              <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خريف</a:t>
            </a:r>
            <a:r>
              <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٦٠–</a:t>
            </a:r>
            <a:r>
              <a:rPr kumimoji="0" sz="240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أوائل</a:t>
            </a:r>
            <a:r>
              <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ربيع</a:t>
            </a:r>
            <a:r>
              <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٦٢</a:t>
            </a:r>
          </a:p>
          <a:p>
            <a:pPr marL="349250" marR="0" lvl="0" indent="-349250" algn="just" defTabSz="914400" rtl="1" eaLnBrk="1" fontAlgn="auto" latinLnBrk="0" hangingPunct="0">
              <a:lnSpc>
                <a:spcPct val="100000"/>
              </a:lnSpc>
              <a:spcBef>
                <a:spcPts val="0"/>
              </a:spcBef>
              <a:spcAft>
                <a:spcPts val="0"/>
              </a:spcAft>
              <a:buClrTx/>
              <a:buSzTx/>
              <a:buFontTx/>
              <a:buNone/>
              <a:tabLst/>
              <a:defRPr sz="2400"/>
            </a:pPr>
            <a:r>
              <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غلاطية</a:t>
            </a:r>
            <a:r>
              <a:rPr kumimoji="0" lang="ar-SA"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و</a:t>
            </a:r>
            <a:r>
              <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ف</a:t>
            </a:r>
            <a:r>
              <a:rPr lang="ar-JO" sz="2400" kern="0" dirty="0">
                <a:solidFill>
                  <a:srgbClr val="000000"/>
                </a:solidFill>
                <a:latin typeface="Arial" panose="020B0604020202020204" pitchFamily="34" charset="0"/>
                <a:cs typeface="Arial" panose="020B0604020202020204" pitchFamily="34" charset="0"/>
                <a:sym typeface="Arial"/>
              </a:rPr>
              <a:t>لي</a:t>
            </a:r>
            <a:r>
              <a:rPr kumimoji="0" sz="240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مون</a:t>
            </a:r>
            <a:r>
              <a:rPr kumimoji="0" lang="ar-SA"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و</a:t>
            </a:r>
            <a:r>
              <a:rPr kumimoji="0" sz="240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فيلبي</a:t>
            </a:r>
            <a:r>
              <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p>
          <a:p>
            <a:pPr marL="349250" marR="0" lvl="0" indent="-349250" algn="r" defTabSz="914400" rtl="1" eaLnBrk="1" fontAlgn="auto" latinLnBrk="0" hangingPunct="0">
              <a:lnSpc>
                <a:spcPct val="100000"/>
              </a:lnSpc>
              <a:spcBef>
                <a:spcPts val="0"/>
              </a:spcBef>
              <a:spcAft>
                <a:spcPts val="0"/>
              </a:spcAft>
              <a:buClrTx/>
              <a:buSzPct val="100000"/>
              <a:buFontTx/>
              <a:buChar char="▪"/>
              <a:tabLst/>
              <a:defRPr sz="2400" b="0"/>
            </a:pPr>
            <a:r>
              <a:rPr kumimoji="0" sz="240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استشهاد</a:t>
            </a:r>
            <a:r>
              <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يعقوب</a:t>
            </a:r>
            <a:r>
              <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		</a:t>
            </a:r>
          </a:p>
          <a:p>
            <a:pPr marL="349250" marR="0" lvl="0" indent="-349250" algn="r" defTabSz="914400" rtl="1" eaLnBrk="1" fontAlgn="auto" latinLnBrk="0" hangingPunct="0">
              <a:lnSpc>
                <a:spcPct val="100000"/>
              </a:lnSpc>
              <a:spcBef>
                <a:spcPts val="0"/>
              </a:spcBef>
              <a:spcAft>
                <a:spcPts val="0"/>
              </a:spcAft>
              <a:buClrTx/>
              <a:buSzTx/>
              <a:buFontTx/>
              <a:buNone/>
              <a:tabLst/>
              <a:defRPr sz="2400" b="0"/>
            </a:pPr>
            <a:r>
              <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ربيع</a:t>
            </a:r>
            <a:r>
              <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٦٢</a:t>
            </a:r>
          </a:p>
          <a:p>
            <a:pPr marL="349250" marR="0" lvl="0" indent="-349250" algn="r" defTabSz="914400" rtl="1" eaLnBrk="1" fontAlgn="auto" latinLnBrk="0" hangingPunct="0">
              <a:lnSpc>
                <a:spcPct val="100000"/>
              </a:lnSpc>
              <a:spcBef>
                <a:spcPts val="0"/>
              </a:spcBef>
              <a:spcAft>
                <a:spcPts val="0"/>
              </a:spcAft>
              <a:buClrTx/>
              <a:buSzTx/>
              <a:buFontTx/>
              <a:buNone/>
              <a:tabLst/>
              <a:defRPr sz="2400" b="0"/>
            </a:pPr>
            <a:r>
              <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أخو</a:t>
            </a:r>
            <a:r>
              <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الرب </a:t>
            </a:r>
          </a:p>
        </p:txBody>
      </p:sp>
      <p:sp>
        <p:nvSpPr>
          <p:cNvPr id="1480" name="WordArt 11"/>
          <p:cNvSpPr txBox="1"/>
          <p:nvPr/>
        </p:nvSpPr>
        <p:spPr>
          <a:xfrm>
            <a:off x="76200" y="-228600"/>
            <a:ext cx="1447800" cy="1828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lvl1pPr algn="ctr" defTabSz="365760" rtl="1">
              <a:defRPr sz="5760" b="0">
                <a:ln w="9525" cap="sq">
                  <a:solidFill>
                    <a:srgbClr val="CC99FF"/>
                  </a:solidFill>
                  <a:prstDash val="solid"/>
                  <a:round/>
                </a:ln>
                <a:gradFill flip="none" rotWithShape="1">
                  <a:gsLst>
                    <a:gs pos="0">
                      <a:srgbClr val="6600CC"/>
                    </a:gs>
                    <a:gs pos="100000">
                      <a:srgbClr val="CC00CC"/>
                    </a:gs>
                  </a:gsLst>
                  <a:lin ang="5400000" scaled="0"/>
                </a:gradFill>
                <a:effectLst>
                  <a:outerShdw blurRad="25400" dist="21552" dir="2700000" rotWithShape="0">
                    <a:srgbClr val="9999FF">
                      <a:alpha val="79999"/>
                    </a:srgbClr>
                  </a:outerShdw>
                </a:effectLst>
                <a:latin typeface="Impact"/>
                <a:ea typeface="Impact"/>
                <a:cs typeface="Impact"/>
                <a:sym typeface="Impact"/>
              </a:defRPr>
            </a:lvl1pPr>
          </a:lstStyle>
          <a:p>
            <a:pPr marL="0" marR="0" lvl="0" indent="0" algn="ctr" defTabSz="365760" eaLnBrk="1" fontAlgn="auto" latinLnBrk="0" hangingPunct="0">
              <a:lnSpc>
                <a:spcPct val="100000"/>
              </a:lnSpc>
              <a:spcBef>
                <a:spcPts val="0"/>
              </a:spcBef>
              <a:spcAft>
                <a:spcPts val="0"/>
              </a:spcAft>
              <a:buClrTx/>
              <a:buSzTx/>
              <a:buFontTx/>
              <a:buNone/>
              <a:tabLst/>
              <a:defRPr/>
            </a:pPr>
            <a:r>
              <a:rPr kumimoji="0" sz="5760" b="1" u="none" strike="noStrike" kern="0" cap="none" spc="0" normalizeH="0" baseline="0" noProof="0" dirty="0">
                <a:ln w="9525" cap="sq">
                  <a:solidFill>
                    <a:srgbClr val="CC99FF"/>
                  </a:solidFill>
                  <a:prstDash val="solid"/>
                  <a:round/>
                </a:ln>
                <a:gradFill flip="none" rotWithShape="1">
                  <a:gsLst>
                    <a:gs pos="0">
                      <a:srgbClr val="6600CC"/>
                    </a:gs>
                    <a:gs pos="100000">
                      <a:srgbClr val="CC00CC"/>
                    </a:gs>
                  </a:gsLst>
                  <a:lin ang="5400000" scaled="0"/>
                </a:gradFill>
                <a:effectLst>
                  <a:outerShdw blurRad="25400" dist="21552" dir="2700000" rotWithShape="0">
                    <a:srgbClr val="9999FF">
                      <a:alpha val="79999"/>
                    </a:srgbClr>
                  </a:outerShdw>
                </a:effectLst>
                <a:uLnTx/>
                <a:uFillTx/>
                <a:latin typeface="Arial" panose="020B0604020202020204" pitchFamily="34" charset="0"/>
                <a:cs typeface="Arial" panose="020B0604020202020204" pitchFamily="34" charset="0"/>
                <a:sym typeface="Impact"/>
              </a:rPr>
              <a:t>تيطس</a:t>
            </a:r>
          </a:p>
        </p:txBody>
      </p:sp>
      <p:pic>
        <p:nvPicPr>
          <p:cNvPr id="1481" name="Picture 12" descr="Picture 12"/>
          <p:cNvPicPr>
            <a:picLocks/>
          </p:cNvPicPr>
          <p:nvPr/>
        </p:nvPicPr>
        <p:blipFill>
          <a:blip r:embed="rId3"/>
          <a:stretch>
            <a:fillRect/>
          </a:stretch>
        </p:blipFill>
        <p:spPr>
          <a:xfrm>
            <a:off x="7516813" y="4924425"/>
            <a:ext cx="1474788" cy="1857375"/>
          </a:xfrm>
          <a:prstGeom prst="rect">
            <a:avLst/>
          </a:prstGeom>
          <a:ln w="12700">
            <a:miter lim="400000"/>
          </a:ln>
        </p:spPr>
      </p:pic>
      <p:pic>
        <p:nvPicPr>
          <p:cNvPr id="1482" name="Picture 13" descr="Picture 13"/>
          <p:cNvPicPr>
            <a:picLocks noChangeAspect="1"/>
          </p:cNvPicPr>
          <p:nvPr/>
        </p:nvPicPr>
        <p:blipFill>
          <a:blip r:embed="rId4"/>
          <a:stretch>
            <a:fillRect/>
          </a:stretch>
        </p:blipFill>
        <p:spPr>
          <a:xfrm>
            <a:off x="7858148" y="3714751"/>
            <a:ext cx="1081089" cy="1219201"/>
          </a:xfrm>
          <a:prstGeom prst="rect">
            <a:avLst/>
          </a:prstGeom>
          <a:ln w="12700">
            <a:miter lim="400000"/>
          </a:ln>
        </p:spPr>
      </p:pic>
      <p:sp>
        <p:nvSpPr>
          <p:cNvPr id="1483" name="Text Box 191"/>
          <p:cNvSpPr txBox="1"/>
          <p:nvPr/>
        </p:nvSpPr>
        <p:spPr>
          <a:xfrm>
            <a:off x="8338086" y="152400"/>
            <a:ext cx="611704"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2400"/>
            </a:lvl1pPr>
          </a:lstStyle>
          <a:p>
            <a:pPr marL="0" marR="0" lvl="0" indent="0" algn="ctr" defTabSz="914400" rtl="1" eaLnBrk="1" fontAlgn="auto" latinLnBrk="0" hangingPunct="0">
              <a:lnSpc>
                <a:spcPct val="100000"/>
              </a:lnSpc>
              <a:spcBef>
                <a:spcPts val="0"/>
              </a:spcBef>
              <a:spcAft>
                <a:spcPts val="0"/>
              </a:spcAft>
              <a:buClrTx/>
              <a:buSzTx/>
              <a:buFontTx/>
              <a:buNone/>
              <a:tabLst/>
              <a:defRPr/>
            </a:pPr>
            <a:r>
              <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٢٤٢</a:t>
            </a:r>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mages-wixmp-ed30a86b8c4ca887773594c2.wixmp.com/f/e9c52b82-3632-47bb-8fa1-3ca352a0333a/dblg1ce-5c6f4407-ad1c-4d58-98a9-6a6713e4122a.png?token=eyJ0eXAiOiJKV1QiLCJhbGciOiJIUzI1NiJ9.eyJzdWIiOiJ1cm46YXBwOjdlMGQxODg5ODIyNjQzNzNhNWYwZDQxNWVhMGQyNmUwIiwiaXNzIjoidXJuOmFwcDo3ZTBkMTg4OTgyMjY0MzczYTVmMGQ0MTVlYTBkMjZlMCIsIm9iaiI6W1t7InBhdGgiOiJcL2ZcL2U5YzUyYjgyLTM2MzItNDdiYi04ZmExLTNjYTM1MmEwMzMzYVwvZGJsZzFjZS01YzZmNDQwNy1hZDFjLTRkNTgtOThhOS02YTY3MTNlNDEyMmEucG5nIn1dXSwiYXVkIjpbInVybjpzZXJ2aWNlOmZpbGUuZG93bmxvYWQiXX0.x340QwCljNO6aA8_BJOk8qTZ2qbidxeUDmgBBYKDmb8">
            <a:extLst>
              <a:ext uri="{FF2B5EF4-FFF2-40B4-BE49-F238E27FC236}">
                <a16:creationId xmlns:a16="http://schemas.microsoft.com/office/drawing/2014/main" id="{06C61C9D-CD95-CB4B-8276-BEB1558D14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944" t="35250" r="33254" b="8408"/>
          <a:stretch/>
        </p:blipFill>
        <p:spPr bwMode="auto">
          <a:xfrm>
            <a:off x="0" y="23809"/>
            <a:ext cx="9144000" cy="6834190"/>
          </a:xfrm>
          <a:prstGeom prst="rect">
            <a:avLst/>
          </a:prstGeom>
          <a:noFill/>
          <a:extLst>
            <a:ext uri="{909E8E84-426E-40DD-AFC4-6F175D3DCCD1}">
              <a14:hiddenFill xmlns:a14="http://schemas.microsoft.com/office/drawing/2010/main">
                <a:solidFill>
                  <a:srgbClr val="FFFFFF"/>
                </a:solidFill>
              </a14:hiddenFill>
            </a:ext>
          </a:extLst>
        </p:spPr>
      </p:pic>
      <p:sp>
        <p:nvSpPr>
          <p:cNvPr id="47106" name="Rectangle 2"/>
          <p:cNvSpPr>
            <a:spLocks noChangeArrowheads="1"/>
          </p:cNvSpPr>
          <p:nvPr/>
        </p:nvSpPr>
        <p:spPr bwMode="auto">
          <a:xfrm>
            <a:off x="0" y="-27384"/>
            <a:ext cx="9144000" cy="582211"/>
          </a:xfrm>
          <a:prstGeom prst="rect">
            <a:avLst/>
          </a:prstGeom>
          <a:solidFill>
            <a:schemeClr val="tx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بولس ما بعد رحلات سفر الأعمال</a:t>
            </a:r>
            <a:endParaRPr kumimoji="0" lang="en-US" sz="320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47119" name="Rectangle 15"/>
          <p:cNvSpPr>
            <a:spLocks noChangeArrowheads="1"/>
          </p:cNvSpPr>
          <p:nvPr/>
        </p:nvSpPr>
        <p:spPr bwMode="auto">
          <a:xfrm>
            <a:off x="0" y="6575146"/>
            <a:ext cx="6181724" cy="2590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https://</a:t>
            </a:r>
            <a:r>
              <a:rPr kumimoji="0" lang="en-US" sz="110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www.deviantart.com</a:t>
            </a:r>
            <a:r>
              <a:rPr kumimoji="0" lang="en-US" sz="110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/sharklord1/art/Alt-Roman-Empire-Provinces-701148110</a:t>
            </a:r>
          </a:p>
        </p:txBody>
      </p:sp>
      <p:sp>
        <p:nvSpPr>
          <p:cNvPr id="47121" name="Rectangle 17"/>
          <p:cNvSpPr>
            <a:spLocks noGrp="1" noChangeArrowheads="1"/>
          </p:cNvSpPr>
          <p:nvPr>
            <p:ph type="title" idx="4294967295"/>
          </p:nvPr>
        </p:nvSpPr>
        <p:spPr>
          <a:xfrm>
            <a:off x="7639050" y="609600"/>
            <a:ext cx="1257300" cy="400050"/>
          </a:xfrm>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r>
              <a:rPr lang="en-US" sz="100" b="1" u="none" dirty="0">
                <a:solidFill>
                  <a:srgbClr val="000066"/>
                </a:solidFill>
                <a:effectLst/>
                <a:latin typeface="Arial" panose="020B0604020202020204" pitchFamily="34" charset="0"/>
                <a:cs typeface="Arial" panose="020B0604020202020204" pitchFamily="34" charset="0"/>
              </a:rPr>
              <a:t>Bible Lands Blank Map</a:t>
            </a:r>
            <a:endParaRPr lang="en-US" sz="100" b="1" dirty="0">
              <a:solidFill>
                <a:srgbClr val="000066"/>
              </a:solidFill>
              <a:latin typeface="Arial" panose="020B0604020202020204" pitchFamily="34" charset="0"/>
              <a:cs typeface="Arial" panose="020B0604020202020204" pitchFamily="34" charset="0"/>
            </a:endParaRPr>
          </a:p>
        </p:txBody>
      </p:sp>
      <p:sp>
        <p:nvSpPr>
          <p:cNvPr id="6" name="Text Box 7">
            <a:extLst>
              <a:ext uri="{FF2B5EF4-FFF2-40B4-BE49-F238E27FC236}">
                <a16:creationId xmlns:a16="http://schemas.microsoft.com/office/drawing/2014/main" id="{1481E6B1-86C7-1841-8224-D9E66995A9A3}"/>
              </a:ext>
            </a:extLst>
          </p:cNvPr>
          <p:cNvSpPr txBox="1">
            <a:spLocks noChangeArrowheads="1"/>
          </p:cNvSpPr>
          <p:nvPr/>
        </p:nvSpPr>
        <p:spPr bwMode="auto">
          <a:xfrm>
            <a:off x="0" y="2057825"/>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ja-JP" sz="3200"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sym typeface="Arial"/>
              </a:rPr>
              <a:t>إسبانيا</a:t>
            </a:r>
            <a:endParaRPr kumimoji="0" lang="en-US" sz="3200"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sym typeface="Arial"/>
            </a:endParaRPr>
          </a:p>
        </p:txBody>
      </p:sp>
      <p:sp>
        <p:nvSpPr>
          <p:cNvPr id="7" name="Text Box 7">
            <a:extLst>
              <a:ext uri="{FF2B5EF4-FFF2-40B4-BE49-F238E27FC236}">
                <a16:creationId xmlns:a16="http://schemas.microsoft.com/office/drawing/2014/main" id="{96F782E3-6D66-C541-A602-5F25C1A91794}"/>
              </a:ext>
            </a:extLst>
          </p:cNvPr>
          <p:cNvSpPr txBox="1">
            <a:spLocks noChangeArrowheads="1"/>
          </p:cNvSpPr>
          <p:nvPr/>
        </p:nvSpPr>
        <p:spPr bwMode="auto">
          <a:xfrm>
            <a:off x="2791326" y="1473157"/>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ja-JP" sz="3200"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sym typeface="Arial"/>
              </a:rPr>
              <a:t>روما</a:t>
            </a:r>
            <a:endParaRPr kumimoji="0" lang="en-US" sz="3200"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sym typeface="Arial"/>
            </a:endParaRPr>
          </a:p>
        </p:txBody>
      </p:sp>
      <p:sp>
        <p:nvSpPr>
          <p:cNvPr id="8" name="Text Box 7">
            <a:extLst>
              <a:ext uri="{FF2B5EF4-FFF2-40B4-BE49-F238E27FC236}">
                <a16:creationId xmlns:a16="http://schemas.microsoft.com/office/drawing/2014/main" id="{EA77D0FC-B01E-DA47-B4F3-90C4A34DB8CF}"/>
              </a:ext>
            </a:extLst>
          </p:cNvPr>
          <p:cNvSpPr txBox="1">
            <a:spLocks noChangeArrowheads="1"/>
          </p:cNvSpPr>
          <p:nvPr/>
        </p:nvSpPr>
        <p:spPr bwMode="auto">
          <a:xfrm>
            <a:off x="5598695" y="1376904"/>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ja-JP" sz="3200"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sym typeface="Arial"/>
              </a:rPr>
              <a:t>مكدونية</a:t>
            </a:r>
            <a:endParaRPr kumimoji="0" lang="en-US" sz="3200"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sym typeface="Arial"/>
            </a:endParaRPr>
          </a:p>
        </p:txBody>
      </p:sp>
      <p:sp>
        <p:nvSpPr>
          <p:cNvPr id="9" name="Text Box 7">
            <a:extLst>
              <a:ext uri="{FF2B5EF4-FFF2-40B4-BE49-F238E27FC236}">
                <a16:creationId xmlns:a16="http://schemas.microsoft.com/office/drawing/2014/main" id="{33C8AD35-5449-684F-97EB-3282C97CAF0D}"/>
              </a:ext>
            </a:extLst>
          </p:cNvPr>
          <p:cNvSpPr txBox="1">
            <a:spLocks noChangeArrowheads="1"/>
          </p:cNvSpPr>
          <p:nvPr/>
        </p:nvSpPr>
        <p:spPr bwMode="auto">
          <a:xfrm>
            <a:off x="6345655" y="4009522"/>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3200"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sym typeface="Arial"/>
              </a:rPr>
              <a:t>كريت</a:t>
            </a:r>
            <a:endParaRPr kumimoji="0" lang="en-US" sz="3200"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sym typeface="Arial"/>
            </a:endParaRPr>
          </a:p>
        </p:txBody>
      </p:sp>
      <p:sp>
        <p:nvSpPr>
          <p:cNvPr id="10" name="Text Box 7">
            <a:extLst>
              <a:ext uri="{FF2B5EF4-FFF2-40B4-BE49-F238E27FC236}">
                <a16:creationId xmlns:a16="http://schemas.microsoft.com/office/drawing/2014/main" id="{D2BA9102-8E7A-E64D-AF71-875C094D9C70}"/>
              </a:ext>
            </a:extLst>
          </p:cNvPr>
          <p:cNvSpPr txBox="1">
            <a:spLocks noChangeArrowheads="1"/>
          </p:cNvSpPr>
          <p:nvPr/>
        </p:nvSpPr>
        <p:spPr bwMode="auto">
          <a:xfrm>
            <a:off x="6522823" y="2533111"/>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ja-JP" sz="3200"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sym typeface="Arial"/>
              </a:rPr>
              <a:t>أفسس</a:t>
            </a:r>
            <a:endParaRPr kumimoji="0" lang="en-US" sz="3200"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sym typeface="Arial"/>
            </a:endParaRPr>
          </a:p>
        </p:txBody>
      </p:sp>
      <p:sp>
        <p:nvSpPr>
          <p:cNvPr id="11" name="Line 40">
            <a:extLst>
              <a:ext uri="{FF2B5EF4-FFF2-40B4-BE49-F238E27FC236}">
                <a16:creationId xmlns:a16="http://schemas.microsoft.com/office/drawing/2014/main" id="{0FC86719-E536-7347-A848-DD9B3F2FB677}"/>
              </a:ext>
            </a:extLst>
          </p:cNvPr>
          <p:cNvSpPr>
            <a:spLocks noChangeShapeType="1"/>
          </p:cNvSpPr>
          <p:nvPr/>
        </p:nvSpPr>
        <p:spPr bwMode="auto">
          <a:xfrm rot="20390226">
            <a:off x="6947088" y="1766001"/>
            <a:ext cx="890871" cy="96329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cs typeface="Arial" panose="020B0604020202020204" pitchFamily="34" charset="0"/>
              <a:sym typeface="Arial"/>
            </a:endParaRPr>
          </a:p>
        </p:txBody>
      </p:sp>
      <p:sp>
        <p:nvSpPr>
          <p:cNvPr id="13" name="Line 40">
            <a:extLst>
              <a:ext uri="{FF2B5EF4-FFF2-40B4-BE49-F238E27FC236}">
                <a16:creationId xmlns:a16="http://schemas.microsoft.com/office/drawing/2014/main" id="{76BCC09D-AE2B-4145-B2D2-34B10D0E96F2}"/>
              </a:ext>
            </a:extLst>
          </p:cNvPr>
          <p:cNvSpPr>
            <a:spLocks noChangeShapeType="1"/>
          </p:cNvSpPr>
          <p:nvPr/>
        </p:nvSpPr>
        <p:spPr bwMode="auto">
          <a:xfrm rot="9590226">
            <a:off x="4356687" y="1871215"/>
            <a:ext cx="1093244" cy="226859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cs typeface="Arial" panose="020B0604020202020204" pitchFamily="34" charset="0"/>
              <a:sym typeface="Arial"/>
            </a:endParaRPr>
          </a:p>
        </p:txBody>
      </p:sp>
      <p:sp>
        <p:nvSpPr>
          <p:cNvPr id="14" name="Line 40">
            <a:extLst>
              <a:ext uri="{FF2B5EF4-FFF2-40B4-BE49-F238E27FC236}">
                <a16:creationId xmlns:a16="http://schemas.microsoft.com/office/drawing/2014/main" id="{3724252A-39FE-AD4E-9DEF-25ABD2C6971A}"/>
              </a:ext>
            </a:extLst>
          </p:cNvPr>
          <p:cNvSpPr>
            <a:spLocks noChangeShapeType="1"/>
          </p:cNvSpPr>
          <p:nvPr/>
        </p:nvSpPr>
        <p:spPr bwMode="auto">
          <a:xfrm rot="20390226" flipH="1" flipV="1">
            <a:off x="6563534" y="1880065"/>
            <a:ext cx="677626" cy="832303"/>
          </a:xfrm>
          <a:prstGeom prst="line">
            <a:avLst/>
          </a:prstGeom>
          <a:noFill/>
          <a:ln w="57150" cmpd="sng">
            <a:solidFill>
              <a:srgbClr val="FFFF00"/>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FFFFFF"/>
              </a:solidFill>
              <a:effectLst>
                <a:glow rad="279400">
                  <a:srgbClr val="000000">
                    <a:alpha val="98000"/>
                  </a:srgbClr>
                </a:glow>
              </a:effectLst>
              <a:highlight>
                <a:srgbClr val="FFFF00"/>
              </a:highlight>
              <a:uLnTx/>
              <a:uFillTx/>
              <a:latin typeface="Arial" panose="020B0604020202020204" pitchFamily="34" charset="0"/>
              <a:cs typeface="Arial" panose="020B0604020202020204" pitchFamily="34" charset="0"/>
              <a:sym typeface="Arial"/>
            </a:endParaRPr>
          </a:p>
        </p:txBody>
      </p:sp>
      <p:sp>
        <p:nvSpPr>
          <p:cNvPr id="15" name="Line 40">
            <a:extLst>
              <a:ext uri="{FF2B5EF4-FFF2-40B4-BE49-F238E27FC236}">
                <a16:creationId xmlns:a16="http://schemas.microsoft.com/office/drawing/2014/main" id="{ED70F950-73D1-7E4D-AE8C-ECC0E03E29C4}"/>
              </a:ext>
            </a:extLst>
          </p:cNvPr>
          <p:cNvSpPr>
            <a:spLocks noChangeShapeType="1"/>
          </p:cNvSpPr>
          <p:nvPr/>
        </p:nvSpPr>
        <p:spPr bwMode="auto">
          <a:xfrm rot="20390226" flipH="1">
            <a:off x="5975886" y="3445961"/>
            <a:ext cx="1926257" cy="124018"/>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cs typeface="Arial" panose="020B0604020202020204" pitchFamily="34" charset="0"/>
              <a:sym typeface="Arial"/>
            </a:endParaRPr>
          </a:p>
        </p:txBody>
      </p:sp>
      <p:sp>
        <p:nvSpPr>
          <p:cNvPr id="16" name="Text Box 7">
            <a:extLst>
              <a:ext uri="{FF2B5EF4-FFF2-40B4-BE49-F238E27FC236}">
                <a16:creationId xmlns:a16="http://schemas.microsoft.com/office/drawing/2014/main" id="{DAF5FA00-6789-244C-961E-403EA9C8F5A7}"/>
              </a:ext>
            </a:extLst>
          </p:cNvPr>
          <p:cNvSpPr txBox="1">
            <a:spLocks noChangeArrowheads="1"/>
          </p:cNvSpPr>
          <p:nvPr/>
        </p:nvSpPr>
        <p:spPr bwMode="auto">
          <a:xfrm>
            <a:off x="7202137" y="3068115"/>
            <a:ext cx="1894505" cy="461558"/>
          </a:xfrm>
          <a:prstGeom prst="rect">
            <a:avLst/>
          </a:prstGeom>
          <a:solidFill>
            <a:schemeClr val="tx1"/>
          </a:solid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24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sym typeface="Arial"/>
              </a:rPr>
              <a:t>١ تيموثاوس</a:t>
            </a:r>
            <a:endParaRPr kumimoji="0" lang="en-US" sz="24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sym typeface="Arial"/>
            </a:endParaRPr>
          </a:p>
        </p:txBody>
      </p:sp>
      <p:sp>
        <p:nvSpPr>
          <p:cNvPr id="17" name="Text Box 2">
            <a:extLst>
              <a:ext uri="{FF2B5EF4-FFF2-40B4-BE49-F238E27FC236}">
                <a16:creationId xmlns:a16="http://schemas.microsoft.com/office/drawing/2014/main" id="{37E7AD47-4E7E-5D4F-8EA5-61B2F35BFA29}"/>
              </a:ext>
            </a:extLst>
          </p:cNvPr>
          <p:cNvSpPr txBox="1">
            <a:spLocks noChangeArrowheads="1"/>
          </p:cNvSpPr>
          <p:nvPr/>
        </p:nvSpPr>
        <p:spPr bwMode="auto">
          <a:xfrm>
            <a:off x="8388757" y="89445"/>
            <a:ext cx="70403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142</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1037151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6">
                                            <p:bg/>
                                          </p:spTgt>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P spid="16" grpId="0" uiExpand="1" build="allAtOnce"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3" name="Rectangle 7"/>
          <p:cNvSpPr/>
          <p:nvPr/>
        </p:nvSpPr>
        <p:spPr>
          <a:xfrm>
            <a:off x="142999" y="3325445"/>
            <a:ext cx="9001002" cy="830998"/>
          </a:xfrm>
          <a:prstGeom prst="rect">
            <a:avLst/>
          </a:prstGeom>
          <a:solidFill>
            <a:srgbClr val="000090"/>
          </a:solidFill>
          <a:ln w="12700">
            <a:miter lim="400000"/>
          </a:ln>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sz="2400" b="0" spc="-100">
                <a:solidFill>
                  <a:srgbClr val="8F8F8F">
                    <a:lumOff val="44000"/>
                  </a:srgbClr>
                </a:solidFill>
              </a:defRPr>
            </a:pPr>
            <a:endParaRPr kumimoji="0" sz="2400" u="none" strike="noStrike" kern="0" cap="none" spc="-10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
        <p:nvSpPr>
          <p:cNvPr id="1504" name="Rectangle 2"/>
          <p:cNvSpPr txBox="1">
            <a:spLocks noGrp="1"/>
          </p:cNvSpPr>
          <p:nvPr>
            <p:ph type="title" idx="4294967295"/>
          </p:nvPr>
        </p:nvSpPr>
        <p:spPr>
          <a:xfrm>
            <a:off x="838200" y="228600"/>
            <a:ext cx="7543800" cy="381000"/>
          </a:xfrm>
          <a:prstGeom prst="rect">
            <a:avLst/>
          </a:prstGeom>
        </p:spPr>
        <p:txBody>
          <a:bodyPr lIns="46037" tIns="46037" rIns="46037" bIns="46037"/>
          <a:lstStyle>
            <a:lvl1pPr>
              <a:defRPr sz="1200">
                <a:solidFill>
                  <a:srgbClr val="996600"/>
                </a:solidFill>
                <a:latin typeface="Arial"/>
                <a:ea typeface="Arial"/>
                <a:cs typeface="Arial"/>
                <a:sym typeface="Arial"/>
              </a:defRPr>
            </a:lvl1pPr>
          </a:lstStyle>
          <a:p>
            <a:pPr rtl="0">
              <a:defRPr/>
            </a:pPr>
            <a:r>
              <a:rPr dirty="0">
                <a:latin typeface="Arial" panose="020B0604020202020204" pitchFamily="34" charset="0"/>
                <a:cs typeface="Arial" panose="020B0604020202020204" pitchFamily="34" charset="0"/>
              </a:rPr>
              <a:t>Date 2</a:t>
            </a:r>
          </a:p>
        </p:txBody>
      </p:sp>
      <p:sp>
        <p:nvSpPr>
          <p:cNvPr id="1505" name="Text Box 4"/>
          <p:cNvSpPr txBox="1"/>
          <p:nvPr/>
        </p:nvSpPr>
        <p:spPr>
          <a:xfrm>
            <a:off x="3988906" y="152399"/>
            <a:ext cx="1150314" cy="523220"/>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rtl="1">
              <a:defRPr sz="2800" b="0">
                <a:solidFill>
                  <a:schemeClr val="accent3">
                    <a:lumOff val="44000"/>
                  </a:schemeClr>
                </a:solidFill>
                <a:latin typeface="SimSun"/>
                <a:ea typeface="SimSun"/>
                <a:cs typeface="SimSun"/>
                <a:sym typeface="SimSun"/>
              </a:defRPr>
            </a:lvl1pPr>
          </a:lstStyle>
          <a:p>
            <a:pPr marL="0" marR="0" lvl="0" indent="0" algn="ctr"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sz="2800" b="1"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SimSun"/>
              </a:rPr>
              <a:t>البيانات</a:t>
            </a:r>
            <a:r>
              <a:rPr kumimoji="0" sz="2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SimSun"/>
              </a:rPr>
              <a:t>  </a:t>
            </a:r>
          </a:p>
        </p:txBody>
      </p:sp>
      <p:sp>
        <p:nvSpPr>
          <p:cNvPr id="1506" name="Text Box 5"/>
          <p:cNvSpPr txBox="1"/>
          <p:nvPr/>
        </p:nvSpPr>
        <p:spPr>
          <a:xfrm>
            <a:off x="274319" y="1470025"/>
            <a:ext cx="8519162" cy="45243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9250" marR="0" lvl="0" indent="-349250" algn="just" defTabSz="914400" rtl="1" eaLnBrk="1" fontAlgn="auto" latinLnBrk="0" hangingPunct="0">
              <a:lnSpc>
                <a:spcPct val="100000"/>
              </a:lnSpc>
              <a:spcBef>
                <a:spcPts val="0"/>
              </a:spcBef>
              <a:spcAft>
                <a:spcPts val="0"/>
              </a:spcAft>
              <a:buClrTx/>
              <a:buSzPct val="100000"/>
              <a:buFontTx/>
              <a:buChar char="▪"/>
              <a:tabLst>
                <a:tab pos="4800600" algn="l"/>
              </a:tabLst>
              <a:defRPr sz="2400"/>
            </a:pPr>
            <a:r>
              <a:rPr kumimoji="0" sz="2400" u="none" strike="noStrike" kern="0" cap="none" spc="0" normalizeH="0" baseline="0" noProof="0" dirty="0" err="1">
                <a:ln>
                  <a:noFill/>
                </a:ln>
                <a:solidFill>
                  <a:srgbClr val="000000"/>
                </a:solidFill>
                <a:effectLst/>
                <a:uLnTx/>
                <a:uFillTx/>
                <a:latin typeface="Arial" panose="020B0604020202020204" pitchFamily="34" charset="0"/>
                <a:ea typeface="SimSun"/>
                <a:cs typeface="Arial" panose="020B0604020202020204" pitchFamily="34" charset="0"/>
                <a:sym typeface="SimSun"/>
              </a:rPr>
              <a:t>الإطلاق</a:t>
            </a:r>
            <a:r>
              <a:rPr kumimoji="0" sz="2400" u="none" strike="noStrike" kern="0" cap="none" spc="0" normalizeH="0" baseline="0" noProof="0" dirty="0">
                <a:ln>
                  <a:noFill/>
                </a:ln>
                <a:solidFill>
                  <a:srgbClr val="000000"/>
                </a:solidFill>
                <a:effectLst/>
                <a:uLnTx/>
                <a:uFillTx/>
                <a:latin typeface="Arial" panose="020B0604020202020204" pitchFamily="34" charset="0"/>
                <a:ea typeface="SimSun"/>
                <a:cs typeface="Arial" panose="020B0604020202020204" pitchFamily="34" charset="0"/>
                <a:sym typeface="SimSun"/>
              </a:rPr>
              <a:t> </a:t>
            </a:r>
            <a:r>
              <a:rPr kumimoji="0" sz="2400" u="none" strike="noStrike" kern="0" cap="none" spc="0" normalizeH="0" baseline="0" noProof="0" dirty="0" err="1">
                <a:ln>
                  <a:noFill/>
                </a:ln>
                <a:solidFill>
                  <a:srgbClr val="000000"/>
                </a:solidFill>
                <a:effectLst/>
                <a:uLnTx/>
                <a:uFillTx/>
                <a:latin typeface="Arial" panose="020B0604020202020204" pitchFamily="34" charset="0"/>
                <a:ea typeface="SimSun"/>
                <a:cs typeface="Arial" panose="020B0604020202020204" pitchFamily="34" charset="0"/>
                <a:sym typeface="SimSun"/>
              </a:rPr>
              <a:t>من</a:t>
            </a:r>
            <a:r>
              <a:rPr kumimoji="0" sz="2400" u="none" strike="noStrike" kern="0" cap="none" spc="0" normalizeH="0" baseline="0" noProof="0" dirty="0">
                <a:ln>
                  <a:noFill/>
                </a:ln>
                <a:solidFill>
                  <a:srgbClr val="000000"/>
                </a:solidFill>
                <a:effectLst/>
                <a:uLnTx/>
                <a:uFillTx/>
                <a:latin typeface="Arial" panose="020B0604020202020204" pitchFamily="34" charset="0"/>
                <a:ea typeface="SimSun"/>
                <a:cs typeface="Arial" panose="020B0604020202020204" pitchFamily="34" charset="0"/>
                <a:sym typeface="SimSun"/>
              </a:rPr>
              <a:t> </a:t>
            </a:r>
            <a:r>
              <a:rPr kumimoji="0" sz="2400" u="none" strike="noStrike" kern="0" cap="none" spc="0" normalizeH="0" baseline="0" noProof="0" dirty="0" err="1">
                <a:ln>
                  <a:noFill/>
                </a:ln>
                <a:solidFill>
                  <a:srgbClr val="000000"/>
                </a:solidFill>
                <a:effectLst/>
                <a:uLnTx/>
                <a:uFillTx/>
                <a:latin typeface="Arial" panose="020B0604020202020204" pitchFamily="34" charset="0"/>
                <a:ea typeface="SimSun"/>
                <a:cs typeface="Arial" panose="020B0604020202020204" pitchFamily="34" charset="0"/>
                <a:sym typeface="SimSun"/>
              </a:rPr>
              <a:t>السجن</a:t>
            </a:r>
            <a:r>
              <a:rPr kumimoji="0" lang="ar-JO" sz="2400" u="none" strike="noStrike" kern="0" cap="none" spc="0" normalizeH="0" baseline="0" noProof="0" dirty="0">
                <a:ln>
                  <a:noFill/>
                </a:ln>
                <a:solidFill>
                  <a:srgbClr val="000000"/>
                </a:solidFill>
                <a:effectLst/>
                <a:uLnTx/>
                <a:uFillTx/>
                <a:latin typeface="Arial" panose="020B0604020202020204" pitchFamily="34" charset="0"/>
                <a:ea typeface="SimSun"/>
                <a:cs typeface="Arial" panose="020B0604020202020204" pitchFamily="34" charset="0"/>
                <a:sym typeface="SimSun"/>
              </a:rPr>
              <a:t> </a:t>
            </a:r>
            <a:r>
              <a:rPr lang="ar-JO" sz="2400" kern="0" dirty="0">
                <a:solidFill>
                  <a:srgbClr val="000000"/>
                </a:solidFill>
                <a:latin typeface="Arial" panose="020B0604020202020204" pitchFamily="34" charset="0"/>
                <a:ea typeface="SimSun"/>
                <a:cs typeface="Arial" panose="020B0604020202020204" pitchFamily="34" charset="0"/>
                <a:sym typeface="Arial"/>
              </a:rPr>
              <a:t>و</a:t>
            </a:r>
            <a:r>
              <a:rPr kumimoji="0" sz="2400" u="none" strike="noStrike" kern="0" cap="none" spc="0" normalizeH="0" baseline="0" noProof="0" dirty="0" err="1">
                <a:ln>
                  <a:noFill/>
                </a:ln>
                <a:solidFill>
                  <a:srgbClr val="000000"/>
                </a:solidFill>
                <a:effectLst/>
                <a:uLnTx/>
                <a:uFillTx/>
                <a:latin typeface="Arial" panose="020B0604020202020204" pitchFamily="34" charset="0"/>
                <a:ea typeface="SimSun"/>
                <a:cs typeface="Arial" panose="020B0604020202020204" pitchFamily="34" charset="0"/>
                <a:sym typeface="SimSun"/>
              </a:rPr>
              <a:t>الحصول</a:t>
            </a:r>
            <a:r>
              <a:rPr kumimoji="0" sz="2400" u="none" strike="noStrike" kern="0" cap="none" spc="0" normalizeH="0" baseline="0" noProof="0" dirty="0">
                <a:ln>
                  <a:noFill/>
                </a:ln>
                <a:solidFill>
                  <a:srgbClr val="000000"/>
                </a:solidFill>
                <a:effectLst/>
                <a:uLnTx/>
                <a:uFillTx/>
                <a:latin typeface="Arial" panose="020B0604020202020204" pitchFamily="34" charset="0"/>
                <a:ea typeface="SimSun"/>
                <a:cs typeface="Arial" panose="020B0604020202020204" pitchFamily="34" charset="0"/>
                <a:sym typeface="SimSun"/>
              </a:rPr>
              <a:t> </a:t>
            </a:r>
            <a:r>
              <a:rPr kumimoji="0" sz="2400" u="none" strike="noStrike" kern="0" cap="none" spc="0" normalizeH="0" baseline="0" noProof="0" dirty="0" err="1">
                <a:ln>
                  <a:noFill/>
                </a:ln>
                <a:solidFill>
                  <a:srgbClr val="000000"/>
                </a:solidFill>
                <a:effectLst/>
                <a:uLnTx/>
                <a:uFillTx/>
                <a:latin typeface="Arial" panose="020B0604020202020204" pitchFamily="34" charset="0"/>
                <a:ea typeface="SimSun"/>
                <a:cs typeface="Arial" panose="020B0604020202020204" pitchFamily="34" charset="0"/>
                <a:sym typeface="SimSun"/>
              </a:rPr>
              <a:t>على</a:t>
            </a:r>
            <a:r>
              <a:rPr kumimoji="0" sz="2400" u="none" strike="noStrike" kern="0" cap="none" spc="0" normalizeH="0" baseline="0" noProof="0" dirty="0">
                <a:ln>
                  <a:noFill/>
                </a:ln>
                <a:solidFill>
                  <a:srgbClr val="000000"/>
                </a:solidFill>
                <a:effectLst/>
                <a:uLnTx/>
                <a:uFillTx/>
                <a:latin typeface="Arial" panose="020B0604020202020204" pitchFamily="34" charset="0"/>
                <a:ea typeface="SimSun"/>
                <a:cs typeface="Arial" panose="020B0604020202020204" pitchFamily="34" charset="0"/>
                <a:sym typeface="SimSun"/>
              </a:rPr>
              <a:t> </a:t>
            </a:r>
            <a:r>
              <a:rPr kumimoji="0" sz="2400" u="none" strike="noStrike" kern="0" cap="none" spc="0" normalizeH="0" baseline="0" noProof="0" dirty="0" err="1">
                <a:ln>
                  <a:noFill/>
                </a:ln>
                <a:solidFill>
                  <a:srgbClr val="000000"/>
                </a:solidFill>
                <a:effectLst/>
                <a:uLnTx/>
                <a:uFillTx/>
                <a:latin typeface="Arial" panose="020B0604020202020204" pitchFamily="34" charset="0"/>
                <a:ea typeface="SimSun"/>
                <a:cs typeface="Arial" panose="020B0604020202020204" pitchFamily="34" charset="0"/>
                <a:sym typeface="SimSun"/>
              </a:rPr>
              <a:t>الحرية</a:t>
            </a:r>
            <a:r>
              <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Times New Roman"/>
              </a:rPr>
              <a:t>ربيع</a:t>
            </a:r>
            <a:r>
              <a:rPr kumimoji="0" lang="ar-JO" sz="240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Times New Roman"/>
              </a:rPr>
              <a:t> 62 – خريف 67</a:t>
            </a:r>
            <a:r>
              <a:rPr kumimoji="0" lang="en-US" sz="240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Times New Roman"/>
              </a:rPr>
              <a:t>(</a:t>
            </a:r>
            <a:endParaRPr kumimoji="0" sz="240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Times New Roman"/>
            </a:endParaRPr>
          </a:p>
          <a:p>
            <a:pPr marL="349250" marR="0" lvl="0" indent="-349250" algn="just" defTabSz="914400" rtl="1" eaLnBrk="1" fontAlgn="auto" latinLnBrk="0" hangingPunct="0">
              <a:lnSpc>
                <a:spcPct val="100000"/>
              </a:lnSpc>
              <a:spcBef>
                <a:spcPts val="0"/>
              </a:spcBef>
              <a:spcAft>
                <a:spcPts val="0"/>
              </a:spcAft>
              <a:buClrTx/>
              <a:buSzPct val="100000"/>
              <a:buFontTx/>
              <a:buChar char="▪"/>
              <a:tabLst>
                <a:tab pos="4800600" algn="l"/>
              </a:tabLst>
              <a:defRPr sz="2400" b="0"/>
            </a:pPr>
            <a:r>
              <a:rPr kumimoji="0" sz="2400" u="none" strike="noStrike" kern="0" cap="none" spc="0" normalizeH="0" baseline="0" noProof="0" dirty="0" err="1">
                <a:ln>
                  <a:noFill/>
                </a:ln>
                <a:solidFill>
                  <a:srgbClr val="000000"/>
                </a:solidFill>
                <a:effectLst/>
                <a:uLnTx/>
                <a:uFillTx/>
                <a:latin typeface="Arial" panose="020B0604020202020204" pitchFamily="34" charset="0"/>
                <a:ea typeface="SimSun"/>
                <a:cs typeface="Arial" panose="020B0604020202020204" pitchFamily="34" charset="0"/>
                <a:sym typeface="SimSun"/>
              </a:rPr>
              <a:t>وجود</a:t>
            </a:r>
            <a:r>
              <a:rPr kumimoji="0" sz="2400" u="none" strike="noStrike" kern="0" cap="none" spc="0" normalizeH="0" baseline="0" noProof="0" dirty="0">
                <a:ln>
                  <a:noFill/>
                </a:ln>
                <a:solidFill>
                  <a:srgbClr val="000000"/>
                </a:solidFill>
                <a:effectLst/>
                <a:uLnTx/>
                <a:uFillTx/>
                <a:latin typeface="Arial" panose="020B0604020202020204" pitchFamily="34" charset="0"/>
                <a:ea typeface="SimSun"/>
                <a:cs typeface="Arial" panose="020B0604020202020204" pitchFamily="34" charset="0"/>
                <a:sym typeface="SimSun"/>
              </a:rPr>
              <a:t> </a:t>
            </a:r>
            <a:r>
              <a:rPr kumimoji="0" sz="2400" u="none" strike="noStrike" kern="0" cap="none" spc="0" normalizeH="0" baseline="0" noProof="0" dirty="0" err="1">
                <a:ln>
                  <a:noFill/>
                </a:ln>
                <a:solidFill>
                  <a:srgbClr val="000000"/>
                </a:solidFill>
                <a:effectLst/>
                <a:uLnTx/>
                <a:uFillTx/>
                <a:latin typeface="Arial" panose="020B0604020202020204" pitchFamily="34" charset="0"/>
                <a:ea typeface="SimSun"/>
                <a:cs typeface="Arial" panose="020B0604020202020204" pitchFamily="34" charset="0"/>
                <a:sym typeface="SimSun"/>
              </a:rPr>
              <a:t>بولس</a:t>
            </a:r>
            <a:r>
              <a:rPr kumimoji="0" sz="2400" u="none" strike="noStrike" kern="0" cap="none" spc="0" normalizeH="0" baseline="0" noProof="0" dirty="0">
                <a:ln>
                  <a:noFill/>
                </a:ln>
                <a:solidFill>
                  <a:srgbClr val="000000"/>
                </a:solidFill>
                <a:effectLst/>
                <a:uLnTx/>
                <a:uFillTx/>
                <a:latin typeface="Arial" panose="020B0604020202020204" pitchFamily="34" charset="0"/>
                <a:ea typeface="SimSun"/>
                <a:cs typeface="Arial" panose="020B0604020202020204" pitchFamily="34" charset="0"/>
                <a:sym typeface="SimSun"/>
              </a:rPr>
              <a:t> </a:t>
            </a:r>
            <a:r>
              <a:rPr kumimoji="0" sz="2400" u="none" strike="noStrike" kern="0" cap="none" spc="0" normalizeH="0" baseline="0" noProof="0" dirty="0" err="1">
                <a:ln>
                  <a:noFill/>
                </a:ln>
                <a:solidFill>
                  <a:srgbClr val="000000"/>
                </a:solidFill>
                <a:effectLst/>
                <a:uLnTx/>
                <a:uFillTx/>
                <a:latin typeface="Arial" panose="020B0604020202020204" pitchFamily="34" charset="0"/>
                <a:ea typeface="SimSun"/>
                <a:cs typeface="Arial" panose="020B0604020202020204" pitchFamily="34" charset="0"/>
                <a:sym typeface="SimSun"/>
              </a:rPr>
              <a:t>في</a:t>
            </a:r>
            <a:r>
              <a:rPr kumimoji="0" sz="2400" u="none" strike="noStrike" kern="0" cap="none" spc="0" normalizeH="0" baseline="0" noProof="0" dirty="0">
                <a:ln>
                  <a:noFill/>
                </a:ln>
                <a:solidFill>
                  <a:srgbClr val="000000"/>
                </a:solidFill>
                <a:effectLst/>
                <a:uLnTx/>
                <a:uFillTx/>
                <a:latin typeface="Arial" panose="020B0604020202020204" pitchFamily="34" charset="0"/>
                <a:ea typeface="SimSun"/>
                <a:cs typeface="Arial" panose="020B0604020202020204" pitchFamily="34" charset="0"/>
                <a:sym typeface="SimSun"/>
              </a:rPr>
              <a:t> </a:t>
            </a:r>
            <a:r>
              <a:rPr kumimoji="0" sz="2400" u="none" strike="noStrike" kern="0" cap="none" spc="0" normalizeH="0" baseline="0" noProof="0" dirty="0" err="1">
                <a:ln>
                  <a:noFill/>
                </a:ln>
                <a:solidFill>
                  <a:srgbClr val="000000"/>
                </a:solidFill>
                <a:effectLst/>
                <a:uLnTx/>
                <a:uFillTx/>
                <a:latin typeface="Arial" panose="020B0604020202020204" pitchFamily="34" charset="0"/>
                <a:ea typeface="SimSun"/>
                <a:cs typeface="Arial" panose="020B0604020202020204" pitchFamily="34" charset="0"/>
                <a:sym typeface="SimSun"/>
              </a:rPr>
              <a:t>أفسس</a:t>
            </a:r>
            <a:r>
              <a:rPr kumimoji="0" sz="2400" u="none" strike="noStrike" kern="0" cap="none" spc="0" normalizeH="0" baseline="0" noProof="0" dirty="0">
                <a:ln>
                  <a:noFill/>
                </a:ln>
                <a:solidFill>
                  <a:srgbClr val="000000"/>
                </a:solidFill>
                <a:effectLst/>
                <a:uLnTx/>
                <a:uFillTx/>
                <a:latin typeface="Arial" panose="020B0604020202020204" pitchFamily="34" charset="0"/>
                <a:ea typeface="SimSun"/>
                <a:cs typeface="Arial" panose="020B0604020202020204" pitchFamily="34" charset="0"/>
                <a:sym typeface="SimSun"/>
              </a:rPr>
              <a:t> </a:t>
            </a:r>
            <a:r>
              <a:rPr kumimoji="0" sz="2400" u="none" strike="noStrike" kern="0" cap="none" spc="0" normalizeH="0" baseline="0" noProof="0" dirty="0" err="1">
                <a:ln>
                  <a:noFill/>
                </a:ln>
                <a:solidFill>
                  <a:srgbClr val="000000"/>
                </a:solidFill>
                <a:effectLst/>
                <a:uLnTx/>
                <a:uFillTx/>
                <a:latin typeface="Arial" panose="020B0604020202020204" pitchFamily="34" charset="0"/>
                <a:ea typeface="SimSun"/>
                <a:cs typeface="Arial" panose="020B0604020202020204" pitchFamily="34" charset="0"/>
                <a:sym typeface="SimSun"/>
              </a:rPr>
              <a:t>وكولوسي</a:t>
            </a:r>
            <a:r>
              <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u="none" strike="noStrike" kern="0" cap="none" spc="0" normalizeH="0" baseline="0" noProof="0" dirty="0" err="1">
                <a:ln>
                  <a:noFill/>
                </a:ln>
                <a:solidFill>
                  <a:srgbClr val="000000"/>
                </a:solidFill>
                <a:effectLst/>
                <a:uLnTx/>
                <a:uFillTx/>
                <a:latin typeface="Arial" panose="020B0604020202020204" pitchFamily="34" charset="0"/>
                <a:ea typeface="SimSun"/>
                <a:cs typeface="Arial" panose="020B0604020202020204" pitchFamily="34" charset="0"/>
                <a:sym typeface="SimSun"/>
              </a:rPr>
              <a:t>ربيع</a:t>
            </a:r>
            <a:r>
              <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a:t>
            </a:r>
            <a:r>
              <a:rPr kumimoji="0" sz="2400" u="none" strike="noStrike" kern="0" cap="none" spc="0" normalizeH="0" baseline="0" noProof="0" dirty="0" err="1">
                <a:ln>
                  <a:noFill/>
                </a:ln>
                <a:solidFill>
                  <a:srgbClr val="000000"/>
                </a:solidFill>
                <a:effectLst/>
                <a:uLnTx/>
                <a:uFillTx/>
                <a:latin typeface="Arial" panose="020B0604020202020204" pitchFamily="34" charset="0"/>
                <a:ea typeface="SimSun"/>
                <a:cs typeface="Arial" panose="020B0604020202020204" pitchFamily="34" charset="0"/>
                <a:sym typeface="SimSun"/>
              </a:rPr>
              <a:t>صيف</a:t>
            </a:r>
            <a:r>
              <a:rPr kumimoji="0" sz="2400" u="none" strike="noStrike" kern="0" cap="none" spc="0" normalizeH="0" baseline="0" noProof="0" dirty="0">
                <a:ln>
                  <a:noFill/>
                </a:ln>
                <a:solidFill>
                  <a:srgbClr val="000000"/>
                </a:solidFill>
                <a:effectLst/>
                <a:uLnTx/>
                <a:uFillTx/>
                <a:latin typeface="Arial" panose="020B0604020202020204" pitchFamily="34" charset="0"/>
                <a:ea typeface="SimSun"/>
                <a:cs typeface="Arial" panose="020B0604020202020204" pitchFamily="34" charset="0"/>
                <a:sym typeface="SimSun"/>
              </a:rPr>
              <a:t> </a:t>
            </a:r>
            <a:r>
              <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ar-JO"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62</a:t>
            </a:r>
            <a:endPar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349250" marR="0" lvl="0" indent="-349250" algn="just" defTabSz="914400" rtl="1" eaLnBrk="1" fontAlgn="auto" latinLnBrk="0" hangingPunct="0">
              <a:lnSpc>
                <a:spcPct val="100000"/>
              </a:lnSpc>
              <a:spcBef>
                <a:spcPts val="0"/>
              </a:spcBef>
              <a:spcAft>
                <a:spcPts val="0"/>
              </a:spcAft>
              <a:buClrTx/>
              <a:buSzTx/>
              <a:buFontTx/>
              <a:buNone/>
              <a:tabLst>
                <a:tab pos="4800600" algn="l"/>
              </a:tabLst>
              <a:defRPr sz="2400" b="0"/>
            </a:pPr>
            <a:r>
              <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u="none" strike="noStrike" kern="0" cap="none" spc="0" normalizeH="0" baseline="0" noProof="0" dirty="0" err="1">
                <a:ln>
                  <a:noFill/>
                </a:ln>
                <a:solidFill>
                  <a:srgbClr val="000000"/>
                </a:solidFill>
                <a:effectLst/>
                <a:uLnTx/>
                <a:uFillTx/>
                <a:latin typeface="Arial" panose="020B0604020202020204" pitchFamily="34" charset="0"/>
                <a:ea typeface="SimSun"/>
                <a:cs typeface="Arial" panose="020B0604020202020204" pitchFamily="34" charset="0"/>
                <a:sym typeface="SimSun"/>
              </a:rPr>
              <a:t>مغادرة</a:t>
            </a:r>
            <a:r>
              <a:rPr kumimoji="0" sz="2400" u="none" strike="noStrike" kern="0" cap="none" spc="0" normalizeH="0" baseline="0" noProof="0" dirty="0">
                <a:ln>
                  <a:noFill/>
                </a:ln>
                <a:solidFill>
                  <a:srgbClr val="000000"/>
                </a:solidFill>
                <a:effectLst/>
                <a:uLnTx/>
                <a:uFillTx/>
                <a:latin typeface="Arial" panose="020B0604020202020204" pitchFamily="34" charset="0"/>
                <a:ea typeface="SimSun"/>
                <a:cs typeface="Arial" panose="020B0604020202020204" pitchFamily="34" charset="0"/>
                <a:sym typeface="SimSun"/>
              </a:rPr>
              <a:t> </a:t>
            </a:r>
            <a:r>
              <a:rPr kumimoji="0" sz="2400" u="none" strike="noStrike" kern="0" cap="none" spc="0" normalizeH="0" baseline="0" noProof="0" dirty="0" err="1">
                <a:ln>
                  <a:noFill/>
                </a:ln>
                <a:solidFill>
                  <a:srgbClr val="000000"/>
                </a:solidFill>
                <a:effectLst/>
                <a:uLnTx/>
                <a:uFillTx/>
                <a:latin typeface="Arial" panose="020B0604020202020204" pitchFamily="34" charset="0"/>
                <a:ea typeface="SimSun"/>
                <a:cs typeface="Arial" panose="020B0604020202020204" pitchFamily="34" charset="0"/>
                <a:sym typeface="SimSun"/>
              </a:rPr>
              <a:t>تيموثاوس</a:t>
            </a:r>
            <a:r>
              <a:rPr kumimoji="0" sz="2400" u="none" strike="noStrike" kern="0" cap="none" spc="0" normalizeH="0" baseline="0" noProof="0" dirty="0">
                <a:ln>
                  <a:noFill/>
                </a:ln>
                <a:solidFill>
                  <a:srgbClr val="000000"/>
                </a:solidFill>
                <a:effectLst/>
                <a:uLnTx/>
                <a:uFillTx/>
                <a:latin typeface="Arial" panose="020B0604020202020204" pitchFamily="34" charset="0"/>
                <a:ea typeface="SimSun"/>
                <a:cs typeface="Arial" panose="020B0604020202020204" pitchFamily="34" charset="0"/>
                <a:sym typeface="SimSun"/>
              </a:rPr>
              <a:t> </a:t>
            </a:r>
            <a:r>
              <a:rPr kumimoji="0" sz="2400" u="none" strike="noStrike" kern="0" cap="none" spc="0" normalizeH="0" baseline="0" noProof="0" dirty="0" err="1">
                <a:ln>
                  <a:noFill/>
                </a:ln>
                <a:solidFill>
                  <a:srgbClr val="000000"/>
                </a:solidFill>
                <a:effectLst/>
                <a:uLnTx/>
                <a:uFillTx/>
                <a:latin typeface="Arial" panose="020B0604020202020204" pitchFamily="34" charset="0"/>
                <a:ea typeface="SimSun"/>
                <a:cs typeface="Arial" panose="020B0604020202020204" pitchFamily="34" charset="0"/>
                <a:sym typeface="SimSun"/>
              </a:rPr>
              <a:t>لأفسس</a:t>
            </a:r>
            <a:r>
              <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a:t>
            </a:r>
            <a:endParaRPr kumimoji="0" sz="240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Times New Roman"/>
            </a:endParaRPr>
          </a:p>
          <a:p>
            <a:pPr marL="349250" marR="0" lvl="0" indent="-349250" algn="just" defTabSz="914400" rtl="1" eaLnBrk="1" fontAlgn="auto" latinLnBrk="0" hangingPunct="0">
              <a:lnSpc>
                <a:spcPct val="100000"/>
              </a:lnSpc>
              <a:spcBef>
                <a:spcPts val="0"/>
              </a:spcBef>
              <a:spcAft>
                <a:spcPts val="0"/>
              </a:spcAft>
              <a:buClrTx/>
              <a:buSzPct val="100000"/>
              <a:buFontTx/>
              <a:buChar char="▪"/>
              <a:tabLst>
                <a:tab pos="4800600" algn="l"/>
              </a:tabLst>
              <a:defRPr sz="2400" b="0"/>
            </a:pPr>
            <a:r>
              <a:rPr kumimoji="0" sz="2400" u="none" strike="noStrike" kern="0" cap="none" spc="0" normalizeH="0" baseline="0" noProof="0" dirty="0" err="1">
                <a:ln>
                  <a:noFill/>
                </a:ln>
                <a:solidFill>
                  <a:srgbClr val="000000"/>
                </a:solidFill>
                <a:effectLst/>
                <a:uLnTx/>
                <a:uFillTx/>
                <a:latin typeface="Arial" panose="020B0604020202020204" pitchFamily="34" charset="0"/>
                <a:ea typeface="SimSun"/>
                <a:cs typeface="Arial" panose="020B0604020202020204" pitchFamily="34" charset="0"/>
                <a:sym typeface="SimSun"/>
              </a:rPr>
              <a:t>رحلات</a:t>
            </a:r>
            <a:r>
              <a:rPr kumimoji="0" sz="2400" u="none" strike="noStrike" kern="0" cap="none" spc="0" normalizeH="0" baseline="0" noProof="0" dirty="0">
                <a:ln>
                  <a:noFill/>
                </a:ln>
                <a:solidFill>
                  <a:srgbClr val="000000"/>
                </a:solidFill>
                <a:effectLst/>
                <a:uLnTx/>
                <a:uFillTx/>
                <a:latin typeface="Arial" panose="020B0604020202020204" pitchFamily="34" charset="0"/>
                <a:ea typeface="SimSun"/>
                <a:cs typeface="Arial" panose="020B0604020202020204" pitchFamily="34" charset="0"/>
                <a:sym typeface="SimSun"/>
              </a:rPr>
              <a:t> </a:t>
            </a:r>
            <a:r>
              <a:rPr kumimoji="0" sz="2400" u="none" strike="noStrike" kern="0" cap="none" spc="0" normalizeH="0" baseline="0" noProof="0" dirty="0" err="1">
                <a:ln>
                  <a:noFill/>
                </a:ln>
                <a:solidFill>
                  <a:srgbClr val="000000"/>
                </a:solidFill>
                <a:effectLst/>
                <a:uLnTx/>
                <a:uFillTx/>
                <a:latin typeface="Arial" panose="020B0604020202020204" pitchFamily="34" charset="0"/>
                <a:ea typeface="SimSun"/>
                <a:cs typeface="Arial" panose="020B0604020202020204" pitchFamily="34" charset="0"/>
                <a:sym typeface="SimSun"/>
              </a:rPr>
              <a:t>بولس</a:t>
            </a:r>
            <a:r>
              <a:rPr kumimoji="0" sz="2400" u="none" strike="noStrike" kern="0" cap="none" spc="0" normalizeH="0" baseline="0" noProof="0" dirty="0">
                <a:ln>
                  <a:noFill/>
                </a:ln>
                <a:solidFill>
                  <a:srgbClr val="000000"/>
                </a:solidFill>
                <a:effectLst/>
                <a:uLnTx/>
                <a:uFillTx/>
                <a:latin typeface="Arial" panose="020B0604020202020204" pitchFamily="34" charset="0"/>
                <a:ea typeface="SimSun"/>
                <a:cs typeface="Arial" panose="020B0604020202020204" pitchFamily="34" charset="0"/>
                <a:sym typeface="SimSun"/>
              </a:rPr>
              <a:t> </a:t>
            </a:r>
            <a:r>
              <a:rPr kumimoji="0" sz="2400" u="none" strike="noStrike" kern="0" cap="none" spc="0" normalizeH="0" baseline="0" noProof="0" dirty="0" err="1">
                <a:ln>
                  <a:noFill/>
                </a:ln>
                <a:solidFill>
                  <a:srgbClr val="000000"/>
                </a:solidFill>
                <a:effectLst/>
                <a:uLnTx/>
                <a:uFillTx/>
                <a:latin typeface="Arial" panose="020B0604020202020204" pitchFamily="34" charset="0"/>
                <a:ea typeface="SimSun"/>
                <a:cs typeface="Arial" panose="020B0604020202020204" pitchFamily="34" charset="0"/>
                <a:sym typeface="SimSun"/>
              </a:rPr>
              <a:t>لرومية</a:t>
            </a:r>
            <a:r>
              <a:rPr kumimoji="0" sz="2400" u="none" strike="noStrike" kern="0" cap="none" spc="0" normalizeH="0" baseline="0" noProof="0" dirty="0">
                <a:ln>
                  <a:noFill/>
                </a:ln>
                <a:solidFill>
                  <a:srgbClr val="000000"/>
                </a:solidFill>
                <a:effectLst/>
                <a:uLnTx/>
                <a:uFillTx/>
                <a:latin typeface="Arial" panose="020B0604020202020204" pitchFamily="34" charset="0"/>
                <a:ea typeface="SimSun"/>
                <a:cs typeface="Arial" panose="020B0604020202020204" pitchFamily="34" charset="0"/>
                <a:sym typeface="SimSun"/>
              </a:rPr>
              <a:t> </a:t>
            </a:r>
            <a:r>
              <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ar-JO"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62</a:t>
            </a:r>
            <a:endPar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349250" marR="0" lvl="0" indent="-349250" algn="just" defTabSz="914400" rtl="1" eaLnBrk="1" fontAlgn="auto" latinLnBrk="0" hangingPunct="0">
              <a:lnSpc>
                <a:spcPct val="100000"/>
              </a:lnSpc>
              <a:spcBef>
                <a:spcPts val="0"/>
              </a:spcBef>
              <a:spcAft>
                <a:spcPts val="0"/>
              </a:spcAft>
              <a:buClrTx/>
              <a:buSzPct val="100000"/>
              <a:buFontTx/>
              <a:buChar char="▪"/>
              <a:tabLst>
                <a:tab pos="4800600" algn="l"/>
              </a:tabLst>
              <a:defRPr sz="2400" b="0">
                <a:latin typeface="+mn-lt"/>
                <a:ea typeface="+mn-ea"/>
                <a:cs typeface="+mn-cs"/>
                <a:sym typeface="Times New Roman"/>
              </a:defRPr>
            </a:pPr>
            <a:r>
              <a:rPr kumimoji="0" sz="240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Times New Roman"/>
              </a:rPr>
              <a:t>بولس</a:t>
            </a:r>
            <a:r>
              <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 </a:t>
            </a:r>
            <a:r>
              <a:rPr kumimoji="0" sz="240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Times New Roman"/>
              </a:rPr>
              <a:t>في</a:t>
            </a:r>
            <a:r>
              <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 </a:t>
            </a:r>
            <a:r>
              <a:rPr kumimoji="0" sz="240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Times New Roman"/>
              </a:rPr>
              <a:t>مكدونية</a:t>
            </a:r>
            <a:r>
              <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 	</a:t>
            </a:r>
            <a:r>
              <a:rPr kumimoji="0" sz="240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Times New Roman"/>
              </a:rPr>
              <a:t>أواخر</a:t>
            </a:r>
            <a:r>
              <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 </a:t>
            </a:r>
            <a:r>
              <a:rPr kumimoji="0" sz="240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Times New Roman"/>
              </a:rPr>
              <a:t>صيف</a:t>
            </a:r>
            <a:r>
              <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 </a:t>
            </a:r>
            <a:r>
              <a:rPr lang="ar-JO" sz="2400" kern="0" dirty="0">
                <a:solidFill>
                  <a:srgbClr val="000000"/>
                </a:solidFill>
                <a:latin typeface="Arial" panose="020B0604020202020204" pitchFamily="34" charset="0"/>
                <a:cs typeface="Arial" panose="020B0604020202020204" pitchFamily="34" charset="0"/>
                <a:sym typeface="Times New Roman"/>
              </a:rPr>
              <a:t>62</a:t>
            </a:r>
            <a:r>
              <a:rPr lang="en-US" sz="2400" kern="0" dirty="0">
                <a:solidFill>
                  <a:srgbClr val="000000"/>
                </a:solidFill>
                <a:latin typeface="Arial" panose="020B0604020202020204" pitchFamily="34" charset="0"/>
                <a:cs typeface="Arial" panose="020B0604020202020204" pitchFamily="34" charset="0"/>
                <a:sym typeface="Times New Roman"/>
              </a:rPr>
              <a:t> </a:t>
            </a:r>
            <a:r>
              <a:rPr kumimoji="0" lang="en-US"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a:t>
            </a:r>
            <a:r>
              <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 </a:t>
            </a:r>
            <a:r>
              <a:rPr kumimoji="0" sz="240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Times New Roman"/>
              </a:rPr>
              <a:t>شتاء</a:t>
            </a:r>
            <a:r>
              <a:rPr kumimoji="0" lang="ar-JO"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 62-63</a:t>
            </a:r>
            <a:endPar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endParaRPr>
          </a:p>
          <a:p>
            <a:pPr marL="349250" marR="0" lvl="0" indent="-349250" algn="just" defTabSz="914400" rtl="1" eaLnBrk="1" fontAlgn="auto" latinLnBrk="0" hangingPunct="0">
              <a:lnSpc>
                <a:spcPct val="100000"/>
              </a:lnSpc>
              <a:spcBef>
                <a:spcPts val="0"/>
              </a:spcBef>
              <a:spcAft>
                <a:spcPts val="0"/>
              </a:spcAft>
              <a:buClrTx/>
              <a:buSzPct val="100000"/>
              <a:buFontTx/>
              <a:buChar char="▪"/>
              <a:tabLst>
                <a:tab pos="4800600" algn="l"/>
              </a:tabLst>
              <a:defRPr sz="2400">
                <a:solidFill>
                  <a:srgbClr val="8F8F8F">
                    <a:lumOff val="44000"/>
                  </a:srgbClr>
                </a:solidFill>
              </a:defRPr>
            </a:pPr>
            <a:r>
              <a:rPr kumimoji="0" sz="2400" u="none" strike="noStrike" kern="0" cap="none" spc="0" normalizeH="0" baseline="0" noProof="0" dirty="0" err="1">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كتبت</a:t>
            </a:r>
            <a:r>
              <a:rPr kumimoji="0" sz="2400" u="none" strike="noStrike" kern="0" cap="none" spc="0" normalizeH="0" baseline="0" noProof="0" dirty="0">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 </a:t>
            </a:r>
            <a:r>
              <a:rPr kumimoji="0" sz="2400" u="none" strike="noStrike" kern="0" cap="none" spc="0" normalizeH="0" baseline="0" noProof="0" dirty="0" err="1">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تيموثاوس</a:t>
            </a:r>
            <a:r>
              <a:rPr kumimoji="0" sz="2400" u="none" strike="noStrike" kern="0" cap="none" spc="0" normalizeH="0" baseline="0" noProof="0" dirty="0">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 </a:t>
            </a:r>
            <a:r>
              <a:rPr kumimoji="0" sz="2400" u="none" strike="noStrike" kern="0" cap="none" spc="0" normalizeH="0" baseline="0" noProof="0" dirty="0" err="1">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الأولى</a:t>
            </a:r>
            <a:r>
              <a:rPr kumimoji="0" sz="2400" u="none" strike="noStrike" kern="0" cap="none" spc="0" normalizeH="0" baseline="0" noProof="0" dirty="0">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 </a:t>
            </a:r>
            <a:r>
              <a:rPr kumimoji="0" sz="2400" u="none" strike="noStrike" kern="0" cap="none" spc="0" normalizeH="0" baseline="0" noProof="0" dirty="0" err="1">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في</a:t>
            </a:r>
            <a:r>
              <a:rPr kumimoji="0" sz="2400" u="none" strike="noStrike" kern="0" cap="none" spc="0" normalizeH="0" baseline="0" noProof="0" dirty="0">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 </a:t>
            </a:r>
            <a:r>
              <a:rPr kumimoji="0" sz="2400" u="none" strike="noStrike" kern="0" cap="none" spc="0" normalizeH="0" baseline="0" noProof="0" dirty="0" err="1">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مكدونية</a:t>
            </a:r>
            <a:r>
              <a:rPr kumimoji="0" sz="24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a:t>
            </a:r>
            <a:r>
              <a:rPr kumimoji="0" sz="2400" u="none" strike="noStrike" kern="0" cap="none" spc="0" normalizeH="0" baseline="0" noProof="0" dirty="0">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 </a:t>
            </a:r>
            <a:r>
              <a:rPr kumimoji="0" sz="2400" u="none" strike="noStrike" kern="0" cap="none" spc="0" normalizeH="0" baseline="0" noProof="0" dirty="0" err="1">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خريف</a:t>
            </a:r>
            <a:r>
              <a:rPr kumimoji="0" sz="2400" u="none" strike="noStrike" kern="0" cap="none" spc="0" normalizeH="0" baseline="0" noProof="0" dirty="0">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 </a:t>
            </a:r>
            <a:r>
              <a:rPr kumimoji="0" sz="24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a:t>
            </a:r>
            <a:r>
              <a:rPr kumimoji="0" lang="ar-JO" sz="2400" u="none" strike="noStrike" kern="0" cap="none" spc="0" normalizeH="0" baseline="0" noProof="0" dirty="0">
                <a:ln>
                  <a:noFill/>
                </a:ln>
                <a:solidFill>
                  <a:srgbClr val="8F8F8F">
                    <a:lumOff val="44000"/>
                  </a:srgbClr>
                </a:solidFill>
                <a:effectLst/>
                <a:uLnTx/>
                <a:uFillTx/>
                <a:latin typeface="Arial" panose="020B0604020202020204" pitchFamily="34" charset="0"/>
                <a:ea typeface="+mn-ea"/>
                <a:cs typeface="Arial" panose="020B0604020202020204" pitchFamily="34" charset="0"/>
                <a:sym typeface="Times New Roman"/>
              </a:rPr>
              <a:t>62</a:t>
            </a:r>
            <a:endParaRPr kumimoji="0" sz="2400" u="none" strike="noStrike" kern="0" cap="none" spc="0" normalizeH="0" baseline="0" noProof="0" dirty="0">
              <a:ln>
                <a:noFill/>
              </a:ln>
              <a:solidFill>
                <a:srgbClr val="8F8F8F">
                  <a:lumOff val="44000"/>
                </a:srgbClr>
              </a:solidFill>
              <a:effectLst/>
              <a:uLnTx/>
              <a:uFillTx/>
              <a:latin typeface="Arial" panose="020B0604020202020204" pitchFamily="34" charset="0"/>
              <a:ea typeface="+mn-ea"/>
              <a:cs typeface="Arial" panose="020B0604020202020204" pitchFamily="34" charset="0"/>
              <a:sym typeface="Times New Roman"/>
            </a:endParaRPr>
          </a:p>
          <a:p>
            <a:pPr marL="349250" marR="0" lvl="0" indent="-349250" algn="just" defTabSz="914400" rtl="1" eaLnBrk="1" fontAlgn="auto" latinLnBrk="0" hangingPunct="0">
              <a:lnSpc>
                <a:spcPct val="100000"/>
              </a:lnSpc>
              <a:spcBef>
                <a:spcPts val="0"/>
              </a:spcBef>
              <a:spcAft>
                <a:spcPts val="0"/>
              </a:spcAft>
              <a:buClrTx/>
              <a:buSzTx/>
              <a:buFontTx/>
              <a:buNone/>
              <a:tabLst>
                <a:tab pos="4800600" algn="l"/>
              </a:tabLst>
              <a:defRPr sz="2400" b="0">
                <a:solidFill>
                  <a:srgbClr val="8F8F8F">
                    <a:lumOff val="44000"/>
                  </a:srgbClr>
                </a:solidFill>
              </a:defRPr>
            </a:pPr>
            <a:r>
              <a:rPr kumimoji="0" sz="24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a:t>
            </a:r>
            <a:r>
              <a:rPr kumimoji="0" sz="2400" u="none" strike="noStrike" kern="0" cap="none" spc="0" normalizeH="0" baseline="0" noProof="0" dirty="0" err="1">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لتيموثاوس</a:t>
            </a:r>
            <a:r>
              <a:rPr kumimoji="0" sz="2400" u="none" strike="noStrike" kern="0" cap="none" spc="0" normalizeH="0" baseline="0" noProof="0" dirty="0">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 </a:t>
            </a:r>
            <a:r>
              <a:rPr kumimoji="0" sz="2400" u="none" strike="noStrike" kern="0" cap="none" spc="0" normalizeH="0" baseline="0" noProof="0" dirty="0" err="1">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في</a:t>
            </a:r>
            <a:r>
              <a:rPr kumimoji="0" sz="2400" u="none" strike="noStrike" kern="0" cap="none" spc="0" normalizeH="0" baseline="0" noProof="0" dirty="0">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 </a:t>
            </a:r>
            <a:r>
              <a:rPr kumimoji="0" sz="2400" u="none" strike="noStrike" kern="0" cap="none" spc="0" normalizeH="0" baseline="0" noProof="0" dirty="0" err="1">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أفسس</a:t>
            </a:r>
            <a:endParaRPr kumimoji="0" sz="2400" u="none" strike="noStrike" kern="0" cap="none" spc="0" normalizeH="0" baseline="0" noProof="0" dirty="0">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endParaRPr>
          </a:p>
          <a:p>
            <a:pPr marL="349250" marR="0" lvl="0" indent="-349250" algn="just" defTabSz="914400" rtl="1" eaLnBrk="1" fontAlgn="auto" latinLnBrk="0" hangingPunct="0">
              <a:lnSpc>
                <a:spcPct val="100000"/>
              </a:lnSpc>
              <a:spcBef>
                <a:spcPts val="0"/>
              </a:spcBef>
              <a:spcAft>
                <a:spcPts val="0"/>
              </a:spcAft>
              <a:buClrTx/>
              <a:buSzPct val="100000"/>
              <a:buFontTx/>
              <a:buChar char="▪"/>
              <a:tabLst>
                <a:tab pos="4800600" algn="l"/>
              </a:tabLst>
              <a:defRPr sz="2400" b="0">
                <a:latin typeface="+mn-lt"/>
                <a:ea typeface="+mn-ea"/>
                <a:cs typeface="+mn-cs"/>
                <a:sym typeface="Times New Roman"/>
              </a:defRPr>
            </a:pPr>
            <a:r>
              <a:rPr kumimoji="0" sz="240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Times New Roman"/>
              </a:rPr>
              <a:t>بولس</a:t>
            </a:r>
            <a:r>
              <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 </a:t>
            </a:r>
            <a:r>
              <a:rPr kumimoji="0" sz="240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Times New Roman"/>
              </a:rPr>
              <a:t>في</a:t>
            </a:r>
            <a:r>
              <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 </a:t>
            </a:r>
            <a:r>
              <a:rPr kumimoji="0" sz="240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Times New Roman"/>
              </a:rPr>
              <a:t>أسيا</a:t>
            </a:r>
            <a:r>
              <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 </a:t>
            </a:r>
            <a:r>
              <a:rPr kumimoji="0" sz="240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Times New Roman"/>
              </a:rPr>
              <a:t>الصغرى</a:t>
            </a:r>
            <a:r>
              <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	 </a:t>
            </a:r>
            <a:r>
              <a:rPr kumimoji="0" sz="240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Times New Roman"/>
              </a:rPr>
              <a:t>ربيع</a:t>
            </a:r>
            <a:r>
              <a:rPr kumimoji="0" lang="ar-JO"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 63 – ربيع 64</a:t>
            </a:r>
            <a:endPar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endParaRPr>
          </a:p>
          <a:p>
            <a:pPr marL="349250" marR="0" lvl="0" indent="-349250" algn="just" defTabSz="914400" rtl="1" eaLnBrk="1" fontAlgn="auto" latinLnBrk="0" hangingPunct="0">
              <a:lnSpc>
                <a:spcPct val="100000"/>
              </a:lnSpc>
              <a:spcBef>
                <a:spcPts val="0"/>
              </a:spcBef>
              <a:spcAft>
                <a:spcPts val="0"/>
              </a:spcAft>
              <a:buClrTx/>
              <a:buSzPct val="100000"/>
              <a:buFontTx/>
              <a:buChar char="▪"/>
              <a:tabLst>
                <a:tab pos="4800600" algn="l"/>
              </a:tabLst>
              <a:defRPr sz="2400" b="0">
                <a:latin typeface="+mn-lt"/>
                <a:ea typeface="+mn-ea"/>
                <a:cs typeface="+mn-cs"/>
                <a:sym typeface="Times New Roman"/>
              </a:defRPr>
            </a:pPr>
            <a:r>
              <a:rPr kumimoji="0" sz="240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Times New Roman"/>
              </a:rPr>
              <a:t>بولس</a:t>
            </a:r>
            <a:r>
              <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 </a:t>
            </a:r>
            <a:r>
              <a:rPr kumimoji="0" sz="240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Times New Roman"/>
              </a:rPr>
              <a:t>في</a:t>
            </a:r>
            <a:r>
              <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 </a:t>
            </a:r>
            <a:r>
              <a:rPr kumimoji="0" sz="240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Times New Roman"/>
              </a:rPr>
              <a:t>إسبانيا</a:t>
            </a:r>
            <a:r>
              <a:rPr kumimoji="0" lang="en-US"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  </a:t>
            </a:r>
            <a:r>
              <a:rPr kumimoji="0" sz="240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Times New Roman"/>
              </a:rPr>
              <a:t>ربيع</a:t>
            </a:r>
            <a:r>
              <a:rPr kumimoji="0" lang="ar-JO"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 64 – ربيع 66</a:t>
            </a:r>
            <a:endPar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endParaRPr>
          </a:p>
          <a:p>
            <a:pPr marL="349250" marR="0" lvl="0" indent="-349250" algn="just" defTabSz="914400" rtl="1" eaLnBrk="1" fontAlgn="auto" latinLnBrk="0" hangingPunct="0">
              <a:lnSpc>
                <a:spcPct val="100000"/>
              </a:lnSpc>
              <a:spcBef>
                <a:spcPts val="0"/>
              </a:spcBef>
              <a:spcAft>
                <a:spcPts val="0"/>
              </a:spcAft>
              <a:buClrTx/>
              <a:buSzTx/>
              <a:buFontTx/>
              <a:buNone/>
              <a:tabLst>
                <a:tab pos="4800600" algn="l"/>
              </a:tabLst>
              <a:defRPr sz="2400" b="0"/>
            </a:pPr>
            <a:r>
              <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u="none" strike="noStrike" kern="0" cap="none" spc="0" normalizeH="0" baseline="0" noProof="0" dirty="0" err="1">
                <a:ln>
                  <a:noFill/>
                </a:ln>
                <a:solidFill>
                  <a:srgbClr val="000000"/>
                </a:solidFill>
                <a:effectLst/>
                <a:uLnTx/>
                <a:uFillTx/>
                <a:latin typeface="Arial" panose="020B0604020202020204" pitchFamily="34" charset="0"/>
                <a:ea typeface="SimSun"/>
                <a:cs typeface="Arial" panose="020B0604020202020204" pitchFamily="34" charset="0"/>
                <a:sym typeface="SimSun"/>
              </a:rPr>
              <a:t>متوقع</a:t>
            </a:r>
            <a:r>
              <a:rPr kumimoji="0" sz="2400" u="none" strike="noStrike" kern="0" cap="none" spc="0" normalizeH="0" baseline="0" noProof="0" dirty="0">
                <a:ln>
                  <a:noFill/>
                </a:ln>
                <a:solidFill>
                  <a:srgbClr val="000000"/>
                </a:solidFill>
                <a:effectLst/>
                <a:uLnTx/>
                <a:uFillTx/>
                <a:latin typeface="Arial" panose="020B0604020202020204" pitchFamily="34" charset="0"/>
                <a:ea typeface="SimSun"/>
                <a:cs typeface="Arial" panose="020B0604020202020204" pitchFamily="34" charset="0"/>
                <a:sym typeface="SimSun"/>
              </a:rPr>
              <a:t> </a:t>
            </a:r>
            <a:r>
              <a:rPr kumimoji="0" sz="2400" u="none" strike="noStrike" kern="0" cap="none" spc="0" normalizeH="0" baseline="0" noProof="0" dirty="0" err="1">
                <a:ln>
                  <a:noFill/>
                </a:ln>
                <a:solidFill>
                  <a:srgbClr val="000000"/>
                </a:solidFill>
                <a:effectLst/>
                <a:uLnTx/>
                <a:uFillTx/>
                <a:latin typeface="Arial" panose="020B0604020202020204" pitchFamily="34" charset="0"/>
                <a:ea typeface="SimSun"/>
                <a:cs typeface="Arial" panose="020B0604020202020204" pitchFamily="34" charset="0"/>
                <a:sym typeface="SimSun"/>
              </a:rPr>
              <a:t>في</a:t>
            </a:r>
            <a:r>
              <a:rPr kumimoji="0" sz="2400" u="none" strike="noStrike" kern="0" cap="none" spc="0" normalizeH="0" baseline="0" noProof="0" dirty="0">
                <a:ln>
                  <a:noFill/>
                </a:ln>
                <a:solidFill>
                  <a:srgbClr val="000000"/>
                </a:solidFill>
                <a:effectLst/>
                <a:uLnTx/>
                <a:uFillTx/>
                <a:latin typeface="Arial" panose="020B0604020202020204" pitchFamily="34" charset="0"/>
                <a:ea typeface="SimSun"/>
                <a:cs typeface="Arial" panose="020B0604020202020204" pitchFamily="34" charset="0"/>
                <a:sym typeface="SimSun"/>
              </a:rPr>
              <a:t> </a:t>
            </a:r>
            <a:r>
              <a:rPr kumimoji="0" sz="2400" u="none" strike="noStrike" kern="0" cap="none" spc="0" normalizeH="0" baseline="0" noProof="0" dirty="0" err="1">
                <a:ln>
                  <a:noFill/>
                </a:ln>
                <a:solidFill>
                  <a:srgbClr val="000000"/>
                </a:solidFill>
                <a:effectLst/>
                <a:uLnTx/>
                <a:uFillTx/>
                <a:latin typeface="Arial" panose="020B0604020202020204" pitchFamily="34" charset="0"/>
                <a:ea typeface="SimSun"/>
                <a:cs typeface="Arial" panose="020B0604020202020204" pitchFamily="34" charset="0"/>
                <a:sym typeface="SimSun"/>
              </a:rPr>
              <a:t>رومية</a:t>
            </a:r>
            <a:r>
              <a:rPr kumimoji="0" lang="ar-JO" sz="240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Times New Roman"/>
              </a:rPr>
              <a:t> 15: 24</a:t>
            </a:r>
            <a:endPar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349250" marR="0" lvl="0" indent="-349250" algn="just" defTabSz="914400" rtl="1" eaLnBrk="1" fontAlgn="auto" latinLnBrk="0" hangingPunct="0">
              <a:lnSpc>
                <a:spcPct val="100000"/>
              </a:lnSpc>
              <a:spcBef>
                <a:spcPts val="0"/>
              </a:spcBef>
              <a:spcAft>
                <a:spcPts val="0"/>
              </a:spcAft>
              <a:buClrTx/>
              <a:buSzPct val="100000"/>
              <a:buFontTx/>
              <a:buChar char="▪"/>
              <a:tabLst>
                <a:tab pos="4800600" algn="l"/>
              </a:tabLst>
              <a:defRPr sz="2400" b="0"/>
            </a:pPr>
            <a:r>
              <a:rPr kumimoji="0" sz="2400" u="none" strike="noStrike" kern="0" cap="none" spc="0" normalizeH="0" baseline="0" noProof="0" dirty="0" err="1">
                <a:ln>
                  <a:noFill/>
                </a:ln>
                <a:solidFill>
                  <a:srgbClr val="000000"/>
                </a:solidFill>
                <a:effectLst/>
                <a:uLnTx/>
                <a:uFillTx/>
                <a:latin typeface="Arial" panose="020B0604020202020204" pitchFamily="34" charset="0"/>
                <a:ea typeface="SimSun"/>
                <a:cs typeface="Arial" panose="020B0604020202020204" pitchFamily="34" charset="0"/>
                <a:sym typeface="SimSun"/>
              </a:rPr>
              <a:t>ال</a:t>
            </a:r>
            <a:r>
              <a:rPr lang="ar-JO" sz="2400" kern="0" dirty="0">
                <a:solidFill>
                  <a:srgbClr val="000000"/>
                </a:solidFill>
                <a:latin typeface="Arial" panose="020B0604020202020204" pitchFamily="34" charset="0"/>
                <a:ea typeface="SimSun"/>
                <a:cs typeface="Arial" panose="020B0604020202020204" pitchFamily="34" charset="0"/>
                <a:sym typeface="SimSun"/>
              </a:rPr>
              <a:t>إ</a:t>
            </a:r>
            <a:r>
              <a:rPr kumimoji="0" sz="2400" u="none" strike="noStrike" kern="0" cap="none" spc="0" normalizeH="0" baseline="0" noProof="0" dirty="0" err="1">
                <a:ln>
                  <a:noFill/>
                </a:ln>
                <a:solidFill>
                  <a:srgbClr val="000000"/>
                </a:solidFill>
                <a:effectLst/>
                <a:uLnTx/>
                <a:uFillTx/>
                <a:latin typeface="Arial" panose="020B0604020202020204" pitchFamily="34" charset="0"/>
                <a:ea typeface="SimSun"/>
                <a:cs typeface="Arial" panose="020B0604020202020204" pitchFamily="34" charset="0"/>
                <a:sym typeface="SimSun"/>
              </a:rPr>
              <a:t>ضطهاد</a:t>
            </a:r>
            <a:r>
              <a:rPr kumimoji="0" sz="2400" u="none" strike="noStrike" kern="0" cap="none" spc="0" normalizeH="0" baseline="0" noProof="0" dirty="0">
                <a:ln>
                  <a:noFill/>
                </a:ln>
                <a:solidFill>
                  <a:srgbClr val="000000"/>
                </a:solidFill>
                <a:effectLst/>
                <a:uLnTx/>
                <a:uFillTx/>
                <a:latin typeface="Arial" panose="020B0604020202020204" pitchFamily="34" charset="0"/>
                <a:ea typeface="SimSun"/>
                <a:cs typeface="Arial" panose="020B0604020202020204" pitchFamily="34" charset="0"/>
                <a:sym typeface="SimSun"/>
              </a:rPr>
              <a:t> </a:t>
            </a:r>
            <a:r>
              <a:rPr kumimoji="0" sz="2400" u="none" strike="noStrike" kern="0" cap="none" spc="0" normalizeH="0" baseline="0" noProof="0" dirty="0" err="1">
                <a:ln>
                  <a:noFill/>
                </a:ln>
                <a:solidFill>
                  <a:srgbClr val="000000"/>
                </a:solidFill>
                <a:effectLst/>
                <a:uLnTx/>
                <a:uFillTx/>
                <a:latin typeface="Arial" panose="020B0604020202020204" pitchFamily="34" charset="0"/>
                <a:ea typeface="SimSun"/>
                <a:cs typeface="Arial" panose="020B0604020202020204" pitchFamily="34" charset="0"/>
                <a:sym typeface="SimSun"/>
              </a:rPr>
              <a:t>على</a:t>
            </a:r>
            <a:r>
              <a:rPr kumimoji="0" sz="2400" u="none" strike="noStrike" kern="0" cap="none" spc="0" normalizeH="0" baseline="0" noProof="0" dirty="0">
                <a:ln>
                  <a:noFill/>
                </a:ln>
                <a:solidFill>
                  <a:srgbClr val="000000"/>
                </a:solidFill>
                <a:effectLst/>
                <a:uLnTx/>
                <a:uFillTx/>
                <a:latin typeface="Arial" panose="020B0604020202020204" pitchFamily="34" charset="0"/>
                <a:ea typeface="SimSun"/>
                <a:cs typeface="Arial" panose="020B0604020202020204" pitchFamily="34" charset="0"/>
                <a:sym typeface="SimSun"/>
              </a:rPr>
              <a:t> </a:t>
            </a:r>
            <a:r>
              <a:rPr kumimoji="0" sz="2400" u="none" strike="noStrike" kern="0" cap="none" spc="0" normalizeH="0" baseline="0" noProof="0" dirty="0" err="1">
                <a:ln>
                  <a:noFill/>
                </a:ln>
                <a:solidFill>
                  <a:srgbClr val="000000"/>
                </a:solidFill>
                <a:effectLst/>
                <a:uLnTx/>
                <a:uFillTx/>
                <a:latin typeface="Arial" panose="020B0604020202020204" pitchFamily="34" charset="0"/>
                <a:ea typeface="SimSun"/>
                <a:cs typeface="Arial" panose="020B0604020202020204" pitchFamily="34" charset="0"/>
                <a:sym typeface="SimSun"/>
              </a:rPr>
              <a:t>المسيجين</a:t>
            </a:r>
            <a:r>
              <a:rPr kumimoji="0" sz="2400" u="none" strike="noStrike" kern="0" cap="none" spc="0" normalizeH="0" baseline="0" noProof="0" dirty="0">
                <a:ln>
                  <a:noFill/>
                </a:ln>
                <a:solidFill>
                  <a:srgbClr val="000000"/>
                </a:solidFill>
                <a:effectLst/>
                <a:uLnTx/>
                <a:uFillTx/>
                <a:latin typeface="Arial" panose="020B0604020202020204" pitchFamily="34" charset="0"/>
                <a:ea typeface="SimSun"/>
                <a:cs typeface="Arial" panose="020B0604020202020204" pitchFamily="34" charset="0"/>
                <a:sym typeface="SimSun"/>
              </a:rPr>
              <a:t> </a:t>
            </a:r>
            <a:r>
              <a:rPr kumimoji="0" sz="2400" u="none" strike="noStrike" kern="0" cap="none" spc="0" normalizeH="0" baseline="0" noProof="0" dirty="0" err="1">
                <a:ln>
                  <a:noFill/>
                </a:ln>
                <a:solidFill>
                  <a:srgbClr val="000000"/>
                </a:solidFill>
                <a:effectLst/>
                <a:uLnTx/>
                <a:uFillTx/>
                <a:latin typeface="Arial" panose="020B0604020202020204" pitchFamily="34" charset="0"/>
                <a:ea typeface="SimSun"/>
                <a:cs typeface="Arial" panose="020B0604020202020204" pitchFamily="34" charset="0"/>
                <a:sym typeface="SimSun"/>
              </a:rPr>
              <a:t>من</a:t>
            </a:r>
            <a:r>
              <a:rPr kumimoji="0" sz="2400" u="none" strike="noStrike" kern="0" cap="none" spc="0" normalizeH="0" baseline="0" noProof="0" dirty="0">
                <a:ln>
                  <a:noFill/>
                </a:ln>
                <a:solidFill>
                  <a:srgbClr val="000000"/>
                </a:solidFill>
                <a:effectLst/>
                <a:uLnTx/>
                <a:uFillTx/>
                <a:latin typeface="Arial" panose="020B0604020202020204" pitchFamily="34" charset="0"/>
                <a:ea typeface="SimSun"/>
                <a:cs typeface="Arial" panose="020B0604020202020204" pitchFamily="34" charset="0"/>
                <a:sym typeface="SimSun"/>
              </a:rPr>
              <a:t> </a:t>
            </a:r>
            <a:r>
              <a:rPr kumimoji="0" sz="2400" u="none" strike="noStrike" kern="0" cap="none" spc="0" normalizeH="0" baseline="0" noProof="0" dirty="0" err="1">
                <a:ln>
                  <a:noFill/>
                </a:ln>
                <a:solidFill>
                  <a:srgbClr val="000000"/>
                </a:solidFill>
                <a:effectLst/>
                <a:uLnTx/>
                <a:uFillTx/>
                <a:latin typeface="Arial" panose="020B0604020202020204" pitchFamily="34" charset="0"/>
                <a:ea typeface="SimSun"/>
                <a:cs typeface="Arial" panose="020B0604020202020204" pitchFamily="34" charset="0"/>
                <a:sym typeface="SimSun"/>
              </a:rPr>
              <a:t>نيرون</a:t>
            </a:r>
            <a:r>
              <a:rPr kumimoji="0" sz="2400" u="none" strike="noStrike" kern="0" cap="none" spc="0" normalizeH="0" baseline="0" noProof="0" dirty="0">
                <a:ln>
                  <a:noFill/>
                </a:ln>
                <a:solidFill>
                  <a:srgbClr val="000000"/>
                </a:solidFill>
                <a:effectLst/>
                <a:uLnTx/>
                <a:uFillTx/>
                <a:latin typeface="Arial" panose="020B0604020202020204" pitchFamily="34" charset="0"/>
                <a:ea typeface="SimSun"/>
                <a:cs typeface="Arial" panose="020B0604020202020204" pitchFamily="34" charset="0"/>
                <a:sym typeface="SimSun"/>
              </a:rPr>
              <a:t> </a:t>
            </a:r>
            <a:r>
              <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u="none" strike="noStrike" kern="0" cap="none" spc="0" normalizeH="0" baseline="0" noProof="0" dirty="0" err="1">
                <a:ln>
                  <a:noFill/>
                </a:ln>
                <a:solidFill>
                  <a:srgbClr val="000000"/>
                </a:solidFill>
                <a:effectLst/>
                <a:uLnTx/>
                <a:uFillTx/>
                <a:latin typeface="Arial" panose="020B0604020202020204" pitchFamily="34" charset="0"/>
                <a:ea typeface="SimSun"/>
                <a:cs typeface="Arial" panose="020B0604020202020204" pitchFamily="34" charset="0"/>
                <a:sym typeface="SimSun"/>
              </a:rPr>
              <a:t>صيف</a:t>
            </a:r>
            <a:r>
              <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ar-JO" sz="240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Times New Roman"/>
              </a:rPr>
              <a:t>64</a:t>
            </a:r>
            <a:endParaRPr kumimoji="0" sz="240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Times New Roman"/>
            </a:endParaRPr>
          </a:p>
          <a:p>
            <a:pPr marL="349250" marR="0" lvl="0" indent="-349250" algn="just" defTabSz="914400" rtl="1" eaLnBrk="1" fontAlgn="auto" latinLnBrk="0" hangingPunct="0">
              <a:lnSpc>
                <a:spcPct val="100000"/>
              </a:lnSpc>
              <a:spcBef>
                <a:spcPts val="0"/>
              </a:spcBef>
              <a:spcAft>
                <a:spcPts val="0"/>
              </a:spcAft>
              <a:buClrTx/>
              <a:buSzTx/>
              <a:buFontTx/>
              <a:buNone/>
              <a:tabLst>
                <a:tab pos="4800600" algn="l"/>
              </a:tabLst>
              <a:defRPr sz="2400" b="0"/>
            </a:pPr>
            <a:r>
              <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u="none" strike="noStrike" kern="0" cap="none" spc="0" normalizeH="0" baseline="0" noProof="0" dirty="0" err="1">
                <a:ln>
                  <a:noFill/>
                </a:ln>
                <a:solidFill>
                  <a:srgbClr val="000000"/>
                </a:solidFill>
                <a:effectLst/>
                <a:uLnTx/>
                <a:uFillTx/>
                <a:latin typeface="Arial" panose="020B0604020202020204" pitchFamily="34" charset="0"/>
                <a:ea typeface="SimSun"/>
                <a:cs typeface="Arial" panose="020B0604020202020204" pitchFamily="34" charset="0"/>
                <a:sym typeface="SimSun"/>
              </a:rPr>
              <a:t>استشهاد</a:t>
            </a:r>
            <a:r>
              <a:rPr kumimoji="0" sz="2400" u="none" strike="noStrike" kern="0" cap="none" spc="0" normalizeH="0" baseline="0" noProof="0" dirty="0">
                <a:ln>
                  <a:noFill/>
                </a:ln>
                <a:solidFill>
                  <a:srgbClr val="000000"/>
                </a:solidFill>
                <a:effectLst/>
                <a:uLnTx/>
                <a:uFillTx/>
                <a:latin typeface="Arial" panose="020B0604020202020204" pitchFamily="34" charset="0"/>
                <a:ea typeface="SimSun"/>
                <a:cs typeface="Arial" panose="020B0604020202020204" pitchFamily="34" charset="0"/>
                <a:sym typeface="SimSun"/>
              </a:rPr>
              <a:t> </a:t>
            </a:r>
            <a:r>
              <a:rPr kumimoji="0" sz="2400" u="none" strike="noStrike" kern="0" cap="none" spc="0" normalizeH="0" baseline="0" noProof="0" dirty="0" err="1">
                <a:ln>
                  <a:noFill/>
                </a:ln>
                <a:solidFill>
                  <a:srgbClr val="000000"/>
                </a:solidFill>
                <a:effectLst/>
                <a:uLnTx/>
                <a:uFillTx/>
                <a:latin typeface="Arial" panose="020B0604020202020204" pitchFamily="34" charset="0"/>
                <a:ea typeface="SimSun"/>
                <a:cs typeface="Arial" panose="020B0604020202020204" pitchFamily="34" charset="0"/>
                <a:sym typeface="SimSun"/>
              </a:rPr>
              <a:t>بطرس</a:t>
            </a:r>
            <a:r>
              <a:rPr kumimoji="0" sz="2400" u="none" strike="noStrike" kern="0" cap="none" spc="0" normalizeH="0" baseline="0" noProof="0" dirty="0">
                <a:ln>
                  <a:noFill/>
                </a:ln>
                <a:solidFill>
                  <a:srgbClr val="000000"/>
                </a:solidFill>
                <a:effectLst/>
                <a:uLnTx/>
                <a:uFillTx/>
                <a:latin typeface="Arial" panose="020B0604020202020204" pitchFamily="34" charset="0"/>
                <a:ea typeface="SimSun"/>
                <a:cs typeface="Arial" panose="020B0604020202020204" pitchFamily="34" charset="0"/>
                <a:sym typeface="SimSun"/>
              </a:rPr>
              <a:t> </a:t>
            </a:r>
          </a:p>
        </p:txBody>
      </p:sp>
      <p:sp>
        <p:nvSpPr>
          <p:cNvPr id="1507" name="WordArt 6"/>
          <p:cNvSpPr txBox="1"/>
          <p:nvPr/>
        </p:nvSpPr>
        <p:spPr>
          <a:xfrm>
            <a:off x="76200" y="-228600"/>
            <a:ext cx="1447800" cy="1828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lvl1pPr algn="ctr" defTabSz="365760" rtl="1">
              <a:defRPr sz="5760" b="0">
                <a:ln w="9525" cap="sq">
                  <a:solidFill>
                    <a:srgbClr val="CC99FF"/>
                  </a:solidFill>
                  <a:prstDash val="solid"/>
                  <a:round/>
                </a:ln>
                <a:gradFill flip="none" rotWithShape="1">
                  <a:gsLst>
                    <a:gs pos="0">
                      <a:srgbClr val="6600CC"/>
                    </a:gs>
                    <a:gs pos="100000">
                      <a:srgbClr val="CC00CC"/>
                    </a:gs>
                  </a:gsLst>
                  <a:lin ang="5400000" scaled="0"/>
                </a:gradFill>
                <a:effectLst>
                  <a:outerShdw blurRad="25400" dist="21552" dir="2700000" rotWithShape="0">
                    <a:srgbClr val="9999FF">
                      <a:alpha val="79999"/>
                    </a:srgbClr>
                  </a:outerShdw>
                </a:effectLst>
                <a:latin typeface="Impact"/>
                <a:ea typeface="Impact"/>
                <a:cs typeface="Impact"/>
                <a:sym typeface="Impact"/>
              </a:defRPr>
            </a:lvl1pPr>
          </a:lstStyle>
          <a:p>
            <a:pPr marL="0" marR="0" lvl="0" indent="0" algn="ctr" defTabSz="365760" rtl="1" eaLnBrk="1" fontAlgn="auto" latinLnBrk="0" hangingPunct="0">
              <a:lnSpc>
                <a:spcPct val="100000"/>
              </a:lnSpc>
              <a:spcBef>
                <a:spcPts val="0"/>
              </a:spcBef>
              <a:spcAft>
                <a:spcPts val="0"/>
              </a:spcAft>
              <a:buClrTx/>
              <a:buSzTx/>
              <a:buFontTx/>
              <a:buNone/>
              <a:tabLst/>
              <a:defRPr/>
            </a:pPr>
            <a:r>
              <a:rPr kumimoji="0" sz="5760" b="1" u="none" strike="noStrike" kern="0" cap="none" spc="0" normalizeH="0" baseline="0" noProof="0" dirty="0">
                <a:ln w="9525" cap="sq">
                  <a:solidFill>
                    <a:srgbClr val="CC99FF"/>
                  </a:solidFill>
                  <a:prstDash val="solid"/>
                  <a:round/>
                </a:ln>
                <a:gradFill flip="none" rotWithShape="1">
                  <a:gsLst>
                    <a:gs pos="0">
                      <a:srgbClr val="6600CC"/>
                    </a:gs>
                    <a:gs pos="100000">
                      <a:srgbClr val="CC00CC"/>
                    </a:gs>
                  </a:gsLst>
                  <a:lin ang="5400000" scaled="0"/>
                </a:gradFill>
                <a:effectLst>
                  <a:outerShdw blurRad="25400" dist="21552" dir="2700000" rotWithShape="0">
                    <a:srgbClr val="9999FF">
                      <a:alpha val="79999"/>
                    </a:srgbClr>
                  </a:outerShdw>
                </a:effectLst>
                <a:uLnTx/>
                <a:uFillTx/>
                <a:latin typeface="Arial" panose="020B0604020202020204" pitchFamily="34" charset="0"/>
                <a:cs typeface="Arial" panose="020B0604020202020204" pitchFamily="34" charset="0"/>
                <a:sym typeface="Impact"/>
              </a:rPr>
              <a:t>تيطس</a:t>
            </a:r>
          </a:p>
        </p:txBody>
      </p:sp>
      <p:pic>
        <p:nvPicPr>
          <p:cNvPr id="1508" name="Picture 7" descr="Picture 7"/>
          <p:cNvPicPr>
            <a:picLocks noChangeAspect="1"/>
          </p:cNvPicPr>
          <p:nvPr/>
        </p:nvPicPr>
        <p:blipFill>
          <a:blip r:embed="rId3"/>
          <a:stretch>
            <a:fillRect/>
          </a:stretch>
        </p:blipFill>
        <p:spPr>
          <a:xfrm>
            <a:off x="7467600" y="5884862"/>
            <a:ext cx="1676400" cy="973139"/>
          </a:xfrm>
          <a:prstGeom prst="rect">
            <a:avLst/>
          </a:prstGeom>
          <a:ln w="12700">
            <a:miter lim="400000"/>
          </a:ln>
        </p:spPr>
      </p:pic>
      <p:sp>
        <p:nvSpPr>
          <p:cNvPr id="1509" name="Text Box 191"/>
          <p:cNvSpPr txBox="1"/>
          <p:nvPr/>
        </p:nvSpPr>
        <p:spPr>
          <a:xfrm>
            <a:off x="8338086" y="152400"/>
            <a:ext cx="611704"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2400"/>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٢٤٢</a:t>
            </a:r>
          </a:p>
        </p:txBody>
      </p: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4977" name="Picture 2"/>
          <p:cNvPicPr>
            <a:picLocks noChangeAspect="1" noChangeArrowheads="1"/>
          </p:cNvPicPr>
          <p:nvPr/>
        </p:nvPicPr>
        <p:blipFill>
          <a:blip r:embed="rId3">
            <a:lum bright="-16000" contrast="20000"/>
            <a:extLst>
              <a:ext uri="{28A0092B-C50C-407E-A947-70E740481C1C}">
                <a14:useLocalDpi xmlns:a14="http://schemas.microsoft.com/office/drawing/2010/main"/>
              </a:ext>
            </a:extLst>
          </a:blip>
          <a:srcRect/>
          <a:stretch>
            <a:fillRect/>
          </a:stretch>
        </p:blipFill>
        <p:spPr bwMode="auto">
          <a:xfrm>
            <a:off x="0" y="838200"/>
            <a:ext cx="9144000" cy="582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4021" name="Oval 5"/>
          <p:cNvSpPr>
            <a:spLocks noChangeArrowheads="1"/>
          </p:cNvSpPr>
          <p:nvPr/>
        </p:nvSpPr>
        <p:spPr bwMode="ltGray">
          <a:xfrm>
            <a:off x="5029200" y="3048000"/>
            <a:ext cx="990600" cy="457200"/>
          </a:xfrm>
          <a:prstGeom prst="ellipse">
            <a:avLst/>
          </a:prstGeom>
          <a:noFill/>
          <a:ln w="28575">
            <a:solidFill>
              <a:srgbClr val="FF0000"/>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214022" name="Oval 6"/>
          <p:cNvSpPr>
            <a:spLocks noChangeArrowheads="1"/>
          </p:cNvSpPr>
          <p:nvPr/>
        </p:nvSpPr>
        <p:spPr bwMode="ltGray">
          <a:xfrm rot="8700000">
            <a:off x="2743200" y="1752600"/>
            <a:ext cx="1835150" cy="633413"/>
          </a:xfrm>
          <a:prstGeom prst="ellipse">
            <a:avLst/>
          </a:prstGeom>
          <a:noFill/>
          <a:ln w="28575">
            <a:solidFill>
              <a:srgbClr val="FF0000"/>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214023" name="Text Box 7"/>
          <p:cNvSpPr txBox="1">
            <a:spLocks noChangeArrowheads="1"/>
          </p:cNvSpPr>
          <p:nvPr/>
        </p:nvSpPr>
        <p:spPr bwMode="auto">
          <a:xfrm>
            <a:off x="8371294" y="5288"/>
            <a:ext cx="704039" cy="830997"/>
          </a:xfrm>
          <a:prstGeom prst="rect">
            <a:avLst/>
          </a:prstGeom>
          <a:noFill/>
          <a:ln w="9525">
            <a:noFill/>
            <a:miter lim="800000"/>
            <a:headEnd/>
            <a:tailEnd/>
          </a:ln>
          <a:effec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defRPr/>
            </a:pPr>
            <a:r>
              <a:rPr lang="ar-JO" sz="2400" dirty="0">
                <a:solidFill>
                  <a:schemeClr val="tx1"/>
                </a:solidFill>
                <a:effectLst>
                  <a:outerShdw blurRad="38100" dist="38100" dir="2700000" algn="tl">
                    <a:srgbClr val="FFFFFF"/>
                  </a:outerShdw>
                </a:effectLst>
                <a:latin typeface="Arial" panose="020B0604020202020204" pitchFamily="34" charset="0"/>
                <a:cs typeface="Arial" panose="020B0604020202020204" pitchFamily="34" charset="0"/>
              </a:rPr>
              <a:t>141</a:t>
            </a:r>
          </a:p>
          <a:p>
            <a:pPr algn="ctr" eaLnBrk="1" hangingPunct="1">
              <a:defRPr/>
            </a:pPr>
            <a:r>
              <a:rPr lang="ar-JO" sz="2400" dirty="0">
                <a:solidFill>
                  <a:schemeClr val="tx1"/>
                </a:solidFill>
                <a:effectLst>
                  <a:outerShdw blurRad="38100" dist="38100" dir="2700000" algn="tl">
                    <a:srgbClr val="FFFFFF"/>
                  </a:outerShdw>
                </a:effectLst>
                <a:latin typeface="Arial" panose="020B0604020202020204" pitchFamily="34" charset="0"/>
                <a:cs typeface="Arial" panose="020B0604020202020204" pitchFamily="34" charset="0"/>
              </a:rPr>
              <a:t>219</a:t>
            </a:r>
            <a:endParaRPr lang="en-US" sz="24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54981" name="Rectangle 8"/>
          <p:cNvSpPr>
            <a:spLocks noGrp="1" noChangeArrowheads="1"/>
          </p:cNvSpPr>
          <p:nvPr>
            <p:ph type="title" idx="4294967295"/>
          </p:nvPr>
        </p:nvSpPr>
        <p:spPr>
          <a:xfrm>
            <a:off x="2740296" y="125919"/>
            <a:ext cx="3687228" cy="584775"/>
          </a:xfrm>
          <a:solidFill>
            <a:schemeClr val="hlink"/>
          </a:solidFill>
          <a:ln w="12700" cap="sq">
            <a:solidFill>
              <a:schemeClr val="tx1"/>
            </a:solidFill>
            <a:miter lim="800000"/>
            <a:headEnd/>
            <a:tailEnd/>
          </a:ln>
        </p:spPr>
        <p:txBody>
          <a:bodyPr wrap="none" lIns="91440" tIns="45720" rIns="91440" bIns="45720">
            <a:spAutoFit/>
          </a:bodyPr>
          <a:lstStyle/>
          <a:p>
            <a:pPr eaLnBrk="1" hangingPunct="1"/>
            <a:r>
              <a:rPr lang="ar-JO" sz="3200" b="1" dirty="0">
                <a:solidFill>
                  <a:srgbClr val="FFFF00"/>
                </a:solidFill>
                <a:latin typeface="Arial" panose="020B0604020202020204" pitchFamily="34" charset="0"/>
                <a:ea typeface="ＭＳ Ｐゴシック" charset="0"/>
                <a:cs typeface="Arial" panose="020B0604020202020204" pitchFamily="34" charset="0"/>
              </a:rPr>
              <a:t>أصل 1 تيموثاوس وتيطس</a:t>
            </a:r>
            <a:endParaRPr lang="en-US" sz="3200" b="1" dirty="0">
              <a:solidFill>
                <a:srgbClr val="FFFF00"/>
              </a:solidFill>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4022"/>
                                        </p:tgtEl>
                                        <p:attrNameLst>
                                          <p:attrName>style.visibility</p:attrName>
                                        </p:attrNameLst>
                                      </p:cBhvr>
                                      <p:to>
                                        <p:strVal val="visible"/>
                                      </p:to>
                                    </p:set>
                                    <p:anim calcmode="lin" valueType="num">
                                      <p:cBhvr additive="base">
                                        <p:cTn id="7" dur="500" fill="hold"/>
                                        <p:tgtEl>
                                          <p:spTgt spid="214022"/>
                                        </p:tgtEl>
                                        <p:attrNameLst>
                                          <p:attrName>ppt_x</p:attrName>
                                        </p:attrNameLst>
                                      </p:cBhvr>
                                      <p:tavLst>
                                        <p:tav tm="0">
                                          <p:val>
                                            <p:strVal val="0-#ppt_w/2"/>
                                          </p:val>
                                        </p:tav>
                                        <p:tav tm="100000">
                                          <p:val>
                                            <p:strVal val="#ppt_x"/>
                                          </p:val>
                                        </p:tav>
                                      </p:tavLst>
                                    </p:anim>
                                    <p:anim calcmode="lin" valueType="num">
                                      <p:cBhvr additive="base">
                                        <p:cTn id="8" dur="500" fill="hold"/>
                                        <p:tgtEl>
                                          <p:spTgt spid="21402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14021"/>
                                        </p:tgtEl>
                                        <p:attrNameLst>
                                          <p:attrName>style.visibility</p:attrName>
                                        </p:attrNameLst>
                                      </p:cBhvr>
                                      <p:to>
                                        <p:strVal val="visible"/>
                                      </p:to>
                                    </p:set>
                                    <p:anim calcmode="lin" valueType="num">
                                      <p:cBhvr additive="base">
                                        <p:cTn id="13" dur="500" fill="hold"/>
                                        <p:tgtEl>
                                          <p:spTgt spid="214021"/>
                                        </p:tgtEl>
                                        <p:attrNameLst>
                                          <p:attrName>ppt_x</p:attrName>
                                        </p:attrNameLst>
                                      </p:cBhvr>
                                      <p:tavLst>
                                        <p:tav tm="0">
                                          <p:val>
                                            <p:strVal val="0-#ppt_w/2"/>
                                          </p:val>
                                        </p:tav>
                                        <p:tav tm="100000">
                                          <p:val>
                                            <p:strVal val="#ppt_x"/>
                                          </p:val>
                                        </p:tav>
                                      </p:tavLst>
                                    </p:anim>
                                    <p:anim calcmode="lin" valueType="num">
                                      <p:cBhvr additive="base">
                                        <p:cTn id="14" dur="500" fill="hold"/>
                                        <p:tgtEl>
                                          <p:spTgt spid="2140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021" grpId="0" animBg="1"/>
      <p:bldP spid="21402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5" name="Picture 4" descr="25 Mar 2003 002"/>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2927350" y="0"/>
            <a:ext cx="6216650" cy="6858000"/>
          </a:xfrm>
          <a:noFill/>
        </p:spPr>
      </p:pic>
      <p:sp>
        <p:nvSpPr>
          <p:cNvPr id="257026" name="Rectangle 2"/>
          <p:cNvSpPr>
            <a:spLocks noGrp="1" noChangeArrowheads="1"/>
          </p:cNvSpPr>
          <p:nvPr>
            <p:ph type="title"/>
          </p:nvPr>
        </p:nvSpPr>
        <p:spPr>
          <a:xfrm>
            <a:off x="107950" y="1219200"/>
            <a:ext cx="2808288" cy="5867400"/>
          </a:xfrm>
        </p:spPr>
        <p:txBody>
          <a:bodyPr/>
          <a:lstStyle/>
          <a:p>
            <a:pPr eaLnBrk="1" hangingPunct="1"/>
            <a:br>
              <a:rPr lang="en-US" sz="3200" b="1" dirty="0">
                <a:latin typeface="Arial" panose="020B0604020202020204" pitchFamily="34" charset="0"/>
                <a:ea typeface="ＭＳ Ｐゴシック" charset="0"/>
                <a:cs typeface="Arial" panose="020B0604020202020204" pitchFamily="34" charset="0"/>
              </a:rPr>
            </a:br>
            <a:r>
              <a:rPr lang="ar-JO" sz="3200" b="1" dirty="0">
                <a:latin typeface="Arial" panose="020B0604020202020204" pitchFamily="34" charset="0"/>
                <a:ea typeface="ＭＳ Ｐゴシック" charset="0"/>
                <a:cs typeface="Arial" panose="020B0604020202020204" pitchFamily="34" charset="0"/>
              </a:rPr>
              <a:t>تمثال لإله </a:t>
            </a:r>
            <a:br>
              <a:rPr lang="ar-JO" sz="3200" b="1" dirty="0">
                <a:latin typeface="Arial" panose="020B0604020202020204" pitchFamily="34" charset="0"/>
                <a:ea typeface="ＭＳ Ｐゴシック" charset="0"/>
                <a:cs typeface="Arial" panose="020B0604020202020204" pitchFamily="34" charset="0"/>
              </a:rPr>
            </a:br>
            <a:r>
              <a:rPr lang="ar-JO" sz="3200" b="1" dirty="0">
                <a:latin typeface="Arial" panose="020B0604020202020204" pitchFamily="34" charset="0"/>
                <a:ea typeface="ＭＳ Ｐゴシック" charset="0"/>
                <a:cs typeface="Arial" panose="020B0604020202020204" pitchFamily="34" charset="0"/>
              </a:rPr>
              <a:t>نهر ميندير </a:t>
            </a:r>
            <a:br>
              <a:rPr lang="ar-JO" sz="3200" b="1" dirty="0">
                <a:latin typeface="Arial" panose="020B0604020202020204" pitchFamily="34" charset="0"/>
                <a:ea typeface="ＭＳ Ｐゴシック" charset="0"/>
                <a:cs typeface="Arial" panose="020B0604020202020204" pitchFamily="34" charset="0"/>
              </a:rPr>
            </a:br>
            <a:r>
              <a:rPr lang="ar-JO" sz="3200" b="1" dirty="0">
                <a:latin typeface="Arial" panose="020B0604020202020204" pitchFamily="34" charset="0"/>
                <a:ea typeface="ＭＳ Ｐゴシック" charset="0"/>
                <a:cs typeface="Arial" panose="020B0604020202020204" pitchFamily="34" charset="0"/>
              </a:rPr>
              <a:t>في ميليتس </a:t>
            </a:r>
            <a:br>
              <a:rPr lang="ar-JO" sz="3200" b="1" dirty="0">
                <a:latin typeface="Arial" panose="020B0604020202020204" pitchFamily="34" charset="0"/>
                <a:ea typeface="ＭＳ Ｐゴシック" charset="0"/>
                <a:cs typeface="Arial" panose="020B0604020202020204" pitchFamily="34" charset="0"/>
              </a:rPr>
            </a:br>
            <a:r>
              <a:rPr lang="ar-JO" sz="3200" b="1" dirty="0">
                <a:latin typeface="Arial" panose="020B0604020202020204" pitchFamily="34" charset="0"/>
                <a:ea typeface="ＭＳ Ｐゴシック" charset="0"/>
                <a:cs typeface="Arial" panose="020B0604020202020204" pitchFamily="34" charset="0"/>
              </a:rPr>
              <a:t>حيث ودع بولس شيوخ كنيسة أفسس </a:t>
            </a:r>
            <a:br>
              <a:rPr lang="ar-JO" sz="3200" b="1" dirty="0">
                <a:latin typeface="Arial" panose="020B0604020202020204" pitchFamily="34" charset="0"/>
                <a:ea typeface="ＭＳ Ｐゴシック" charset="0"/>
                <a:cs typeface="Arial" panose="020B0604020202020204" pitchFamily="34" charset="0"/>
              </a:rPr>
            </a:br>
            <a:r>
              <a:rPr lang="ar-JO" sz="3200" b="1" dirty="0">
                <a:latin typeface="Arial" panose="020B0604020202020204" pitchFamily="34" charset="0"/>
                <a:ea typeface="ＭＳ Ｐゴシック" charset="0"/>
                <a:cs typeface="Arial" panose="020B0604020202020204" pitchFamily="34" charset="0"/>
              </a:rPr>
              <a:t>(أع 20: 17)</a:t>
            </a:r>
            <a:endParaRPr lang="en-US" sz="3200" b="1" dirty="0">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49" name="Picture 4" descr="25 Mar 2003 003"/>
          <p:cNvPicPr>
            <a:picLocks noGrp="1" noChangeAspect="1" noChangeArrowheads="1"/>
          </p:cNvPicPr>
          <p:nvPr>
            <p:ph idx="1"/>
          </p:nvPr>
        </p:nvPicPr>
        <p:blipFill>
          <a:blip r:embed="rId2" cstate="screen">
            <a:lum bright="-18000"/>
            <a:extLst>
              <a:ext uri="{28A0092B-C50C-407E-A947-70E740481C1C}">
                <a14:useLocalDpi xmlns:a14="http://schemas.microsoft.com/office/drawing/2010/main"/>
              </a:ext>
            </a:extLst>
          </a:blip>
          <a:srcRect/>
          <a:stretch>
            <a:fillRect/>
          </a:stretch>
        </p:blipFill>
        <p:spPr>
          <a:xfrm>
            <a:off x="-304800" y="-381000"/>
            <a:ext cx="9448800" cy="7599363"/>
          </a:xfrm>
          <a:noFill/>
        </p:spPr>
      </p:pic>
      <p:sp>
        <p:nvSpPr>
          <p:cNvPr id="258050" name="Rectangle 2"/>
          <p:cNvSpPr>
            <a:spLocks noGrp="1" noChangeArrowheads="1"/>
          </p:cNvSpPr>
          <p:nvPr>
            <p:ph type="title"/>
          </p:nvPr>
        </p:nvSpPr>
        <p:spPr>
          <a:xfrm>
            <a:off x="323850" y="44450"/>
            <a:ext cx="6610350" cy="2762250"/>
          </a:xfrm>
        </p:spPr>
        <p:txBody>
          <a:bodyPr/>
          <a:lstStyle/>
          <a:p>
            <a:pPr algn="r" eaLnBrk="1" hangingPunct="1"/>
            <a:r>
              <a:rPr lang="ar-JO" sz="3200" b="1" dirty="0">
                <a:solidFill>
                  <a:srgbClr val="F8F8F8"/>
                </a:solidFill>
                <a:latin typeface="Arial" panose="020B0604020202020204" pitchFamily="34" charset="0"/>
                <a:ea typeface="ＭＳ Ｐゴシック" charset="0"/>
                <a:cs typeface="Arial" panose="020B0604020202020204" pitchFamily="34" charset="0"/>
              </a:rPr>
              <a:t>منظر من أعلى طبقات المدرج الكبير في أفسس، يُظهر الطريق الأركادي الطويل والمستقيم المؤدي إلى الميناء القديم، الذي غمره الطمي منذ فترة طويلة.</a:t>
            </a:r>
            <a:endParaRPr lang="en-US" sz="3200" b="1" dirty="0">
              <a:solidFill>
                <a:srgbClr val="F8F8F8"/>
              </a:solidFill>
              <a:latin typeface="Arial" panose="020B0604020202020204" pitchFamily="34" charset="0"/>
              <a:ea typeface="ＭＳ Ｐゴシック" charset="0"/>
              <a:cs typeface="Arial" panose="020B0604020202020204" pitchFamily="34" charset="0"/>
            </a:endParaRPr>
          </a:p>
        </p:txBody>
      </p:sp>
      <p:sp>
        <p:nvSpPr>
          <p:cNvPr id="138246" name="Text Box 6"/>
          <p:cNvSpPr txBox="1">
            <a:spLocks noChangeArrowheads="1"/>
          </p:cNvSpPr>
          <p:nvPr/>
        </p:nvSpPr>
        <p:spPr bwMode="auto">
          <a:xfrm>
            <a:off x="8232535" y="80933"/>
            <a:ext cx="673582" cy="400110"/>
          </a:xfrm>
          <a:prstGeom prst="rect">
            <a:avLst/>
          </a:prstGeom>
          <a:noFill/>
          <a:ln w="9525">
            <a:noFill/>
            <a:miter lim="800000"/>
            <a:headEnd/>
            <a:tailEnd/>
          </a:ln>
          <a:effectLst>
            <a:outerShdw blurRad="63500" dist="35921" dir="2700000" algn="ctr" rotWithShape="0">
              <a:schemeClr val="tx2"/>
            </a:outerShdw>
          </a:effec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defRPr/>
            </a:pPr>
            <a:r>
              <a:rPr lang="ar-JO" sz="2000" dirty="0">
                <a:solidFill>
                  <a:schemeClr val="bg1"/>
                </a:solidFill>
                <a:latin typeface="Arial" panose="020B0604020202020204" pitchFamily="34" charset="0"/>
                <a:cs typeface="Arial" panose="020B0604020202020204" pitchFamily="34" charset="0"/>
              </a:rPr>
              <a:t>180أ</a:t>
            </a:r>
            <a:endParaRPr lang="en-US" sz="2400"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Picture 2" descr="artemis"/>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a:off x="685800" y="152400"/>
            <a:ext cx="4268788" cy="6537325"/>
          </a:xfrm>
        </p:spPr>
      </p:pic>
      <p:sp>
        <p:nvSpPr>
          <p:cNvPr id="259074" name="Rectangle 3"/>
          <p:cNvSpPr>
            <a:spLocks noChangeArrowheads="1"/>
          </p:cNvSpPr>
          <p:nvPr/>
        </p:nvSpPr>
        <p:spPr bwMode="ltGray">
          <a:xfrm>
            <a:off x="5181600" y="1981200"/>
            <a:ext cx="3581400" cy="1754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ar-JO" sz="3600" dirty="0">
                <a:solidFill>
                  <a:srgbClr val="000000"/>
                </a:solidFill>
                <a:latin typeface="Arial" panose="020B0604020202020204" pitchFamily="34" charset="0"/>
                <a:cs typeface="Arial" panose="020B0604020202020204" pitchFamily="34" charset="0"/>
              </a:rPr>
              <a:t>تمثال أرتميس</a:t>
            </a:r>
          </a:p>
          <a:p>
            <a:pPr algn="ctr"/>
            <a:r>
              <a:rPr lang="ar-JO" sz="3600" dirty="0">
                <a:solidFill>
                  <a:srgbClr val="000000"/>
                </a:solidFill>
                <a:latin typeface="Arial" panose="020B0604020202020204" pitchFamily="34" charset="0"/>
                <a:cs typeface="Arial" panose="020B0604020202020204" pitchFamily="34" charset="0"/>
              </a:rPr>
              <a:t>الإلهة متعددة الصدور من أفسس</a:t>
            </a:r>
            <a:endParaRPr lang="en-US" sz="3600" dirty="0">
              <a:solidFill>
                <a:srgbClr val="000000"/>
              </a:solidFill>
              <a:latin typeface="Arial" panose="020B0604020202020204" pitchFamily="34" charset="0"/>
              <a:cs typeface="Arial" panose="020B0604020202020204" pitchFamily="34" charset="0"/>
            </a:endParaRPr>
          </a:p>
        </p:txBody>
      </p:sp>
      <p:sp>
        <p:nvSpPr>
          <p:cNvPr id="135172" name="Text Box 4"/>
          <p:cNvSpPr txBox="1">
            <a:spLocks noChangeArrowheads="1"/>
          </p:cNvSpPr>
          <p:nvPr/>
        </p:nvSpPr>
        <p:spPr bwMode="auto">
          <a:xfrm>
            <a:off x="8253431" y="80933"/>
            <a:ext cx="784189" cy="400110"/>
          </a:xfrm>
          <a:prstGeom prst="rect">
            <a:avLst/>
          </a:prstGeom>
          <a:noFill/>
          <a:ln w="9525">
            <a:noFill/>
            <a:miter lim="800000"/>
            <a:headEnd/>
            <a:tailEnd/>
          </a:ln>
          <a:effec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defRPr/>
            </a:pPr>
            <a:r>
              <a:rPr lang="ar-JO" sz="2000" dirty="0">
                <a:solidFill>
                  <a:schemeClr val="tx2"/>
                </a:solidFill>
                <a:effectLst>
                  <a:outerShdw blurRad="38100" dist="38100" dir="2700000" algn="tl">
                    <a:srgbClr val="DDDDDD"/>
                  </a:outerShdw>
                </a:effectLst>
                <a:latin typeface="Arial" panose="020B0604020202020204" pitchFamily="34" charset="0"/>
                <a:cs typeface="Arial" panose="020B0604020202020204" pitchFamily="34" charset="0"/>
              </a:rPr>
              <a:t>180ث</a:t>
            </a:r>
            <a:endParaRPr lang="en-US" sz="2400"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259076" name="Rectangle 5"/>
          <p:cNvSpPr>
            <a:spLocks noGrp="1" noChangeArrowheads="1"/>
          </p:cNvSpPr>
          <p:nvPr>
            <p:ph type="title" idx="4294967295"/>
          </p:nvPr>
        </p:nvSpPr>
        <p:spPr>
          <a:xfrm>
            <a:off x="4954587" y="457200"/>
            <a:ext cx="4189413" cy="1143000"/>
          </a:xfrm>
        </p:spPr>
        <p:txBody>
          <a:bodyPr/>
          <a:lstStyle/>
          <a:p>
            <a:pPr eaLnBrk="1" hangingPunct="1"/>
            <a:r>
              <a:rPr lang="ar-JO" b="1" dirty="0">
                <a:solidFill>
                  <a:srgbClr val="000000"/>
                </a:solidFill>
                <a:latin typeface="Arial" panose="020B0604020202020204" pitchFamily="34" charset="0"/>
                <a:ea typeface="ＭＳ Ｐゴシック" charset="0"/>
                <a:cs typeface="Arial" panose="020B0604020202020204" pitchFamily="34" charset="0"/>
              </a:rPr>
              <a:t>أرطاميس</a:t>
            </a:r>
            <a:endParaRPr lang="en-US" b="1" dirty="0">
              <a:solidFill>
                <a:srgbClr val="000000"/>
              </a:solidFill>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1" name="Picture 4" descr="25 Mar 2003 001"/>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76200" y="0"/>
            <a:ext cx="9220200" cy="6880225"/>
          </a:xfrm>
        </p:spPr>
      </p:pic>
      <p:sp>
        <p:nvSpPr>
          <p:cNvPr id="261122" name="Rectangle 2"/>
          <p:cNvSpPr>
            <a:spLocks noGrp="1" noChangeArrowheads="1"/>
          </p:cNvSpPr>
          <p:nvPr>
            <p:ph type="title"/>
          </p:nvPr>
        </p:nvSpPr>
        <p:spPr>
          <a:xfrm>
            <a:off x="1371600" y="0"/>
            <a:ext cx="7772400" cy="1143000"/>
          </a:xfrm>
        </p:spPr>
        <p:txBody>
          <a:bodyPr/>
          <a:lstStyle/>
          <a:p>
            <a:pPr eaLnBrk="1" hangingPunct="1"/>
            <a:r>
              <a:rPr lang="ar-JO" sz="4000" b="1" dirty="0">
                <a:latin typeface="Arial" panose="020B0604020202020204" pitchFamily="34" charset="0"/>
                <a:ea typeface="ＭＳ Ｐゴシック" charset="0"/>
                <a:cs typeface="Arial" panose="020B0604020202020204" pitchFamily="34" charset="0"/>
              </a:rPr>
              <a:t>هيكل أرطاميس</a:t>
            </a:r>
            <a:endParaRPr lang="en-US" b="1" dirty="0">
              <a:latin typeface="Arial" panose="020B0604020202020204" pitchFamily="34" charset="0"/>
              <a:ea typeface="ＭＳ Ｐゴシック" charset="0"/>
              <a:cs typeface="Arial" panose="020B0604020202020204" pitchFamily="34" charset="0"/>
            </a:endParaRPr>
          </a:p>
        </p:txBody>
      </p:sp>
      <p:sp>
        <p:nvSpPr>
          <p:cNvPr id="261123" name="Rectangle 5"/>
          <p:cNvSpPr>
            <a:spLocks noChangeArrowheads="1"/>
          </p:cNvSpPr>
          <p:nvPr/>
        </p:nvSpPr>
        <p:spPr bwMode="ltGray">
          <a:xfrm>
            <a:off x="381000" y="1143000"/>
            <a:ext cx="7924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ar-JO" sz="2400" dirty="0">
                <a:solidFill>
                  <a:srgbClr val="000000"/>
                </a:solidFill>
                <a:latin typeface="Arial" panose="020B0604020202020204" pitchFamily="34" charset="0"/>
                <a:cs typeface="Arial" panose="020B0604020202020204" pitchFamily="34" charset="0"/>
              </a:rPr>
              <a:t>القلعة في الخلفية</a:t>
            </a:r>
            <a:endParaRPr lang="en-US" sz="2400" dirty="0">
              <a:solidFill>
                <a:srgbClr val="000000"/>
              </a:solidFill>
              <a:latin typeface="Arial" panose="020B0604020202020204" pitchFamily="34" charset="0"/>
              <a:cs typeface="Arial" panose="020B0604020202020204" pitchFamily="34" charset="0"/>
            </a:endParaRPr>
          </a:p>
        </p:txBody>
      </p:sp>
      <p:sp>
        <p:nvSpPr>
          <p:cNvPr id="275462" name="Rectangle 6"/>
          <p:cNvSpPr>
            <a:spLocks noChangeArrowheads="1"/>
          </p:cNvSpPr>
          <p:nvPr/>
        </p:nvSpPr>
        <p:spPr bwMode="ltGray">
          <a:xfrm>
            <a:off x="3200400" y="4289425"/>
            <a:ext cx="5715000" cy="1569660"/>
          </a:xfrm>
          <a:prstGeom prst="rect">
            <a:avLst/>
          </a:prstGeom>
          <a:noFill/>
          <a:ln w="9525">
            <a:noFill/>
            <a:miter lim="800000"/>
            <a:headEnd/>
            <a:tailEnd/>
          </a:ln>
          <a:effectLst>
            <a:outerShdw blurRad="63500" dist="35921" dir="2700000" algn="ctr" rotWithShape="0">
              <a:schemeClr val="tx2">
                <a:alpha val="74998"/>
              </a:schemeClr>
            </a:outerShdw>
          </a:effectLst>
        </p:spPr>
        <p:txBody>
          <a:bodyPr>
            <a:spAutoFit/>
          </a:bodyPr>
          <a:lstStyle/>
          <a:p>
            <a:pPr algn="r">
              <a:defRPr/>
            </a:pPr>
            <a:r>
              <a:rPr lang="ar-JO" sz="3200" dirty="0">
                <a:solidFill>
                  <a:srgbClr val="F8F8F8"/>
                </a:solidFill>
                <a:latin typeface="Arial" panose="020B0604020202020204" pitchFamily="34" charset="0"/>
                <a:ea typeface="+mn-ea"/>
                <a:cs typeface="Arial" panose="020B0604020202020204" pitchFamily="34" charset="0"/>
              </a:rPr>
              <a:t>لقد ملأت هذه البركة الموقع الذي كان يقع فيه هيكل أرطاميس (أو ديانا) الشهير في وقت كتابة رسالة تيموثاوس الأولى.</a:t>
            </a:r>
            <a:endParaRPr lang="en-US" sz="3200" dirty="0">
              <a:solidFill>
                <a:srgbClr val="F8F8F8"/>
              </a:solidFill>
              <a:latin typeface="Arial" panose="020B0604020202020204" pitchFamily="34" charset="0"/>
              <a:ea typeface="+mn-ea"/>
              <a:cs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العهد</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751905" y="1602007"/>
            <a:ext cx="756917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3600">
                <a:solidFill>
                  <a:schemeClr val="bg1"/>
                </a:solidFill>
                <a:effectLst>
                  <a:glow rad="127000">
                    <a:schemeClr val="tx1"/>
                  </a:glow>
                </a:effectLst>
                <a:latin typeface="Simplified Arabic" panose="02020603050405020304" pitchFamily="18" charset="-78"/>
                <a:cs typeface="Simplified Arabic" panose="02020603050405020304" pitchFamily="18" charset="-78"/>
              </a:defRPr>
            </a:lvl1pPr>
            <a:lvl2pPr algn="ctr" eaLnBrk="0" hangingPunct="0">
              <a:defRPr>
                <a:solidFill>
                  <a:schemeClr val="bg1"/>
                </a:solidFill>
                <a:latin typeface="Arial" charset="0"/>
                <a:ea typeface="ＭＳ Ｐゴシック" pitchFamily="-108" charset="-128"/>
                <a:cs typeface="ＭＳ Ｐゴシック" pitchFamily="-108" charset="-128"/>
              </a:defRPr>
            </a:lvl2pPr>
            <a:lvl3pPr algn="ctr" eaLnBrk="0" hangingPunct="0">
              <a:defRPr>
                <a:solidFill>
                  <a:schemeClr val="bg1"/>
                </a:solidFill>
                <a:latin typeface="Arial" charset="0"/>
                <a:ea typeface="ＭＳ Ｐゴシック" pitchFamily="-108" charset="-128"/>
                <a:cs typeface="ＭＳ Ｐゴシック" pitchFamily="-108" charset="-128"/>
              </a:defRPr>
            </a:lvl3pPr>
            <a:lvl4pPr algn="ctr" eaLnBrk="0" hangingPunct="0">
              <a:defRPr>
                <a:solidFill>
                  <a:schemeClr val="bg1"/>
                </a:solidFill>
                <a:latin typeface="Arial" charset="0"/>
                <a:ea typeface="ＭＳ Ｐゴシック" pitchFamily="-108" charset="-128"/>
                <a:cs typeface="ＭＳ Ｐゴシック" pitchFamily="-108" charset="-128"/>
              </a:defRPr>
            </a:lvl4pPr>
            <a:lvl5pPr algn="ctr" eaLnBrk="0" hangingPunct="0">
              <a:defRPr>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a:solidFill>
                  <a:schemeClr val="tx2"/>
                </a:solidFill>
                <a:latin typeface="Times New Roman" pitchFamily="-112" charset="0"/>
              </a:defRPr>
            </a:lvl6pPr>
            <a:lvl7pPr marL="914400" algn="ctr" eaLnBrk="0" fontAlgn="base" hangingPunct="0">
              <a:spcBef>
                <a:spcPct val="0"/>
              </a:spcBef>
              <a:spcAft>
                <a:spcPct val="0"/>
              </a:spcAft>
              <a:defRPr>
                <a:solidFill>
                  <a:schemeClr val="tx2"/>
                </a:solidFill>
                <a:latin typeface="Times New Roman" pitchFamily="-112" charset="0"/>
              </a:defRPr>
            </a:lvl7pPr>
            <a:lvl8pPr marL="1371600" algn="ctr" eaLnBrk="0" fontAlgn="base" hangingPunct="0">
              <a:spcBef>
                <a:spcPct val="0"/>
              </a:spcBef>
              <a:spcAft>
                <a:spcPct val="0"/>
              </a:spcAft>
              <a:defRPr>
                <a:solidFill>
                  <a:schemeClr val="tx2"/>
                </a:solidFill>
                <a:latin typeface="Times New Roman" pitchFamily="-112" charset="0"/>
              </a:defRPr>
            </a:lvl8pPr>
            <a:lvl9pPr marL="1828800" algn="ctr" eaLnBrk="0" fontAlgn="base" hangingPunct="0">
              <a:spcBef>
                <a:spcPct val="0"/>
              </a:spcBef>
              <a:spcAft>
                <a:spcPct val="0"/>
              </a:spcAft>
              <a:defRPr>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cs typeface="Arial" panose="020B0604020202020204" pitchFamily="34" charset="0"/>
              </a:rPr>
              <a:t>مجتمع العهد الجديد هو بيت الله، الذي هو كنيسة الله الحي، عماد الحق وأساسه (٣: ١٤-١٥). وهو محلي في الإدارة (٣: ٥، ١٥؛ ٥: ١٦).</a:t>
            </a:r>
            <a:endParaRPr kumimoji="0" lang="en-US" sz="360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٢٧ د</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57723F42-DDDE-6C42-B6C7-4C0654ADB47B}"/>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١ تيموثاوس</a:t>
            </a:r>
          </a:p>
        </p:txBody>
      </p:sp>
    </p:spTree>
    <p:extLst>
      <p:ext uri="{BB962C8B-B14F-4D97-AF65-F5344CB8AC3E}">
        <p14:creationId xmlns:p14="http://schemas.microsoft.com/office/powerpoint/2010/main" val="2564050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2"/>
          <p:cNvSpPr>
            <a:spLocks noGrp="1" noChangeArrowheads="1"/>
          </p:cNvSpPr>
          <p:nvPr>
            <p:ph type="title"/>
          </p:nvPr>
        </p:nvSpPr>
        <p:spPr>
          <a:xfrm>
            <a:off x="0" y="457200"/>
            <a:ext cx="9144000" cy="1143000"/>
          </a:xfrm>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الموضوع</a:t>
            </a:r>
            <a:endParaRPr lang="en-US" b="1" dirty="0">
              <a:latin typeface="Arial" panose="020B0604020202020204" pitchFamily="34" charset="0"/>
              <a:ea typeface="ＭＳ Ｐゴシック" charset="0"/>
              <a:cs typeface="Arial" panose="020B0604020202020204" pitchFamily="34" charset="0"/>
            </a:endParaRPr>
          </a:p>
        </p:txBody>
      </p:sp>
      <p:sp>
        <p:nvSpPr>
          <p:cNvPr id="262146" name="Rectangle 3"/>
          <p:cNvSpPr>
            <a:spLocks noGrp="1" noChangeArrowheads="1"/>
          </p:cNvSpPr>
          <p:nvPr>
            <p:ph type="body" idx="1"/>
          </p:nvPr>
        </p:nvSpPr>
        <p:spPr>
          <a:xfrm>
            <a:off x="250825" y="1773238"/>
            <a:ext cx="8066088" cy="2376487"/>
          </a:xfrm>
        </p:spPr>
        <p:txBody>
          <a:bodyPr/>
          <a:lstStyle/>
          <a:p>
            <a:pPr algn="r" rtl="1" eaLnBrk="1" hangingPunct="1">
              <a:spcBef>
                <a:spcPct val="50000"/>
              </a:spcBef>
              <a:buFontTx/>
              <a:buChar char="•"/>
            </a:pPr>
            <a:r>
              <a:rPr lang="ar-JO" sz="4000" dirty="0">
                <a:solidFill>
                  <a:srgbClr val="0000FF"/>
                </a:solidFill>
                <a:ea typeface="ＭＳ Ｐゴシック" charset="0"/>
                <a:cs typeface="Arial" panose="020B0604020202020204" pitchFamily="34" charset="0"/>
              </a:rPr>
              <a:t>الترتيب في الكنيسة</a:t>
            </a:r>
            <a:endParaRPr lang="en-GB" sz="4000" dirty="0">
              <a:solidFill>
                <a:srgbClr val="0000FF"/>
              </a:solidFill>
              <a:ea typeface="ＭＳ Ｐゴシック" charset="0"/>
              <a:cs typeface="Arial" panose="020B0604020202020204" pitchFamily="34" charset="0"/>
            </a:endParaRPr>
          </a:p>
          <a:p>
            <a:pPr algn="r" rtl="1" eaLnBrk="1" hangingPunct="1">
              <a:spcBef>
                <a:spcPct val="50000"/>
              </a:spcBef>
              <a:buFontTx/>
              <a:buChar char="•"/>
            </a:pPr>
            <a:r>
              <a:rPr lang="ar-JO" sz="4000" dirty="0">
                <a:ea typeface="ＭＳ Ｐゴシック" charset="0"/>
                <a:cs typeface="Arial" panose="020B0604020202020204" pitchFamily="34" charset="0"/>
              </a:rPr>
              <a:t>هذا أكتبه إليك فلكي تعلم كيف </a:t>
            </a:r>
            <a:r>
              <a:rPr lang="ar-JO" sz="4000" dirty="0">
                <a:solidFill>
                  <a:srgbClr val="0066FF"/>
                </a:solidFill>
                <a:ea typeface="ＭＳ Ｐゴシック" charset="0"/>
                <a:cs typeface="Arial" panose="020B0604020202020204" pitchFamily="34" charset="0"/>
              </a:rPr>
              <a:t>يجب أن تتصرف في بيت الله</a:t>
            </a:r>
            <a:endParaRPr lang="en-US" sz="4000" dirty="0">
              <a:solidFill>
                <a:srgbClr val="0066FF"/>
              </a:solidFill>
              <a:ea typeface="ＭＳ Ｐゴシック" charset="0"/>
              <a:cs typeface="Arial" panose="020B0604020202020204" pitchFamily="34" charset="0"/>
            </a:endParaRPr>
          </a:p>
        </p:txBody>
      </p:sp>
      <p:pic>
        <p:nvPicPr>
          <p:cNvPr id="262147" name="Picture 5" descr="BD05062_"/>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975" y="3977339"/>
            <a:ext cx="3437905" cy="2797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2148" name="Rectangle 3"/>
          <p:cNvSpPr txBox="1">
            <a:spLocks noChangeArrowheads="1"/>
          </p:cNvSpPr>
          <p:nvPr/>
        </p:nvSpPr>
        <p:spPr bwMode="auto">
          <a:xfrm>
            <a:off x="3491880" y="4005263"/>
            <a:ext cx="4536504" cy="2808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r" eaLnBrk="1" hangingPunct="1">
              <a:spcBef>
                <a:spcPct val="50000"/>
              </a:spcBef>
            </a:pPr>
            <a:r>
              <a:rPr lang="ar-JO" sz="4000" dirty="0">
                <a:solidFill>
                  <a:schemeClr val="tx1"/>
                </a:solidFill>
                <a:latin typeface="Arial" panose="020B0604020202020204" pitchFamily="34" charset="0"/>
                <a:cs typeface="Arial" panose="020B0604020202020204" pitchFamily="34" charset="0"/>
              </a:rPr>
              <a:t>الذي هو كنيسة الله الحي، عمود الحق وقاعدته.</a:t>
            </a:r>
          </a:p>
          <a:p>
            <a:pPr eaLnBrk="1" hangingPunct="1">
              <a:spcBef>
                <a:spcPct val="50000"/>
              </a:spcBef>
            </a:pPr>
            <a:r>
              <a:rPr lang="en-GB" sz="3200" dirty="0">
                <a:solidFill>
                  <a:schemeClr val="tx1"/>
                </a:solidFill>
                <a:latin typeface="Arial" panose="020B0604020202020204" pitchFamily="34" charset="0"/>
                <a:cs typeface="Arial" panose="020B0604020202020204" pitchFamily="34" charset="0"/>
              </a:rPr>
              <a:t> (</a:t>
            </a:r>
            <a:r>
              <a:rPr lang="ar-JO" sz="3200" dirty="0">
                <a:solidFill>
                  <a:schemeClr val="tx1"/>
                </a:solidFill>
                <a:latin typeface="Arial" panose="020B0604020202020204" pitchFamily="34" charset="0"/>
                <a:cs typeface="Arial" panose="020B0604020202020204" pitchFamily="34" charset="0"/>
              </a:rPr>
              <a:t>1 تي 3: 14-15</a:t>
            </a:r>
            <a:r>
              <a:rPr lang="en-GB" sz="3200" dirty="0">
                <a:solidFill>
                  <a:schemeClr val="tx1"/>
                </a:solidFill>
                <a:latin typeface="Arial" panose="020B0604020202020204" pitchFamily="34" charset="0"/>
                <a:cs typeface="Arial" panose="020B0604020202020204" pitchFamily="34" charset="0"/>
              </a:rPr>
              <a:t>)</a:t>
            </a:r>
            <a:endParaRPr lang="en-US" sz="4000" dirty="0">
              <a:solidFill>
                <a:schemeClr val="tx1"/>
              </a:solidFill>
              <a:latin typeface="Arial" panose="020B0604020202020204" pitchFamily="34" charset="0"/>
              <a:cs typeface="Arial" panose="020B0604020202020204" pitchFamily="34" charset="0"/>
            </a:endParaRPr>
          </a:p>
        </p:txBody>
      </p:sp>
      <p:sp>
        <p:nvSpPr>
          <p:cNvPr id="7" name="Text Box 4"/>
          <p:cNvSpPr txBox="1">
            <a:spLocks noChangeArrowheads="1"/>
          </p:cNvSpPr>
          <p:nvPr/>
        </p:nvSpPr>
        <p:spPr bwMode="auto">
          <a:xfrm>
            <a:off x="8371294" y="50155"/>
            <a:ext cx="704039" cy="461665"/>
          </a:xfrm>
          <a:prstGeom prst="rect">
            <a:avLst/>
          </a:prstGeom>
          <a:noFill/>
          <a:ln w="9525">
            <a:noFill/>
            <a:miter lim="800000"/>
            <a:headEnd/>
            <a:tailEnd/>
          </a:ln>
          <a:effec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defRPr/>
            </a:pPr>
            <a:r>
              <a:rPr lang="ar-JO" sz="2400" dirty="0">
                <a:solidFill>
                  <a:schemeClr val="tx2"/>
                </a:solidFill>
                <a:effectLst>
                  <a:outerShdw blurRad="38100" dist="38100" dir="2700000" algn="tl">
                    <a:srgbClr val="DDDDDD"/>
                  </a:outerShdw>
                </a:effectLst>
                <a:latin typeface="Arial" panose="020B0604020202020204" pitchFamily="34" charset="0"/>
                <a:cs typeface="Arial" panose="020B0604020202020204" pitchFamily="34" charset="0"/>
              </a:rPr>
              <a:t>220</a:t>
            </a:r>
            <a:endParaRPr lang="en-US" sz="2800"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2"/>
          <p:cNvSpPr>
            <a:spLocks noGrp="1" noChangeArrowheads="1"/>
          </p:cNvSpPr>
          <p:nvPr>
            <p:ph type="title"/>
          </p:nvPr>
        </p:nvSpPr>
        <p:spPr>
          <a:xfrm>
            <a:off x="0" y="457200"/>
            <a:ext cx="9144000" cy="1143000"/>
          </a:xfrm>
        </p:spPr>
        <p:txBody>
          <a:bodyPr/>
          <a:lstStyle/>
          <a:p>
            <a:pPr eaLnBrk="1" hangingPunct="1"/>
            <a:r>
              <a:rPr lang="ar-JO" sz="4800" b="1" dirty="0">
                <a:latin typeface="Arial" panose="020B0604020202020204" pitchFamily="34" charset="0"/>
                <a:ea typeface="ＭＳ Ｐゴシック" charset="0"/>
                <a:cs typeface="Arial" panose="020B0604020202020204" pitchFamily="34" charset="0"/>
              </a:rPr>
              <a:t>الملخص</a:t>
            </a:r>
            <a:endParaRPr lang="en-US" sz="4800" b="1" dirty="0">
              <a:latin typeface="Arial" panose="020B0604020202020204" pitchFamily="34" charset="0"/>
              <a:ea typeface="ＭＳ Ｐゴシック" charset="0"/>
              <a:cs typeface="Arial" panose="020B0604020202020204" pitchFamily="34" charset="0"/>
            </a:endParaRPr>
          </a:p>
        </p:txBody>
      </p:sp>
      <p:sp>
        <p:nvSpPr>
          <p:cNvPr id="263170" name="Rectangle 3"/>
          <p:cNvSpPr>
            <a:spLocks noGrp="1" noChangeArrowheads="1"/>
          </p:cNvSpPr>
          <p:nvPr>
            <p:ph type="body" idx="1"/>
          </p:nvPr>
        </p:nvSpPr>
        <p:spPr>
          <a:xfrm>
            <a:off x="250825" y="1981200"/>
            <a:ext cx="8893175" cy="4687888"/>
          </a:xfrm>
        </p:spPr>
        <p:txBody>
          <a:bodyPr/>
          <a:lstStyle/>
          <a:p>
            <a:pPr algn="r" rtl="1" eaLnBrk="1" hangingPunct="1"/>
            <a:r>
              <a:rPr lang="ar-JO" dirty="0">
                <a:ea typeface="ＭＳ Ｐゴシック" charset="0"/>
                <a:cs typeface="Arial" panose="020B0604020202020204" pitchFamily="34" charset="0"/>
              </a:rPr>
              <a:t>الإصحاح 1:</a:t>
            </a:r>
            <a:r>
              <a:rPr lang="ar-JO" dirty="0">
                <a:solidFill>
                  <a:srgbClr val="0000FF"/>
                </a:solidFill>
                <a:ea typeface="ＭＳ Ｐゴシック" charset="0"/>
                <a:cs typeface="Arial" panose="020B0604020202020204" pitchFamily="34" charset="0"/>
              </a:rPr>
              <a:t> التعامل مع المعلمين الكذبة</a:t>
            </a:r>
            <a:endParaRPr lang="en-US" dirty="0">
              <a:solidFill>
                <a:srgbClr val="0000FF"/>
              </a:solidFill>
              <a:ea typeface="ＭＳ Ｐゴシック" charset="0"/>
              <a:cs typeface="Arial" panose="020B0604020202020204" pitchFamily="34" charset="0"/>
            </a:endParaRPr>
          </a:p>
          <a:p>
            <a:pPr lvl="1" algn="r" rtl="1" eaLnBrk="1" hangingPunct="1"/>
            <a:r>
              <a:rPr lang="ar-JO" sz="2400" dirty="0">
                <a:ea typeface="ＭＳ Ｐゴシック" charset="0"/>
                <a:cs typeface="Arial" panose="020B0604020202020204" pitchFamily="34" charset="0"/>
              </a:rPr>
              <a:t>المعلمون الكذبة</a:t>
            </a:r>
          </a:p>
          <a:p>
            <a:pPr lvl="1" algn="r" rtl="1" eaLnBrk="1" hangingPunct="1"/>
            <a:r>
              <a:rPr lang="ar-JO" sz="2400" dirty="0">
                <a:ea typeface="ＭＳ Ｐゴシック" charset="0"/>
                <a:cs typeface="Arial" panose="020B0604020202020204" pitchFamily="34" charset="0"/>
              </a:rPr>
              <a:t>بولس والإنجيل</a:t>
            </a:r>
          </a:p>
          <a:p>
            <a:pPr lvl="1" algn="r" rtl="1" eaLnBrk="1" hangingPunct="1"/>
            <a:r>
              <a:rPr lang="ar-JO" sz="2400" dirty="0">
                <a:ea typeface="ＭＳ Ｐゴシック" charset="0"/>
                <a:cs typeface="Arial" panose="020B0604020202020204" pitchFamily="34" charset="0"/>
              </a:rPr>
              <a:t>مسؤولية تيموثاوس</a:t>
            </a:r>
            <a:endParaRPr lang="en-US" dirty="0">
              <a:solidFill>
                <a:srgbClr val="0000FF"/>
              </a:solidFill>
              <a:ea typeface="ＭＳ Ｐゴシック" charset="0"/>
              <a:cs typeface="Arial" panose="020B0604020202020204" pitchFamily="34" charset="0"/>
            </a:endParaRPr>
          </a:p>
          <a:p>
            <a:pPr algn="r" rtl="1" eaLnBrk="1" hangingPunct="1"/>
            <a:r>
              <a:rPr lang="ar-JO" sz="3600" dirty="0">
                <a:ea typeface="ＭＳ Ｐゴシック" charset="0"/>
                <a:cs typeface="Arial" panose="020B0604020202020204" pitchFamily="34" charset="0"/>
              </a:rPr>
              <a:t>الإصحاح 2: </a:t>
            </a:r>
            <a:r>
              <a:rPr lang="ar-JO" sz="3600" dirty="0">
                <a:solidFill>
                  <a:srgbClr val="0000FF"/>
                </a:solidFill>
                <a:ea typeface="ＭＳ Ｐゴシック" charset="0"/>
                <a:cs typeface="Arial" panose="020B0604020202020204" pitchFamily="34" charset="0"/>
              </a:rPr>
              <a:t>العبادة العامة</a:t>
            </a:r>
            <a:endParaRPr lang="en-US" sz="3600" dirty="0">
              <a:solidFill>
                <a:srgbClr val="0000FF"/>
              </a:solidFill>
              <a:ea typeface="ＭＳ Ｐゴシック" charset="0"/>
              <a:cs typeface="Arial" panose="020B0604020202020204" pitchFamily="34" charset="0"/>
            </a:endParaRPr>
          </a:p>
          <a:p>
            <a:pPr lvl="1" algn="r" rtl="1" eaLnBrk="1" hangingPunct="1"/>
            <a:r>
              <a:rPr lang="ar-JO" sz="2400" dirty="0">
                <a:ea typeface="ＭＳ Ｐゴシック" charset="0"/>
                <a:cs typeface="Arial" panose="020B0604020202020204" pitchFamily="34" charset="0"/>
              </a:rPr>
              <a:t>الإهتمام العالمي بالعبادة العامة</a:t>
            </a:r>
          </a:p>
          <a:p>
            <a:pPr lvl="1" algn="r" rtl="1" eaLnBrk="1" hangingPunct="1"/>
            <a:r>
              <a:rPr lang="ar-JO" sz="2400" dirty="0">
                <a:ea typeface="ＭＳ Ｐゴシック" charset="0"/>
                <a:cs typeface="Arial" panose="020B0604020202020204" pitchFamily="34" charset="0"/>
              </a:rPr>
              <a:t>أدوار الجنسين في العبادة العامة</a:t>
            </a:r>
            <a:endParaRPr lang="en-US" dirty="0">
              <a:solidFill>
                <a:srgbClr val="0000FF"/>
              </a:solidFill>
              <a:ea typeface="ＭＳ Ｐゴシック" charset="0"/>
              <a:cs typeface="Arial" panose="020B0604020202020204" pitchFamily="34" charset="0"/>
            </a:endParaRPr>
          </a:p>
          <a:p>
            <a:pPr algn="r" rtl="1" eaLnBrk="1" hangingPunct="1"/>
            <a:r>
              <a:rPr lang="ar-JO" dirty="0">
                <a:ea typeface="ＭＳ Ｐゴシック" charset="0"/>
                <a:cs typeface="Arial" panose="020B0604020202020204" pitchFamily="34" charset="0"/>
              </a:rPr>
              <a:t>الإصحاح 3: </a:t>
            </a:r>
            <a:r>
              <a:rPr lang="ar-JO" dirty="0">
                <a:solidFill>
                  <a:srgbClr val="0000FF"/>
                </a:solidFill>
                <a:ea typeface="ＭＳ Ｐゴシック" charset="0"/>
                <a:cs typeface="Arial" panose="020B0604020202020204" pitchFamily="34" charset="0"/>
              </a:rPr>
              <a:t>القيادة</a:t>
            </a:r>
            <a:endParaRPr lang="en-US" sz="2400" dirty="0">
              <a:ea typeface="ＭＳ Ｐゴシック" charset="0"/>
              <a:cs typeface="Arial" panose="020B0604020202020204" pitchFamily="34" charset="0"/>
            </a:endParaRPr>
          </a:p>
          <a:p>
            <a:pPr lvl="1" algn="r" rtl="1" eaLnBrk="1" hangingPunct="1"/>
            <a:r>
              <a:rPr lang="ar-JO" sz="2400" dirty="0">
                <a:ea typeface="ＭＳ Ｐゴシック" charset="0"/>
                <a:cs typeface="Arial" panose="020B0604020202020204" pitchFamily="34" charset="0"/>
              </a:rPr>
              <a:t>مؤهلات الشيوخ والشمامسة</a:t>
            </a:r>
            <a:endParaRPr lang="en-US" sz="2400" dirty="0">
              <a:ea typeface="ＭＳ Ｐゴシック" charset="0"/>
              <a:cs typeface="Arial" panose="020B0604020202020204" pitchFamily="34" charset="0"/>
            </a:endParaRPr>
          </a:p>
        </p:txBody>
      </p:sp>
      <p:sp>
        <p:nvSpPr>
          <p:cNvPr id="5" name="Text Box 4"/>
          <p:cNvSpPr txBox="1">
            <a:spLocks noChangeArrowheads="1"/>
          </p:cNvSpPr>
          <p:nvPr/>
        </p:nvSpPr>
        <p:spPr bwMode="auto">
          <a:xfrm>
            <a:off x="8371294" y="50155"/>
            <a:ext cx="704039" cy="461665"/>
          </a:xfrm>
          <a:prstGeom prst="rect">
            <a:avLst/>
          </a:prstGeom>
          <a:noFill/>
          <a:ln w="9525">
            <a:noFill/>
            <a:miter lim="800000"/>
            <a:headEnd/>
            <a:tailEnd/>
          </a:ln>
          <a:effec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defRPr/>
            </a:pPr>
            <a:r>
              <a:rPr lang="ar-JO" sz="2400" dirty="0">
                <a:solidFill>
                  <a:schemeClr val="tx2"/>
                </a:solidFill>
                <a:effectLst>
                  <a:outerShdw blurRad="38100" dist="38100" dir="2700000" algn="tl">
                    <a:srgbClr val="DDDDDD"/>
                  </a:outerShdw>
                </a:effectLst>
                <a:latin typeface="Arial" panose="020B0604020202020204" pitchFamily="34" charset="0"/>
                <a:cs typeface="Arial" panose="020B0604020202020204" pitchFamily="34" charset="0"/>
              </a:rPr>
              <a:t>220</a:t>
            </a:r>
            <a:endParaRPr lang="en-US" sz="2800"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2"/>
          <p:cNvSpPr>
            <a:spLocks noGrp="1" noChangeArrowheads="1"/>
          </p:cNvSpPr>
          <p:nvPr>
            <p:ph type="title"/>
          </p:nvPr>
        </p:nvSpPr>
        <p:spPr>
          <a:xfrm>
            <a:off x="0" y="457200"/>
            <a:ext cx="9143999" cy="1143000"/>
          </a:xfrm>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الملخص</a:t>
            </a:r>
            <a:endParaRPr lang="en-US" b="1" dirty="0">
              <a:latin typeface="Arial" panose="020B0604020202020204" pitchFamily="34" charset="0"/>
              <a:ea typeface="ＭＳ Ｐゴシック" charset="0"/>
              <a:cs typeface="Arial" panose="020B0604020202020204" pitchFamily="34" charset="0"/>
            </a:endParaRPr>
          </a:p>
        </p:txBody>
      </p:sp>
      <p:sp>
        <p:nvSpPr>
          <p:cNvPr id="264194" name="Rectangle 3"/>
          <p:cNvSpPr>
            <a:spLocks noGrp="1" noChangeArrowheads="1"/>
          </p:cNvSpPr>
          <p:nvPr>
            <p:ph type="body" idx="1"/>
          </p:nvPr>
        </p:nvSpPr>
        <p:spPr>
          <a:xfrm>
            <a:off x="214313" y="1700213"/>
            <a:ext cx="8929687" cy="5157787"/>
          </a:xfrm>
        </p:spPr>
        <p:txBody>
          <a:bodyPr/>
          <a:lstStyle/>
          <a:p>
            <a:pPr algn="r" rtl="1" eaLnBrk="1" hangingPunct="1">
              <a:lnSpc>
                <a:spcPct val="90000"/>
              </a:lnSpc>
            </a:pPr>
            <a:r>
              <a:rPr lang="ar-JO" dirty="0">
                <a:ea typeface="ＭＳ Ｐゴシック" charset="0"/>
                <a:cs typeface="Arial" panose="020B0604020202020204" pitchFamily="34" charset="0"/>
              </a:rPr>
              <a:t>الإصحاح 4: </a:t>
            </a:r>
            <a:r>
              <a:rPr lang="ar-JO" dirty="0">
                <a:solidFill>
                  <a:srgbClr val="0000FF"/>
                </a:solidFill>
                <a:ea typeface="ＭＳ Ｐゴシック" charset="0"/>
                <a:cs typeface="Arial" panose="020B0604020202020204" pitchFamily="34" charset="0"/>
              </a:rPr>
              <a:t>تعليمات إلى تيموثاوس</a:t>
            </a:r>
            <a:endParaRPr lang="en-US" dirty="0">
              <a:solidFill>
                <a:srgbClr val="0000FF"/>
              </a:solidFill>
              <a:ea typeface="ＭＳ Ｐゴシック" charset="0"/>
              <a:cs typeface="Arial" panose="020B0604020202020204" pitchFamily="34" charset="0"/>
            </a:endParaRPr>
          </a:p>
          <a:p>
            <a:pPr lvl="1" algn="r" rtl="1" eaLnBrk="1" hangingPunct="1">
              <a:lnSpc>
                <a:spcPct val="90000"/>
              </a:lnSpc>
            </a:pPr>
            <a:r>
              <a:rPr lang="ar-JO" sz="2400" dirty="0">
                <a:ea typeface="ＭＳ Ｐゴシック" charset="0"/>
                <a:cs typeface="Arial" panose="020B0604020202020204" pitchFamily="34" charset="0"/>
              </a:rPr>
              <a:t>تحذير من المعلمين الكذبة</a:t>
            </a:r>
          </a:p>
          <a:p>
            <a:pPr lvl="1" algn="r" rtl="1" eaLnBrk="1" hangingPunct="1">
              <a:lnSpc>
                <a:spcPct val="90000"/>
              </a:lnSpc>
            </a:pPr>
            <a:r>
              <a:rPr lang="ar-JO" sz="2400" dirty="0">
                <a:ea typeface="ＭＳ Ｐゴシック" charset="0"/>
                <a:cs typeface="Arial" panose="020B0604020202020204" pitchFamily="34" charset="0"/>
              </a:rPr>
              <a:t>راقب حياتك وعقيدتك بحرص</a:t>
            </a:r>
            <a:endParaRPr lang="en-US" dirty="0">
              <a:solidFill>
                <a:srgbClr val="0000FF"/>
              </a:solidFill>
              <a:ea typeface="ＭＳ Ｐゴシック" charset="0"/>
              <a:cs typeface="Arial" panose="020B0604020202020204" pitchFamily="34" charset="0"/>
            </a:endParaRPr>
          </a:p>
          <a:p>
            <a:pPr algn="r" rtl="1" eaLnBrk="1" hangingPunct="1">
              <a:lnSpc>
                <a:spcPct val="90000"/>
              </a:lnSpc>
            </a:pPr>
            <a:r>
              <a:rPr lang="ar-JO" dirty="0">
                <a:ea typeface="ＭＳ Ｐゴシック" charset="0"/>
                <a:cs typeface="Arial" panose="020B0604020202020204" pitchFamily="34" charset="0"/>
              </a:rPr>
              <a:t>الإصحاح 5: </a:t>
            </a:r>
            <a:r>
              <a:rPr lang="ar-JO" dirty="0">
                <a:solidFill>
                  <a:srgbClr val="0000FF"/>
                </a:solidFill>
                <a:ea typeface="ＭＳ Ｐゴシック" charset="0"/>
                <a:cs typeface="Arial" panose="020B0604020202020204" pitchFamily="34" charset="0"/>
              </a:rPr>
              <a:t>التعامل مع مجموعات متنوعة</a:t>
            </a:r>
            <a:endParaRPr lang="en-US" dirty="0">
              <a:solidFill>
                <a:srgbClr val="0000FF"/>
              </a:solidFill>
              <a:ea typeface="ＭＳ Ｐゴシック" charset="0"/>
              <a:cs typeface="Arial" panose="020B0604020202020204" pitchFamily="34" charset="0"/>
            </a:endParaRPr>
          </a:p>
          <a:p>
            <a:pPr lvl="1" algn="r" rtl="1" eaLnBrk="1" hangingPunct="1">
              <a:lnSpc>
                <a:spcPct val="90000"/>
              </a:lnSpc>
            </a:pPr>
            <a:r>
              <a:rPr lang="ar-JO" sz="2400" dirty="0">
                <a:ea typeface="ＭＳ Ｐゴシック" charset="0"/>
                <a:cs typeface="Arial" panose="020B0604020202020204" pitchFamily="34" charset="0"/>
              </a:rPr>
              <a:t>الأرامل   </a:t>
            </a:r>
            <a:r>
              <a:rPr lang="en-US" sz="2400" dirty="0">
                <a:ea typeface="ＭＳ Ｐゴシック" charset="0"/>
                <a:cs typeface="Arial" panose="020B0604020202020204" pitchFamily="34" charset="0"/>
              </a:rPr>
              <a:t>     –  </a:t>
            </a:r>
            <a:r>
              <a:rPr lang="ar-JO" sz="2400" dirty="0">
                <a:ea typeface="ＭＳ Ｐゴシック" charset="0"/>
                <a:cs typeface="Arial" panose="020B0604020202020204" pitchFamily="34" charset="0"/>
              </a:rPr>
              <a:t>الشيوخ     </a:t>
            </a:r>
            <a:r>
              <a:rPr lang="en-US" sz="2400" dirty="0">
                <a:ea typeface="ＭＳ Ｐゴシック" charset="0"/>
                <a:cs typeface="Arial" panose="020B0604020202020204" pitchFamily="34" charset="0"/>
              </a:rPr>
              <a:t>     – </a:t>
            </a:r>
            <a:r>
              <a:rPr lang="ar-JO" sz="2400" dirty="0">
                <a:ea typeface="ＭＳ Ｐゴシック" charset="0"/>
                <a:cs typeface="Arial" panose="020B0604020202020204" pitchFamily="34" charset="0"/>
              </a:rPr>
              <a:t>العبيد (6: 1-2)</a:t>
            </a:r>
            <a:endParaRPr lang="en-US" dirty="0">
              <a:solidFill>
                <a:srgbClr val="0000FF"/>
              </a:solidFill>
              <a:ea typeface="ＭＳ Ｐゴシック" charset="0"/>
              <a:cs typeface="Arial" panose="020B0604020202020204" pitchFamily="34" charset="0"/>
            </a:endParaRPr>
          </a:p>
          <a:p>
            <a:pPr algn="r" rtl="1" eaLnBrk="1" hangingPunct="1">
              <a:lnSpc>
                <a:spcPct val="90000"/>
              </a:lnSpc>
            </a:pPr>
            <a:r>
              <a:rPr lang="ar-JO" dirty="0">
                <a:ea typeface="ＭＳ Ｐゴシック" charset="0"/>
                <a:cs typeface="Arial" panose="020B0604020202020204" pitchFamily="34" charset="0"/>
              </a:rPr>
              <a:t>الإصحاح 6: </a:t>
            </a:r>
            <a:r>
              <a:rPr lang="ar-JO" dirty="0">
                <a:solidFill>
                  <a:srgbClr val="0000FF"/>
                </a:solidFill>
                <a:ea typeface="ＭＳ Ｐゴシック" charset="0"/>
                <a:cs typeface="Arial" panose="020B0604020202020204" pitchFamily="34" charset="0"/>
              </a:rPr>
              <a:t>الممتلكات المادية</a:t>
            </a:r>
            <a:endParaRPr lang="en-US" dirty="0">
              <a:solidFill>
                <a:srgbClr val="0000FF"/>
              </a:solidFill>
              <a:ea typeface="ＭＳ Ｐゴシック" charset="0"/>
              <a:cs typeface="Arial" panose="020B0604020202020204" pitchFamily="34" charset="0"/>
            </a:endParaRPr>
          </a:p>
          <a:p>
            <a:pPr lvl="1" algn="r" rtl="1" eaLnBrk="1" hangingPunct="1">
              <a:lnSpc>
                <a:spcPct val="90000"/>
              </a:lnSpc>
            </a:pPr>
            <a:r>
              <a:rPr lang="ar-JO" sz="2400" dirty="0">
                <a:ea typeface="ＭＳ Ｐゴシック" charset="0"/>
                <a:cs typeface="Arial" panose="020B0604020202020204" pitchFamily="34" charset="0"/>
              </a:rPr>
              <a:t>الفساد: التقوى للحصول على مكاسب مالية</a:t>
            </a:r>
          </a:p>
          <a:p>
            <a:pPr lvl="1" algn="r" rtl="1" eaLnBrk="1" hangingPunct="1">
              <a:lnSpc>
                <a:spcPct val="90000"/>
              </a:lnSpc>
            </a:pPr>
            <a:r>
              <a:rPr lang="ar-JO" sz="2400" dirty="0">
                <a:ea typeface="ＭＳ Ｐゴシック" charset="0"/>
                <a:cs typeface="Arial" panose="020B0604020202020204" pitchFamily="34" charset="0"/>
              </a:rPr>
              <a:t>الفكر المتناقض: التقوى مع القناعة</a:t>
            </a:r>
          </a:p>
          <a:p>
            <a:pPr lvl="1" algn="r" rtl="1" eaLnBrk="1" hangingPunct="1">
              <a:lnSpc>
                <a:spcPct val="90000"/>
              </a:lnSpc>
            </a:pPr>
            <a:r>
              <a:rPr lang="ar-JO" sz="2400" dirty="0">
                <a:ea typeface="ＭＳ Ｐゴシック" charset="0"/>
                <a:cs typeface="Arial" panose="020B0604020202020204" pitchFamily="34" charset="0"/>
              </a:rPr>
              <a:t>تكليف تيموثاوس: اتبع الأهداف الروحية</a:t>
            </a:r>
          </a:p>
          <a:p>
            <a:pPr lvl="1" algn="r" rtl="1" eaLnBrk="1" hangingPunct="1">
              <a:lnSpc>
                <a:spcPct val="90000"/>
              </a:lnSpc>
            </a:pPr>
            <a:r>
              <a:rPr lang="ar-JO" sz="2400" dirty="0">
                <a:ea typeface="ＭＳ Ｐゴシック" charset="0"/>
                <a:cs typeface="Arial" panose="020B0604020202020204" pitchFamily="34" charset="0"/>
              </a:rPr>
              <a:t>أمر للأغنياء: ضع الرجاء في الله وليس في الثروة</a:t>
            </a:r>
          </a:p>
          <a:p>
            <a:pPr lvl="1" algn="r" rtl="1" eaLnBrk="1" hangingPunct="1">
              <a:lnSpc>
                <a:spcPct val="90000"/>
              </a:lnSpc>
            </a:pPr>
            <a:r>
              <a:rPr lang="ar-JO" sz="2400" dirty="0">
                <a:ea typeface="ＭＳ Ｐゴシック" charset="0"/>
                <a:cs typeface="Arial" panose="020B0604020202020204" pitchFamily="34" charset="0"/>
              </a:rPr>
              <a:t>تكليف تيموثاوس: احفظ الأمانة</a:t>
            </a:r>
            <a:endParaRPr lang="en-US" sz="2400" dirty="0">
              <a:ea typeface="ＭＳ Ｐゴシック" charset="0"/>
              <a:cs typeface="Arial" panose="020B0604020202020204" pitchFamily="34" charset="0"/>
            </a:endParaRPr>
          </a:p>
        </p:txBody>
      </p:sp>
      <p:sp>
        <p:nvSpPr>
          <p:cNvPr id="196612" name="Text Box 4"/>
          <p:cNvSpPr txBox="1">
            <a:spLocks noChangeArrowheads="1"/>
          </p:cNvSpPr>
          <p:nvPr/>
        </p:nvSpPr>
        <p:spPr bwMode="auto">
          <a:xfrm>
            <a:off x="8371294" y="50155"/>
            <a:ext cx="704039" cy="461665"/>
          </a:xfrm>
          <a:prstGeom prst="rect">
            <a:avLst/>
          </a:prstGeom>
          <a:noFill/>
          <a:ln w="9525">
            <a:noFill/>
            <a:miter lim="800000"/>
            <a:headEnd/>
            <a:tailEnd/>
          </a:ln>
          <a:effec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defRPr/>
            </a:pPr>
            <a:r>
              <a:rPr lang="ar-JO" sz="2400" dirty="0">
                <a:solidFill>
                  <a:schemeClr val="tx2"/>
                </a:solidFill>
                <a:effectLst>
                  <a:outerShdw blurRad="38100" dist="38100" dir="2700000" algn="tl">
                    <a:srgbClr val="DDDDDD"/>
                  </a:outerShdw>
                </a:effectLst>
                <a:latin typeface="Arial" panose="020B0604020202020204" pitchFamily="34" charset="0"/>
                <a:cs typeface="Arial" panose="020B0604020202020204" pitchFamily="34" charset="0"/>
              </a:rPr>
              <a:t>220</a:t>
            </a:r>
            <a:endParaRPr lang="en-US" sz="2800"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0BF438-2BAA-3DB4-1CDE-A1B25439066C}"/>
              </a:ext>
            </a:extLst>
          </p:cNvPr>
          <p:cNvPicPr>
            <a:picLocks noChangeAspect="1"/>
          </p:cNvPicPr>
          <p:nvPr/>
        </p:nvPicPr>
        <p:blipFill>
          <a:blip r:embed="rId3"/>
          <a:stretch>
            <a:fillRect/>
          </a:stretch>
        </p:blipFill>
        <p:spPr>
          <a:xfrm>
            <a:off x="-23814" y="-1"/>
            <a:ext cx="9167813" cy="6111875"/>
          </a:xfrm>
          <a:prstGeom prst="rect">
            <a:avLst/>
          </a:prstGeom>
        </p:spPr>
      </p:pic>
      <p:sp>
        <p:nvSpPr>
          <p:cNvPr id="8" name="Rectangle 2"/>
          <p:cNvSpPr txBox="1">
            <a:spLocks noChangeArrowheads="1"/>
          </p:cNvSpPr>
          <p:nvPr/>
        </p:nvSpPr>
        <p:spPr bwMode="auto">
          <a:xfrm>
            <a:off x="-23813" y="3391851"/>
            <a:ext cx="9322648"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١ تيموثاوس</a:t>
            </a:r>
            <a:endParaRPr kumimoji="0" lang="en-US" sz="6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ar-JO" sz="8800" dirty="0">
                <a:effectLst>
                  <a:glow rad="127000">
                    <a:schemeClr val="tx1"/>
                  </a:glow>
                </a:effectLst>
                <a:ea typeface="ＭＳ Ｐゴシック" charset="0"/>
              </a:rPr>
              <a:t>كن منظماً</a:t>
            </a:r>
            <a:endParaRPr lang="en-US" sz="8800" dirty="0">
              <a:effectLst>
                <a:glow rad="127000">
                  <a:schemeClr val="tx1"/>
                </a:glow>
              </a:effectLst>
              <a:ea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 ريك جريفيث</a:t>
            </a:r>
            <a:r>
              <a:rPr kumimoji="0" lang="en-US" sz="20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kumimoji="0" lang="ar-JO" sz="20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مؤسسة الدراسات اللاهوتية الأردنية</a:t>
            </a:r>
            <a:endParaRPr kumimoji="0" lang="en-US" sz="20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BibleStudyDownloads.org</a:t>
            </a:r>
          </a:p>
        </p:txBody>
      </p:sp>
    </p:spTree>
    <p:extLst>
      <p:ext uri="{BB962C8B-B14F-4D97-AF65-F5344CB8AC3E}">
        <p14:creationId xmlns:p14="http://schemas.microsoft.com/office/powerpoint/2010/main" val="15463201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التعليم الكاذب</a:t>
            </a:r>
            <a:endParaRPr lang="en-US" sz="5400" dirty="0">
              <a:effectLst>
                <a:glow rad="127000">
                  <a:schemeClr val="tx1"/>
                </a:glow>
              </a:effectLst>
              <a:ea typeface="ＭＳ Ｐゴシック" charset="0"/>
            </a:endParaRPr>
          </a:p>
        </p:txBody>
      </p:sp>
      <p:pic>
        <p:nvPicPr>
          <p:cNvPr id="13314" name="Picture 2" descr="https://churchwatchcentral.files.wordpress.com/2015/02/33cwcportrait_james-davis.jpg">
            <a:extLst>
              <a:ext uri="{FF2B5EF4-FFF2-40B4-BE49-F238E27FC236}">
                <a16:creationId xmlns:a16="http://schemas.microsoft.com/office/drawing/2014/main" id="{7C77BAF5-C52E-6D46-B179-E48CCDF0EE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268760"/>
            <a:ext cx="7632848" cy="5205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8626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s://steemitimages.com/640x0/https:/s17.postimg.cc/tsufaw5pb/Prosperity-_Preachers-_You_TUbe.jpg">
            <a:extLst>
              <a:ext uri="{FF2B5EF4-FFF2-40B4-BE49-F238E27FC236}">
                <a16:creationId xmlns:a16="http://schemas.microsoft.com/office/drawing/2014/main" id="{B3644275-843F-AB4B-A178-8C3BAA366C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07" y="0"/>
            <a:ext cx="9131962" cy="685949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8864" y="2852936"/>
            <a:ext cx="9144000" cy="769349"/>
          </a:xfrm>
          <a:effectLst>
            <a:outerShdw blurRad="63500" dist="35921" dir="2700000" algn="ctr" rotWithShape="0">
              <a:schemeClr val="tx2">
                <a:alpha val="74998"/>
              </a:schemeClr>
            </a:outerShdw>
          </a:effectLst>
        </p:spPr>
        <p:txBody>
          <a:bodyPr/>
          <a:lstStyle/>
          <a:p>
            <a:pPr>
              <a:defRPr/>
            </a:pPr>
            <a:r>
              <a:rPr lang="ar-JO" sz="8000" dirty="0">
                <a:effectLst>
                  <a:glow rad="127000">
                    <a:schemeClr val="tx1"/>
                  </a:glow>
                </a:effectLst>
                <a:ea typeface="ＭＳ Ｐゴシック" charset="0"/>
              </a:rPr>
              <a:t>التعليم الكاذب</a:t>
            </a:r>
            <a:endParaRPr lang="en-US" sz="8000" dirty="0">
              <a:effectLst>
                <a:glow rad="127000">
                  <a:schemeClr val="tx1"/>
                </a:glow>
              </a:effectLst>
              <a:ea typeface="ＭＳ Ｐゴシック" charset="0"/>
            </a:endParaRPr>
          </a:p>
        </p:txBody>
      </p:sp>
    </p:spTree>
    <p:extLst>
      <p:ext uri="{BB962C8B-B14F-4D97-AF65-F5344CB8AC3E}">
        <p14:creationId xmlns:p14="http://schemas.microsoft.com/office/powerpoint/2010/main" val="213973767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i.pinimg.com/originals/5e/ab/4d/5eab4d565f6a160336705b6b96804332.jpg">
            <a:extLst>
              <a:ext uri="{FF2B5EF4-FFF2-40B4-BE49-F238E27FC236}">
                <a16:creationId xmlns:a16="http://schemas.microsoft.com/office/drawing/2014/main" id="{6EEA1BF6-5193-A149-9726-289029E51B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212" b="54210"/>
          <a:stretch/>
        </p:blipFill>
        <p:spPr bwMode="auto">
          <a:xfrm>
            <a:off x="4499992" y="1114192"/>
            <a:ext cx="4644008" cy="418701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rPr>
              <a:t>لكن هل يمكن أن نهزم الهرطقات؟</a:t>
            </a:r>
            <a:endParaRPr lang="en-US" sz="4800" dirty="0">
              <a:effectLst>
                <a:glow rad="127000">
                  <a:schemeClr val="tx1"/>
                </a:glow>
              </a:effectLst>
              <a:ea typeface="ＭＳ Ｐゴシック" charset="0"/>
            </a:endParaRPr>
          </a:p>
        </p:txBody>
      </p:sp>
      <p:pic>
        <p:nvPicPr>
          <p:cNvPr id="4" name="Picture 2" descr="https://i.pinimg.com/originals/5e/ab/4d/5eab4d565f6a160336705b6b96804332.jpg">
            <a:extLst>
              <a:ext uri="{FF2B5EF4-FFF2-40B4-BE49-F238E27FC236}">
                <a16:creationId xmlns:a16="http://schemas.microsoft.com/office/drawing/2014/main" id="{025363BE-6274-C24F-B8E4-8101A691C8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1599"/>
          <a:stretch/>
        </p:blipFill>
        <p:spPr bwMode="auto">
          <a:xfrm>
            <a:off x="0" y="7173416"/>
            <a:ext cx="9144000" cy="442575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39735836-EEBD-CA41-A770-C75BB8BDB31F}"/>
              </a:ext>
            </a:extLst>
          </p:cNvPr>
          <p:cNvSpPr txBox="1">
            <a:spLocks noChangeArrowheads="1"/>
          </p:cNvSpPr>
          <p:nvPr/>
        </p:nvSpPr>
        <p:spPr bwMode="auto">
          <a:xfrm>
            <a:off x="86061" y="1237521"/>
            <a:ext cx="4485939" cy="471175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pitchFamily="34" charset="0"/>
              </a:rPr>
              <a:t>عندما نطيع الله فنحن لا نفعل ذلك من أجل الله لكننا نفعله لأنفسنا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pitchFamily="34" charset="0"/>
              </a:rPr>
              <a:t>افعل خيراً من أجل نفسك وافعل الخير لأن الله يريدك أن تكون سعيداً</a:t>
            </a:r>
            <a:endParaRPr kumimoji="0" lang="en-US" sz="280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pitchFamily="34" charset="0"/>
              </a:rPr>
              <a:t>—</a:t>
            </a:r>
            <a:r>
              <a:rPr kumimoji="0" lang="ar-JO" sz="280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pitchFamily="34" charset="0"/>
              </a:rPr>
              <a:t>فكتوريا أوستين </a:t>
            </a:r>
            <a:r>
              <a:rPr kumimoji="0" lang="en-US" sz="280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pitchFamily="34" charset="0"/>
              </a:rPr>
              <a:t> —</a:t>
            </a:r>
          </a:p>
        </p:txBody>
      </p:sp>
    </p:spTree>
    <p:extLst>
      <p:ext uri="{BB962C8B-B14F-4D97-AF65-F5344CB8AC3E}">
        <p14:creationId xmlns:p14="http://schemas.microsoft.com/office/powerpoint/2010/main" val="28009365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s://www.memesmonkey.com/images/memesmonkey/41/41388219b6c0dd2671180140a594eae0.jpeg">
            <a:extLst>
              <a:ext uri="{FF2B5EF4-FFF2-40B4-BE49-F238E27FC236}">
                <a16:creationId xmlns:a16="http://schemas.microsoft.com/office/drawing/2014/main" id="{3C49FF65-B5E1-F844-B412-45E2377651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084" r="14553"/>
          <a:stretch/>
        </p:blipFill>
        <p:spPr bwMode="auto">
          <a:xfrm>
            <a:off x="4427984" y="0"/>
            <a:ext cx="4752528" cy="683983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4427984" cy="2664296"/>
          </a:xfrm>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rPr>
              <a:t>كيف تصبح غنياً</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بالكذب</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على المسيحيين؟</a:t>
            </a:r>
            <a:endParaRPr lang="en-US" sz="48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BBE4B09F-D390-4049-BE6E-6EAFC883A804}"/>
              </a:ext>
            </a:extLst>
          </p:cNvPr>
          <p:cNvSpPr txBox="1">
            <a:spLocks noChangeArrowheads="1"/>
          </p:cNvSpPr>
          <p:nvPr/>
        </p:nvSpPr>
        <p:spPr bwMode="auto">
          <a:xfrm>
            <a:off x="-24384" y="2813352"/>
            <a:ext cx="4427984" cy="4044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7 خطوات</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لخداع</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المسيحيين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عن طريق التبشير</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بإنجيل كاذب</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7565954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473" y="44624"/>
            <a:ext cx="9149473" cy="1653165"/>
          </a:xfrm>
          <a:effectLst>
            <a:outerShdw blurRad="63500" dist="35921" dir="2700000" algn="ctr" rotWithShape="0">
              <a:schemeClr val="tx2">
                <a:alpha val="74998"/>
              </a:schemeClr>
            </a:outerShdw>
          </a:effectLst>
        </p:spPr>
        <p:txBody>
          <a:bodyPr anchor="ctr"/>
          <a:lstStyle/>
          <a:p>
            <a:pPr>
              <a:defRPr/>
            </a:pPr>
            <a:r>
              <a:rPr lang="ar-JO" sz="5400" dirty="0">
                <a:effectLst>
                  <a:glow rad="127000">
                    <a:schemeClr val="tx1"/>
                  </a:glow>
                </a:effectLst>
                <a:ea typeface="ＭＳ Ｐゴシック" charset="0"/>
              </a:rPr>
              <a:t>هل يجب أن نضع رؤوسنا في الرمال؟</a:t>
            </a:r>
            <a:endParaRPr lang="en-US" sz="5400" dirty="0">
              <a:effectLst>
                <a:glow rad="127000">
                  <a:schemeClr val="tx1"/>
                </a:glow>
              </a:effectLst>
              <a:ea typeface="ＭＳ Ｐゴシック" charset="0"/>
            </a:endParaRPr>
          </a:p>
        </p:txBody>
      </p:sp>
      <p:pic>
        <p:nvPicPr>
          <p:cNvPr id="30722" name="Picture 2" descr="https://static1.squarespace.com/static/54972dbae4b0af001f2cf57b/t/597f4378e45a7c9f618b2b81/1501512610252/">
            <a:extLst>
              <a:ext uri="{FF2B5EF4-FFF2-40B4-BE49-F238E27FC236}">
                <a16:creationId xmlns:a16="http://schemas.microsoft.com/office/drawing/2014/main" id="{D3D2BBFB-1158-214B-912B-46AC3FFB72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3" y="1697789"/>
            <a:ext cx="9144000" cy="5160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689082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35675"/>
            <a:ext cx="9144000" cy="1653165"/>
          </a:xfrm>
          <a:effectLst>
            <a:outerShdw blurRad="63500" dist="35921" dir="2700000" algn="ctr" rotWithShape="0">
              <a:schemeClr val="tx2">
                <a:alpha val="74998"/>
              </a:schemeClr>
            </a:outerShdw>
          </a:effectLst>
        </p:spPr>
        <p:txBody>
          <a:bodyPr anchor="ctr"/>
          <a:lstStyle/>
          <a:p>
            <a:pPr>
              <a:defRPr/>
            </a:pPr>
            <a:r>
              <a:rPr lang="ar-JO" sz="5400" dirty="0">
                <a:effectLst>
                  <a:glow rad="127000">
                    <a:schemeClr val="tx1"/>
                  </a:glow>
                </a:effectLst>
                <a:ea typeface="ＭＳ Ｐゴシック" charset="0"/>
              </a:rPr>
              <a:t>هل يجب أن يكون لدينا هجوم شامل؟</a:t>
            </a:r>
            <a:endParaRPr lang="en-US" sz="5400" dirty="0">
              <a:effectLst>
                <a:glow rad="127000">
                  <a:schemeClr val="tx1"/>
                </a:glow>
              </a:effectLst>
              <a:ea typeface="ＭＳ Ｐゴシック" charset="0"/>
            </a:endParaRPr>
          </a:p>
        </p:txBody>
      </p:sp>
      <p:pic>
        <p:nvPicPr>
          <p:cNvPr id="31748" name="Picture 4" descr="https://encrypted-tbn0.gstatic.com/images?q=tbn:ANd9GcS5TkoxDDpIpDeFjgJwDIzka7XEf296VAzcUejI-WDicAEVUgBJ1A">
            <a:extLst>
              <a:ext uri="{FF2B5EF4-FFF2-40B4-BE49-F238E27FC236}">
                <a16:creationId xmlns:a16="http://schemas.microsoft.com/office/drawing/2014/main" id="{942BC8F0-2833-F147-A309-9841AD7BF1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87452"/>
            <a:ext cx="9159892" cy="4338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54247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الفداء</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3600">
                <a:solidFill>
                  <a:schemeClr val="bg1"/>
                </a:solidFill>
                <a:effectLst>
                  <a:glow rad="127000">
                    <a:schemeClr val="tx1"/>
                  </a:glow>
                </a:effectLst>
                <a:latin typeface="Simplified Arabic" panose="02020603050405020304" pitchFamily="18" charset="-78"/>
                <a:cs typeface="Simplified Arabic" panose="02020603050405020304" pitchFamily="18" charset="-78"/>
              </a:defRPr>
            </a:lvl1pPr>
            <a:lvl2pPr algn="ctr" eaLnBrk="0" hangingPunct="0">
              <a:defRPr>
                <a:solidFill>
                  <a:schemeClr val="bg1"/>
                </a:solidFill>
                <a:latin typeface="Arial" charset="0"/>
                <a:ea typeface="ＭＳ Ｐゴシック" pitchFamily="-108" charset="-128"/>
                <a:cs typeface="ＭＳ Ｐゴシック" pitchFamily="-108" charset="-128"/>
              </a:defRPr>
            </a:lvl2pPr>
            <a:lvl3pPr algn="ctr" eaLnBrk="0" hangingPunct="0">
              <a:defRPr>
                <a:solidFill>
                  <a:schemeClr val="bg1"/>
                </a:solidFill>
                <a:latin typeface="Arial" charset="0"/>
                <a:ea typeface="ＭＳ Ｐゴシック" pitchFamily="-108" charset="-128"/>
                <a:cs typeface="ＭＳ Ｐゴシック" pitchFamily="-108" charset="-128"/>
              </a:defRPr>
            </a:lvl3pPr>
            <a:lvl4pPr algn="ctr" eaLnBrk="0" hangingPunct="0">
              <a:defRPr>
                <a:solidFill>
                  <a:schemeClr val="bg1"/>
                </a:solidFill>
                <a:latin typeface="Arial" charset="0"/>
                <a:ea typeface="ＭＳ Ｐゴシック" pitchFamily="-108" charset="-128"/>
                <a:cs typeface="ＭＳ Ｐゴシック" pitchFamily="-108" charset="-128"/>
              </a:defRPr>
            </a:lvl4pPr>
            <a:lvl5pPr algn="ctr" eaLnBrk="0" hangingPunct="0">
              <a:defRPr>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a:solidFill>
                  <a:schemeClr val="tx2"/>
                </a:solidFill>
                <a:latin typeface="Times New Roman" pitchFamily="-112" charset="0"/>
              </a:defRPr>
            </a:lvl6pPr>
            <a:lvl7pPr marL="914400" algn="ctr" eaLnBrk="0" fontAlgn="base" hangingPunct="0">
              <a:spcBef>
                <a:spcPct val="0"/>
              </a:spcBef>
              <a:spcAft>
                <a:spcPct val="0"/>
              </a:spcAft>
              <a:defRPr>
                <a:solidFill>
                  <a:schemeClr val="tx2"/>
                </a:solidFill>
                <a:latin typeface="Times New Roman" pitchFamily="-112" charset="0"/>
              </a:defRPr>
            </a:lvl7pPr>
            <a:lvl8pPr marL="1371600" algn="ctr" eaLnBrk="0" fontAlgn="base" hangingPunct="0">
              <a:spcBef>
                <a:spcPct val="0"/>
              </a:spcBef>
              <a:spcAft>
                <a:spcPct val="0"/>
              </a:spcAft>
              <a:defRPr>
                <a:solidFill>
                  <a:schemeClr val="tx2"/>
                </a:solidFill>
                <a:latin typeface="Times New Roman" pitchFamily="-112" charset="0"/>
              </a:defRPr>
            </a:lvl8pPr>
            <a:lvl9pPr marL="1828800" algn="ctr" eaLnBrk="0" fontAlgn="base" hangingPunct="0">
              <a:spcBef>
                <a:spcPct val="0"/>
              </a:spcBef>
              <a:spcAft>
                <a:spcPct val="0"/>
              </a:spcAft>
              <a:defRPr>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cs typeface="Arial" panose="020B0604020202020204" pitchFamily="34" charset="0"/>
              </a:rPr>
              <a:t>صادقة هي الكلمة ومستحقة كل قبول: أن المسيح يسوع جاء إلى العالم ليخلص الخطاة الذين أولهم أنا (١: ١٥).
</a:t>
            </a:r>
            <a:endParaRPr kumimoji="0" lang="en-US" sz="360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٢٧ د</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Rectangle 2">
            <a:extLst>
              <a:ext uri="{FF2B5EF4-FFF2-40B4-BE49-F238E27FC236}">
                <a16:creationId xmlns:a16="http://schemas.microsoft.com/office/drawing/2014/main" id="{C01F9BE5-24B4-4C47-B386-D99E4EEDD57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١ تيموثاوس</a:t>
            </a:r>
          </a:p>
        </p:txBody>
      </p:sp>
    </p:spTree>
    <p:extLst>
      <p:ext uri="{BB962C8B-B14F-4D97-AF65-F5344CB8AC3E}">
        <p14:creationId xmlns:p14="http://schemas.microsoft.com/office/powerpoint/2010/main" val="2479543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s://media.swncdn.com/cms/BST/65523-cross-gettyimages-612253604-marydan15.800w.tn.jpg">
            <a:extLst>
              <a:ext uri="{FF2B5EF4-FFF2-40B4-BE49-F238E27FC236}">
                <a16:creationId xmlns:a16="http://schemas.microsoft.com/office/drawing/2014/main" id="{0D693DAE-4B21-D242-A3C3-F825643D33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34" y="2048401"/>
            <a:ext cx="9086331" cy="475252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1743347"/>
          </a:xfrm>
          <a:effectLst>
            <a:outerShdw blurRad="63500" dist="35921" dir="2700000" algn="ctr" rotWithShape="0">
              <a:schemeClr val="tx2">
                <a:alpha val="74998"/>
              </a:schemeClr>
            </a:outerShdw>
          </a:effectLst>
        </p:spPr>
        <p:txBody>
          <a:bodyPr anchor="t"/>
          <a:lstStyle/>
          <a:p>
            <a:pPr>
              <a:defRPr/>
            </a:pPr>
            <a:r>
              <a:rPr lang="ar-JO" sz="5400" dirty="0">
                <a:effectLst>
                  <a:glow rad="127000">
                    <a:schemeClr val="tx1"/>
                  </a:glow>
                </a:effectLst>
                <a:ea typeface="ＭＳ Ｐゴシック" charset="0"/>
              </a:rPr>
              <a:t>هل يجب أن نرى ماذا يقول الله لهزيمة الهرطقات؟</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1037076834"/>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الآية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1602007"/>
            <a:ext cx="9144000" cy="33124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hangingPunct="0">
              <a:defRPr sz="4800">
                <a:solidFill>
                  <a:schemeClr val="bg1"/>
                </a:solidFill>
                <a:effectLst>
                  <a:glow rad="127000">
                    <a:schemeClr val="tx1"/>
                  </a:glow>
                </a:effectLst>
                <a:latin typeface="Simplified Arabic" panose="02020603050405020304" pitchFamily="18" charset="-78"/>
                <a:cs typeface="Simplified Arabic" panose="02020603050405020304" pitchFamily="18" charset="-78"/>
              </a:defRPr>
            </a:lvl1pPr>
            <a:lvl2pPr algn="ctr" eaLnBrk="0" hangingPunct="0">
              <a:defRPr>
                <a:solidFill>
                  <a:schemeClr val="bg1"/>
                </a:solidFill>
                <a:latin typeface="Arial" charset="0"/>
                <a:ea typeface="ＭＳ Ｐゴシック" pitchFamily="-108" charset="-128"/>
                <a:cs typeface="ＭＳ Ｐゴシック" pitchFamily="-108" charset="-128"/>
              </a:defRPr>
            </a:lvl2pPr>
            <a:lvl3pPr algn="ctr" eaLnBrk="0" hangingPunct="0">
              <a:defRPr>
                <a:solidFill>
                  <a:schemeClr val="bg1"/>
                </a:solidFill>
                <a:latin typeface="Arial" charset="0"/>
                <a:ea typeface="ＭＳ Ｐゴシック" pitchFamily="-108" charset="-128"/>
                <a:cs typeface="ＭＳ Ｐゴシック" pitchFamily="-108" charset="-128"/>
              </a:defRPr>
            </a:lvl3pPr>
            <a:lvl4pPr algn="ctr" eaLnBrk="0" hangingPunct="0">
              <a:defRPr>
                <a:solidFill>
                  <a:schemeClr val="bg1"/>
                </a:solidFill>
                <a:latin typeface="Arial" charset="0"/>
                <a:ea typeface="ＭＳ Ｐゴシック" pitchFamily="-108" charset="-128"/>
                <a:cs typeface="ＭＳ Ｐゴシック" pitchFamily="-108" charset="-128"/>
              </a:defRPr>
            </a:lvl4pPr>
            <a:lvl5pPr algn="ctr" eaLnBrk="0" hangingPunct="0">
              <a:defRPr>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a:solidFill>
                  <a:schemeClr val="tx2"/>
                </a:solidFill>
                <a:latin typeface="Times New Roman" pitchFamily="-112" charset="0"/>
              </a:defRPr>
            </a:lvl6pPr>
            <a:lvl7pPr marL="914400" algn="ctr" eaLnBrk="0" fontAlgn="base" hangingPunct="0">
              <a:spcBef>
                <a:spcPct val="0"/>
              </a:spcBef>
              <a:spcAft>
                <a:spcPct val="0"/>
              </a:spcAft>
              <a:defRPr>
                <a:solidFill>
                  <a:schemeClr val="tx2"/>
                </a:solidFill>
                <a:latin typeface="Times New Roman" pitchFamily="-112" charset="0"/>
              </a:defRPr>
            </a:lvl7pPr>
            <a:lvl8pPr marL="1371600" algn="ctr" eaLnBrk="0" fontAlgn="base" hangingPunct="0">
              <a:spcBef>
                <a:spcPct val="0"/>
              </a:spcBef>
              <a:spcAft>
                <a:spcPct val="0"/>
              </a:spcAft>
              <a:defRPr>
                <a:solidFill>
                  <a:schemeClr val="tx2"/>
                </a:solidFill>
                <a:latin typeface="Times New Roman" pitchFamily="-112" charset="0"/>
              </a:defRPr>
            </a:lvl8pPr>
            <a:lvl9pPr marL="1828800" algn="ctr" eaLnBrk="0" fontAlgn="base" hangingPunct="0">
              <a:spcBef>
                <a:spcPct val="0"/>
              </a:spcBef>
              <a:spcAft>
                <a:spcPct val="0"/>
              </a:spcAft>
              <a:defRPr>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14 هذا أكتبه إليك راجياً أن آتي إليك عن قريب.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15 ولكن إن كنت أبطئ فلكي تعلم كيف يجب أن تتصرف في بيت الله، الذي هو كنيسة الله الحي عمود الحق وقاعدته</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(٣: ١٤-١٥)</a:t>
            </a:r>
            <a:endParaRPr kumimoji="0" lang="en-US"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تيموثاوس الأولى</a:t>
            </a:r>
            <a:endParaRPr kumimoji="0" lang="en-US"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472410" y="6534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SA" altLang="zh-CN" sz="240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٢١٧</a:t>
            </a:r>
            <a:endParaRPr kumimoji="0" lang="en-US" altLang="zh-CN" sz="240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11096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michaelnichols.org/wp-content/uploads/2013/08/choose-your-own-priorities.jpg">
            <a:extLst>
              <a:ext uri="{FF2B5EF4-FFF2-40B4-BE49-F238E27FC236}">
                <a16:creationId xmlns:a16="http://schemas.microsoft.com/office/drawing/2014/main" id="{AB96A63C-335E-EC46-B3D1-BE70BEDCDF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822243">
            <a:off x="-168050" y="438718"/>
            <a:ext cx="3165924" cy="263563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الفكرة الرئيسية</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2915816" y="1756533"/>
            <a:ext cx="6228184" cy="3344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يٌمكننا هزيمة الهرطقة من خلال إطاعة أولويات الله لترتيب الكنيسة. 
</a:t>
            </a:r>
            <a:endParaRPr kumimoji="0" lang="en-US" sz="5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A57A3852-F958-F146-8800-9506CA327FB7}"/>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تيموثاوس الأولى</a:t>
            </a:r>
            <a:endParaRPr kumimoji="0" lang="en-US"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24374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7CC1625-61DA-8513-A04E-7221826EAE14}"/>
              </a:ext>
            </a:extLst>
          </p:cNvPr>
          <p:cNvGrpSpPr/>
          <p:nvPr/>
        </p:nvGrpSpPr>
        <p:grpSpPr>
          <a:xfrm>
            <a:off x="1816100" y="1749918"/>
            <a:ext cx="5511800" cy="4203700"/>
            <a:chOff x="1816100" y="1749918"/>
            <a:chExt cx="5511800" cy="4203700"/>
          </a:xfrm>
        </p:grpSpPr>
        <p:pic>
          <p:nvPicPr>
            <p:cNvPr id="5122" name="Picture 2" descr="https://www.romania2019.eu/wp-content/uploads/2019/01/shutterstock_396290143-1024x780.jpg">
              <a:extLst>
                <a:ext uri="{FF2B5EF4-FFF2-40B4-BE49-F238E27FC236}">
                  <a16:creationId xmlns:a16="http://schemas.microsoft.com/office/drawing/2014/main" id="{2797FEB3-BB0A-4442-A11A-B6693A3EE2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6100" y="1749918"/>
              <a:ext cx="5511800" cy="42037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80BA916-B471-98F9-DEFA-1BE12F449CC4}"/>
                </a:ext>
              </a:extLst>
            </p:cNvPr>
            <p:cNvSpPr/>
            <p:nvPr/>
          </p:nvSpPr>
          <p:spPr bwMode="auto">
            <a:xfrm rot="20656428">
              <a:off x="4210564" y="3628458"/>
              <a:ext cx="2160240" cy="463846"/>
            </a:xfrm>
            <a:prstGeom prst="rect">
              <a:avLst/>
            </a:prstGeom>
            <a:solidFill>
              <a:srgbClr val="EAEAEA"/>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900098" name="Rectangle 2"/>
          <p:cNvSpPr>
            <a:spLocks noGrp="1" noChangeArrowheads="1"/>
          </p:cNvSpPr>
          <p:nvPr>
            <p:ph type="ctrTitle"/>
          </p:nvPr>
        </p:nvSpPr>
        <p:spPr>
          <a:xfrm>
            <a:off x="0" y="0"/>
            <a:ext cx="9144000" cy="1490526"/>
          </a:xfrm>
          <a:effectLst>
            <a:outerShdw blurRad="63500" dist="35921" dir="2700000" algn="ctr" rotWithShape="0">
              <a:schemeClr val="tx2">
                <a:alpha val="74998"/>
              </a:schemeClr>
            </a:outerShdw>
          </a:effectLst>
        </p:spPr>
        <p:txBody>
          <a:bodyPr anchor="ctr"/>
          <a:lstStyle/>
          <a:p>
            <a:pPr>
              <a:defRPr/>
            </a:pPr>
            <a:r>
              <a:rPr lang="ar-JO" sz="5400" dirty="0">
                <a:effectLst>
                  <a:glow rad="127000">
                    <a:schemeClr val="tx1"/>
                  </a:glow>
                </a:effectLst>
                <a:ea typeface="ＭＳ Ｐゴシック" charset="0"/>
              </a:rPr>
              <a:t>ما هي أولويات الله </a:t>
            </a:r>
            <a:r>
              <a:rPr lang="ar-JO" sz="5400" dirty="0">
                <a:solidFill>
                  <a:srgbClr val="FFFF00"/>
                </a:solidFill>
                <a:effectLst>
                  <a:glow rad="127000">
                    <a:schemeClr val="tx1"/>
                  </a:glow>
                </a:effectLst>
                <a:ea typeface="ＭＳ Ｐゴシック" charset="0"/>
              </a:rPr>
              <a:t>للترتيب</a:t>
            </a:r>
            <a:r>
              <a:rPr lang="ar-JO" sz="5400" dirty="0">
                <a:effectLst>
                  <a:glow rad="127000">
                    <a:schemeClr val="tx1"/>
                  </a:glow>
                </a:effectLst>
                <a:ea typeface="ＭＳ Ｐゴシック" charset="0"/>
              </a:rPr>
              <a:t> الكنسي؟</a:t>
            </a:r>
            <a:endParaRPr lang="en-US" sz="54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AB8799AF-83EF-E443-9AB8-57544A30942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تيموثاوس الأولى</a:t>
            </a:r>
            <a:endParaRPr kumimoji="0" lang="en-US"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E6AC29C6-8B7A-859F-4163-81E3D3A25A86}"/>
              </a:ext>
            </a:extLst>
          </p:cNvPr>
          <p:cNvSpPr txBox="1">
            <a:spLocks noChangeArrowheads="1"/>
          </p:cNvSpPr>
          <p:nvPr/>
        </p:nvSpPr>
        <p:spPr bwMode="auto">
          <a:xfrm rot="20556172">
            <a:off x="2224292" y="3439587"/>
            <a:ext cx="5667567" cy="8170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الأولويات</a:t>
            </a:r>
            <a:endParaRPr kumimoji="0" lang="en-US" sz="440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62307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JO" sz="4800" dirty="0">
                <a:effectLst>
                  <a:glow rad="101600">
                    <a:schemeClr val="tx1">
                      <a:alpha val="99000"/>
                    </a:schemeClr>
                  </a:glow>
                </a:effectLst>
              </a:rPr>
              <a:t>الموضوع الرئيسي</a:t>
            </a:r>
            <a:endParaRPr lang="en-US" sz="4800" dirty="0">
              <a:solidFill>
                <a:schemeClr val="bg1"/>
              </a:solidFill>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14766" y="1433726"/>
            <a:ext cx="9144000" cy="394035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أولويات الترتيب الكنسي</a:t>
            </a:r>
            <a:endParaRPr kumimoji="0" lang="en-US"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SA"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٢٣</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تيموثاوس الأولى</a:t>
            </a:r>
            <a:endParaRPr kumimoji="0" lang="en-US"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5226073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F4D2ADC-4179-3944-8B53-1A75EF866412}"/>
              </a:ext>
            </a:extLst>
          </p:cNvPr>
          <p:cNvGrpSpPr/>
          <p:nvPr/>
        </p:nvGrpSpPr>
        <p:grpSpPr>
          <a:xfrm>
            <a:off x="827584" y="0"/>
            <a:ext cx="7327899" cy="6855131"/>
            <a:chOff x="827584" y="0"/>
            <a:chExt cx="7327899" cy="6855131"/>
          </a:xfrm>
        </p:grpSpPr>
        <p:pic>
          <p:nvPicPr>
            <p:cNvPr id="2050" name="Picture 2" descr="https://m.media-amazon.com/images/I/B1paZXqZSQS._CLa%7C2140,2000%7CB19mjqGC02S.png%7C0,0,2140,2000+0.0,0.0,2140.0,2000.0.png">
              <a:extLst>
                <a:ext uri="{FF2B5EF4-FFF2-40B4-BE49-F238E27FC236}">
                  <a16:creationId xmlns:a16="http://schemas.microsoft.com/office/drawing/2014/main" id="{AE259A25-1AC0-A449-B88E-AC204CFE8F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0"/>
              <a:ext cx="7327899" cy="685513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s://m.media-amazon.com/images/I/B1paZXqZSQS._CLa%7C2140,2000%7CB19mjqGC02S.png%7C0,0,2140,2000+0.0,0.0,2140.0,2000.0.png">
              <a:extLst>
                <a:ext uri="{FF2B5EF4-FFF2-40B4-BE49-F238E27FC236}">
                  <a16:creationId xmlns:a16="http://schemas.microsoft.com/office/drawing/2014/main" id="{BB12B975-BBEC-6446-A2D4-6BF9007FF07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9434" t="48205" r="40913" b="40240"/>
            <a:stretch/>
          </p:blipFill>
          <p:spPr bwMode="auto">
            <a:xfrm>
              <a:off x="3635896" y="2420888"/>
              <a:ext cx="1440161" cy="7920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m.media-amazon.com/images/I/B1paZXqZSQS._CLa%7C2140,2000%7CB19mjqGC02S.png%7C0,0,2140,2000+0.0,0.0,2140.0,2000.0.png">
              <a:extLst>
                <a:ext uri="{FF2B5EF4-FFF2-40B4-BE49-F238E27FC236}">
                  <a16:creationId xmlns:a16="http://schemas.microsoft.com/office/drawing/2014/main" id="{71C8D19B-D71D-4244-81D8-4BC09528EF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9434" t="48205" r="40913" b="40240"/>
            <a:stretch/>
          </p:blipFill>
          <p:spPr bwMode="auto">
            <a:xfrm>
              <a:off x="3645624" y="2741901"/>
              <a:ext cx="1440161" cy="792088"/>
            </a:xfrm>
            <a:prstGeom prst="rect">
              <a:avLst/>
            </a:prstGeom>
            <a:noFill/>
            <a:extLst>
              <a:ext uri="{909E8E84-426E-40DD-AFC4-6F175D3DCCD1}">
                <a14:hiddenFill xmlns:a14="http://schemas.microsoft.com/office/drawing/2010/main">
                  <a:solidFill>
                    <a:srgbClr val="FFFFFF"/>
                  </a:solidFill>
                </a14:hiddenFill>
              </a:ext>
            </a:extLst>
          </p:spPr>
        </p:pic>
      </p:grpSp>
      <p:sp>
        <p:nvSpPr>
          <p:cNvPr id="900098" name="Rectangle 2"/>
          <p:cNvSpPr>
            <a:spLocks noGrp="1" noChangeArrowheads="1"/>
          </p:cNvSpPr>
          <p:nvPr>
            <p:ph type="ctrTitle"/>
          </p:nvPr>
        </p:nvSpPr>
        <p:spPr>
          <a:xfrm>
            <a:off x="3419872" y="2004305"/>
            <a:ext cx="2016226" cy="1333839"/>
          </a:xfrm>
          <a:effectLst/>
        </p:spPr>
        <p:txBody>
          <a:bodyPr/>
          <a:lstStyle/>
          <a:p>
            <a:pPr>
              <a:defRPr/>
            </a:pPr>
            <a:r>
              <a:rPr lang="ar-JO" sz="3600" dirty="0">
                <a:effectLst>
                  <a:glow rad="127000">
                    <a:schemeClr val="tx1"/>
                  </a:glow>
                </a:effectLst>
                <a:ea typeface="ＭＳ Ｐゴシック" charset="0"/>
              </a:rPr>
              <a:t>النزوة اللطيفة</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3951847474"/>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2779277-9D85-1A4E-888E-B1322ADA3BB3}"/>
              </a:ext>
            </a:extLst>
          </p:cNvPr>
          <p:cNvGrpSpPr/>
          <p:nvPr/>
        </p:nvGrpSpPr>
        <p:grpSpPr>
          <a:xfrm>
            <a:off x="0" y="1268760"/>
            <a:ext cx="9154684" cy="5632029"/>
            <a:chOff x="0" y="1268760"/>
            <a:chExt cx="9154684" cy="5632029"/>
          </a:xfrm>
        </p:grpSpPr>
        <p:pic>
          <p:nvPicPr>
            <p:cNvPr id="1026" name="Picture 2" descr="https://thesaurus.plus/img/synonyms/145/be_orderly.png">
              <a:extLst>
                <a:ext uri="{FF2B5EF4-FFF2-40B4-BE49-F238E27FC236}">
                  <a16:creationId xmlns:a16="http://schemas.microsoft.com/office/drawing/2014/main" id="{7E9A240D-D1FB-1446-8862-F2CC9C7295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68760"/>
              <a:ext cx="9154684" cy="563202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D0CFAC5-1438-C740-9DFF-E187C14275E4}"/>
                </a:ext>
              </a:extLst>
            </p:cNvPr>
            <p:cNvSpPr/>
            <p:nvPr/>
          </p:nvSpPr>
          <p:spPr bwMode="auto">
            <a:xfrm>
              <a:off x="0" y="1340768"/>
              <a:ext cx="9143999" cy="144016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grpSp>
      <p:sp>
        <p:nvSpPr>
          <p:cNvPr id="900098" name="Rectangle 2"/>
          <p:cNvSpPr>
            <a:spLocks noGrp="1" noChangeArrowheads="1"/>
          </p:cNvSpPr>
          <p:nvPr>
            <p:ph type="ctrTitle"/>
          </p:nvPr>
        </p:nvSpPr>
        <p:spPr>
          <a:xfrm>
            <a:off x="10685" y="-27384"/>
            <a:ext cx="4561315" cy="1080120"/>
          </a:xfrm>
          <a:effectLst/>
        </p:spPr>
        <p:txBody>
          <a:bodyPr/>
          <a:lstStyle/>
          <a:p>
            <a:pPr>
              <a:defRPr/>
            </a:pPr>
            <a:r>
              <a:rPr lang="ar-JO" dirty="0">
                <a:solidFill>
                  <a:schemeClr val="tx2"/>
                </a:solidFill>
                <a:effectLst>
                  <a:glow rad="127000">
                    <a:schemeClr val="bg1"/>
                  </a:glow>
                </a:effectLst>
                <a:ea typeface="ＭＳ Ｐゴシック" charset="0"/>
              </a:rPr>
              <a:t>التنظيم يعني</a:t>
            </a:r>
            <a:endParaRPr lang="en-US" dirty="0">
              <a:solidFill>
                <a:schemeClr val="tx2"/>
              </a:solidFill>
              <a:effectLst>
                <a:glow rad="127000">
                  <a:schemeClr val="bg1"/>
                </a:glow>
              </a:effectLst>
              <a:ea typeface="ＭＳ Ｐゴシック" charset="0"/>
            </a:endParaRPr>
          </a:p>
        </p:txBody>
      </p:sp>
      <p:sp>
        <p:nvSpPr>
          <p:cNvPr id="4" name="Rectangle 2">
            <a:extLst>
              <a:ext uri="{FF2B5EF4-FFF2-40B4-BE49-F238E27FC236}">
                <a16:creationId xmlns:a16="http://schemas.microsoft.com/office/drawing/2014/main" id="{DEE94D9A-06A4-3743-9A8B-111AB9167439}"/>
              </a:ext>
            </a:extLst>
          </p:cNvPr>
          <p:cNvSpPr txBox="1">
            <a:spLocks noChangeArrowheads="1"/>
          </p:cNvSpPr>
          <p:nvPr/>
        </p:nvSpPr>
        <p:spPr bwMode="auto">
          <a:xfrm>
            <a:off x="44194" y="1556792"/>
            <a:ext cx="4362901" cy="144016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ما هي الكلمات الأخرى لقول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كن منظماً؟</a:t>
            </a:r>
            <a:endParaRPr kumimoji="0" lang="en-US" sz="240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D8F3C80C-401F-1041-B3B0-38D7DAB27C6D}"/>
              </a:ext>
            </a:extLst>
          </p:cNvPr>
          <p:cNvSpPr txBox="1">
            <a:spLocks noChangeArrowheads="1"/>
          </p:cNvSpPr>
          <p:nvPr/>
        </p:nvSpPr>
        <p:spPr bwMode="auto">
          <a:xfrm>
            <a:off x="4752922" y="1295048"/>
            <a:ext cx="4362901" cy="144016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تحكم، سيطرة، مباشر، تصرف بشكل صحيح، تصرف إداري، كن متحضراً، كن جيداً، كن لطيفاً، كن على أفضل السلوك</a:t>
            </a:r>
            <a:endParaRPr kumimoji="0" lang="en-US" sz="240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88099997"/>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76200" y="0"/>
            <a:ext cx="92202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sym typeface="Arial"/>
            </a:endParaRPr>
          </a:p>
        </p:txBody>
      </p:sp>
      <p:sp>
        <p:nvSpPr>
          <p:cNvPr id="40966" name="Text Box 6"/>
          <p:cNvSpPr txBox="1">
            <a:spLocks noChangeArrowheads="1"/>
          </p:cNvSpPr>
          <p:nvPr/>
        </p:nvSpPr>
        <p:spPr bwMode="auto">
          <a:xfrm>
            <a:off x="63500" y="1124744"/>
            <a:ext cx="64135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wrap="square" lIns="0" tIns="45688" rIns="0" bIns="45688">
            <a:spAutoFit/>
          </a:body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إلى أقصى الأرض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rPr>
              <a:t>أعمال الرسل</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1: 8)</a:t>
            </a:r>
            <a:endPar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16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أع</a:t>
            </a:r>
            <a:r>
              <a:rPr kumimoji="0" lang="en-US" sz="16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9</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13</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14</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15</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16</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18</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21</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27</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28</a:t>
            </a:r>
            <a:endPar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endParaRPr>
          </a:p>
        </p:txBody>
      </p:sp>
      <p:sp>
        <p:nvSpPr>
          <p:cNvPr id="217091" name="Text Box 16"/>
          <p:cNvSpPr txBox="1">
            <a:spLocks noChangeArrowheads="1"/>
          </p:cNvSpPr>
          <p:nvPr/>
        </p:nvSpPr>
        <p:spPr bwMode="auto">
          <a:xfrm>
            <a:off x="1866900" y="2298804"/>
            <a:ext cx="838200" cy="6617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خريف 49</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المجْمَع</a:t>
            </a:r>
            <a:endPar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092" name="Text Box 17"/>
          <p:cNvSpPr txBox="1">
            <a:spLocks noChangeArrowheads="1"/>
          </p:cNvSpPr>
          <p:nvPr/>
        </p:nvSpPr>
        <p:spPr bwMode="auto">
          <a:xfrm>
            <a:off x="4724400" y="1998255"/>
            <a:ext cx="685800" cy="10926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أيَّار 57</a:t>
            </a: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آب 59</a:t>
            </a:r>
          </a:p>
          <a:p>
            <a:pPr marL="0" marR="0" lvl="0" indent="0" algn="ctr" defTabSz="914400" rtl="1" eaLnBrk="1" fontAlgn="base" latinLnBrk="0" hangingPunct="1">
              <a:lnSpc>
                <a:spcPct val="100000"/>
              </a:lnSpc>
              <a:spcBef>
                <a:spcPct val="50000"/>
              </a:spcBef>
              <a:spcAft>
                <a:spcPct val="0"/>
              </a:spcAft>
              <a:buClrTx/>
              <a:buSzTx/>
              <a:buFontTx/>
              <a:buNone/>
              <a:tabLst/>
              <a:defRPr/>
            </a:pPr>
            <a:endParaRPr kumimoji="0" lang="en-US" sz="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محاكمات</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a:sym typeface="Arial"/>
            </a:endParaRPr>
          </a:p>
        </p:txBody>
      </p:sp>
      <p:sp>
        <p:nvSpPr>
          <p:cNvPr id="217094" name="Text Box 20"/>
          <p:cNvSpPr txBox="1">
            <a:spLocks noChangeArrowheads="1"/>
          </p:cNvSpPr>
          <p:nvPr/>
        </p:nvSpPr>
        <p:spPr bwMode="auto">
          <a:xfrm>
            <a:off x="8383091" y="2060848"/>
            <a:ext cx="797421" cy="1308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ربيع 68</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50000"/>
              </a:spcBef>
              <a:spcAft>
                <a:spcPct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تَوَسُّع</a:t>
            </a: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الكنيسة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35</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48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49</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50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52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53</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57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60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62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67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68</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95</a:t>
            </a:r>
            <a:endPar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096" name="Text Box 7"/>
          <p:cNvSpPr txBox="1">
            <a:spLocks noChangeArrowheads="1"/>
          </p:cNvSpPr>
          <p:nvPr/>
        </p:nvSpPr>
        <p:spPr bwMode="auto">
          <a:xfrm>
            <a:off x="914400" y="1930767"/>
            <a:ext cx="990600" cy="13773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نيسان 48-</a:t>
            </a:r>
            <a:b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أيلول 49</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غلاطيَّة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p:txBody>
      </p:sp>
      <p:sp>
        <p:nvSpPr>
          <p:cNvPr id="40971" name="Text Box 11"/>
          <p:cNvSpPr txBox="1">
            <a:spLocks noChangeArrowheads="1"/>
          </p:cNvSpPr>
          <p:nvPr/>
        </p:nvSpPr>
        <p:spPr bwMode="auto">
          <a:xfrm>
            <a:off x="7397824" y="1930767"/>
            <a:ext cx="990600" cy="1400383"/>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خريف 67 – ربيع 68</a:t>
            </a:r>
            <a:endParaRPr kumimoji="0" lang="en-US"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2</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38</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b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124</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b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39</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-41</a:t>
            </a:r>
          </a:p>
        </p:txBody>
      </p:sp>
      <p:sp>
        <p:nvSpPr>
          <p:cNvPr id="217101" name="Text Box 9"/>
          <p:cNvSpPr txBox="1">
            <a:spLocks noChangeArrowheads="1"/>
          </p:cNvSpPr>
          <p:nvPr/>
        </p:nvSpPr>
        <p:spPr bwMode="auto">
          <a:xfrm>
            <a:off x="6389712" y="1930767"/>
            <a:ext cx="990600" cy="140038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ربيع 62 -</a:t>
            </a:r>
            <a:b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خريف 67</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4</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إسبانيا</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p:txBody>
      </p:sp>
      <p:sp>
        <p:nvSpPr>
          <p:cNvPr id="34" name="Title 33"/>
          <p:cNvSpPr>
            <a:spLocks noGrp="1"/>
          </p:cNvSpPr>
          <p:nvPr>
            <p:ph type="title" idx="4294967295"/>
          </p:nvPr>
        </p:nvSpPr>
        <p:spPr>
          <a:xfrm>
            <a:off x="35496" y="206514"/>
            <a:ext cx="80200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rtl="1"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charset="0"/>
                <a:cs typeface="Times New Roman" charset="0"/>
              </a:rPr>
              <a:t>نظرةٌ عامَّةٌ إلى رسائل بولس</a:t>
            </a:r>
            <a:endParaRPr lang="en-US" sz="4000" b="1" dirty="0">
              <a:solidFill>
                <a:srgbClr val="FFFFFF"/>
              </a:solidFill>
              <a:effectLst>
                <a:outerShdw blurRad="38100" dist="38100" dir="2700000" algn="tl">
                  <a:srgbClr val="000000">
                    <a:alpha val="43137"/>
                  </a:srgbClr>
                </a:outerShdw>
              </a:effectLst>
              <a:latin typeface="Arial"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متَّى</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50" name="Text Box 19"/>
          <p:cNvSpPr txBox="1">
            <a:spLocks noChangeArrowheads="1"/>
          </p:cNvSpPr>
          <p:nvPr/>
        </p:nvSpPr>
        <p:spPr bwMode="auto">
          <a:xfrm>
            <a:off x="152400" y="5877272"/>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الأناجيل وأعمال الرسل</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136" name="Text Box 7"/>
          <p:cNvSpPr txBox="1">
            <a:spLocks noChangeArrowheads="1"/>
          </p:cNvSpPr>
          <p:nvPr/>
        </p:nvSpPr>
        <p:spPr bwMode="auto">
          <a:xfrm>
            <a:off x="2667000" y="1930767"/>
            <a:ext cx="990600" cy="1361911"/>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نيسان 50-</a:t>
            </a:r>
            <a:b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أيلول 52</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23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بحر إيجة</a:t>
            </a:r>
            <a:endParaRPr kumimoji="0" lang="en-US" sz="23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p:txBody>
      </p:sp>
      <p:sp>
        <p:nvSpPr>
          <p:cNvPr id="217137" name="Text Box 17"/>
          <p:cNvSpPr txBox="1">
            <a:spLocks noChangeArrowheads="1"/>
          </p:cNvSpPr>
          <p:nvPr/>
        </p:nvSpPr>
        <p:spPr bwMode="auto">
          <a:xfrm>
            <a:off x="-76200" y="2136612"/>
            <a:ext cx="990600" cy="10926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صيف 35-37 م</a:t>
            </a:r>
          </a:p>
          <a:p>
            <a:pPr marL="0" marR="0" lvl="0" indent="0" algn="ctr" defTabSz="914400" rtl="1" eaLnBrk="1" fontAlgn="base" latinLnBrk="0" hangingPunct="1">
              <a:lnSpc>
                <a:spcPct val="100000"/>
              </a:lnSpc>
              <a:spcBef>
                <a:spcPct val="50000"/>
              </a:spcBef>
              <a:spcAft>
                <a:spcPct val="0"/>
              </a:spcAft>
              <a:buClrTx/>
              <a:buSzTx/>
              <a:buFontTx/>
              <a:buNone/>
              <a:tabLst/>
              <a:defRPr/>
            </a:pPr>
            <a:endParaRPr kumimoji="0" lang="ar-JO" sz="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دمشق</a:t>
            </a:r>
            <a:br>
              <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b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أنطاكيَّة</a:t>
            </a:r>
            <a:endPar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53" name="Text Box 10"/>
          <p:cNvSpPr txBox="1">
            <a:spLocks noChangeArrowheads="1"/>
          </p:cNvSpPr>
          <p:nvPr/>
        </p:nvSpPr>
        <p:spPr bwMode="auto">
          <a:xfrm>
            <a:off x="2286000" y="6381884"/>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روما</a:t>
            </a: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139" name="Text Box 20"/>
          <p:cNvSpPr txBox="1">
            <a:spLocks noChangeArrowheads="1"/>
          </p:cNvSpPr>
          <p:nvPr/>
        </p:nvSpPr>
        <p:spPr bwMode="auto">
          <a:xfrm>
            <a:off x="3352800" y="6041356"/>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الرحلات التبشيريَّة</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140" name="Text Box 9"/>
          <p:cNvSpPr txBox="1">
            <a:spLocks noChangeArrowheads="1"/>
          </p:cNvSpPr>
          <p:nvPr/>
        </p:nvSpPr>
        <p:spPr bwMode="auto">
          <a:xfrm>
            <a:off x="2286000" y="594983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1 2 3 4</a:t>
            </a: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p:txBody>
      </p:sp>
      <p:sp>
        <p:nvSpPr>
          <p:cNvPr id="217141" name="Text Box 20"/>
          <p:cNvSpPr txBox="1">
            <a:spLocks noChangeArrowheads="1"/>
          </p:cNvSpPr>
          <p:nvPr/>
        </p:nvSpPr>
        <p:spPr bwMode="auto">
          <a:xfrm>
            <a:off x="3352800" y="6401396"/>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أوقاتٌ في السجن</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9" name="Text Box 9">
            <a:extLst>
              <a:ext uri="{FF2B5EF4-FFF2-40B4-BE49-F238E27FC236}">
                <a16:creationId xmlns:a16="http://schemas.microsoft.com/office/drawing/2014/main" id="{8C29773A-4FDD-2640-A9F0-BDE1D7B15D0A}"/>
              </a:ext>
            </a:extLst>
          </p:cNvPr>
          <p:cNvSpPr txBox="1">
            <a:spLocks noChangeAspect="1" noChangeArrowheads="1"/>
          </p:cNvSpPr>
          <p:nvPr/>
        </p:nvSpPr>
        <p:spPr bwMode="auto">
          <a:xfrm>
            <a:off x="3711862" y="1930767"/>
            <a:ext cx="1018064" cy="136960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ربيع 53-</a:t>
            </a:r>
            <a:b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أيَّار 57</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أسيَّا</a:t>
            </a: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3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p:txBody>
      </p:sp>
      <p:sp>
        <p:nvSpPr>
          <p:cNvPr id="30" name="Text Box 10">
            <a:extLst>
              <a:ext uri="{FF2B5EF4-FFF2-40B4-BE49-F238E27FC236}">
                <a16:creationId xmlns:a16="http://schemas.microsoft.com/office/drawing/2014/main" id="{63F5AC0E-61C5-6C44-8423-D47D86954957}"/>
              </a:ext>
            </a:extLst>
          </p:cNvPr>
          <p:cNvSpPr txBox="1">
            <a:spLocks noChangeAspect="1" noChangeArrowheads="1"/>
          </p:cNvSpPr>
          <p:nvPr/>
        </p:nvSpPr>
        <p:spPr bwMode="auto">
          <a:xfrm>
            <a:off x="5384648" y="1930767"/>
            <a:ext cx="987552" cy="1400383"/>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شباط 60 –</a:t>
            </a:r>
            <a:br>
              <a:rPr kumimoji="0" lang="en-US"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b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روما</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5" name="Text Box 19">
            <a:extLst>
              <a:ext uri="{FF2B5EF4-FFF2-40B4-BE49-F238E27FC236}">
                <a16:creationId xmlns:a16="http://schemas.microsoft.com/office/drawing/2014/main" id="{A294D8C5-E1A1-2172-C199-C2141F854DBA}"/>
              </a:ext>
            </a:extLst>
          </p:cNvPr>
          <p:cNvSpPr txBox="1">
            <a:spLocks noChangeArrowheads="1"/>
          </p:cNvSpPr>
          <p:nvPr/>
        </p:nvSpPr>
        <p:spPr bwMode="auto">
          <a:xfrm>
            <a:off x="961781" y="4173049"/>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غلاطيَّة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6" name="Text Box 20">
            <a:extLst>
              <a:ext uri="{FF2B5EF4-FFF2-40B4-BE49-F238E27FC236}">
                <a16:creationId xmlns:a16="http://schemas.microsoft.com/office/drawing/2014/main" id="{FB7D1EFC-01CE-BB18-26E9-9162571EA3AE}"/>
              </a:ext>
            </a:extLst>
          </p:cNvPr>
          <p:cNvSpPr txBox="1">
            <a:spLocks noChangeArrowheads="1"/>
          </p:cNvSpPr>
          <p:nvPr/>
        </p:nvSpPr>
        <p:spPr bwMode="auto">
          <a:xfrm>
            <a:off x="2665203" y="4147851"/>
            <a:ext cx="792162"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1تسالونيكي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7" name="Text Box 21">
            <a:extLst>
              <a:ext uri="{FF2B5EF4-FFF2-40B4-BE49-F238E27FC236}">
                <a16:creationId xmlns:a16="http://schemas.microsoft.com/office/drawing/2014/main" id="{9CFFC615-1589-C0C5-4ABF-90B606ABA12E}"/>
              </a:ext>
            </a:extLst>
          </p:cNvPr>
          <p:cNvSpPr txBox="1">
            <a:spLocks noChangeArrowheads="1"/>
          </p:cNvSpPr>
          <p:nvPr/>
        </p:nvSpPr>
        <p:spPr bwMode="auto">
          <a:xfrm>
            <a:off x="2665203" y="4587924"/>
            <a:ext cx="792162"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2تسالونيكي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8" name="Text Box 22">
            <a:extLst>
              <a:ext uri="{FF2B5EF4-FFF2-40B4-BE49-F238E27FC236}">
                <a16:creationId xmlns:a16="http://schemas.microsoft.com/office/drawing/2014/main" id="{FE83B0E9-A6CA-9328-24A1-A023FCFCEF3A}"/>
              </a:ext>
            </a:extLst>
          </p:cNvPr>
          <p:cNvSpPr txBox="1">
            <a:spLocks noChangeArrowheads="1"/>
          </p:cNvSpPr>
          <p:nvPr/>
        </p:nvSpPr>
        <p:spPr bwMode="auto">
          <a:xfrm>
            <a:off x="3806679" y="4147851"/>
            <a:ext cx="792163"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كورنثوس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9" name="Text Box 23">
            <a:extLst>
              <a:ext uri="{FF2B5EF4-FFF2-40B4-BE49-F238E27FC236}">
                <a16:creationId xmlns:a16="http://schemas.microsoft.com/office/drawing/2014/main" id="{5FA2B0FD-6375-2EF1-20EA-F939D4FB7769}"/>
              </a:ext>
            </a:extLst>
          </p:cNvPr>
          <p:cNvSpPr txBox="1">
            <a:spLocks noChangeArrowheads="1"/>
          </p:cNvSpPr>
          <p:nvPr/>
        </p:nvSpPr>
        <p:spPr bwMode="auto">
          <a:xfrm>
            <a:off x="3806679" y="4604806"/>
            <a:ext cx="792163"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كورنثوس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10" name="Text Box 24">
            <a:extLst>
              <a:ext uri="{FF2B5EF4-FFF2-40B4-BE49-F238E27FC236}">
                <a16:creationId xmlns:a16="http://schemas.microsoft.com/office/drawing/2014/main" id="{383740FE-E86A-4E86-64B5-5A8B1F788B7C}"/>
              </a:ext>
            </a:extLst>
          </p:cNvPr>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رومية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11" name="Text Box 19">
            <a:extLst>
              <a:ext uri="{FF2B5EF4-FFF2-40B4-BE49-F238E27FC236}">
                <a16:creationId xmlns:a16="http://schemas.microsoft.com/office/drawing/2014/main" id="{1F5BD762-72B9-85B6-A173-F9BEF8617E6E}"/>
              </a:ext>
            </a:extLst>
          </p:cNvPr>
          <p:cNvSpPr txBox="1">
            <a:spLocks noChangeArrowheads="1"/>
          </p:cNvSpPr>
          <p:nvPr/>
        </p:nvSpPr>
        <p:spPr bwMode="auto">
          <a:xfrm>
            <a:off x="152400" y="63829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الرسائل البولسيَّة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15" name="Text Box 25">
            <a:extLst>
              <a:ext uri="{FF2B5EF4-FFF2-40B4-BE49-F238E27FC236}">
                <a16:creationId xmlns:a16="http://schemas.microsoft.com/office/drawing/2014/main" id="{7BD7E7D0-2ABB-1F5A-A9D7-6F181AF5171E}"/>
              </a:ext>
            </a:extLst>
          </p:cNvPr>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أفسس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16" name="Text Box 22">
            <a:extLst>
              <a:ext uri="{FF2B5EF4-FFF2-40B4-BE49-F238E27FC236}">
                <a16:creationId xmlns:a16="http://schemas.microsoft.com/office/drawing/2014/main" id="{7632B067-4585-A4CF-3063-6C2110FC05C7}"/>
              </a:ext>
            </a:extLst>
          </p:cNvPr>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لوقا</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17" name="Text Box 22">
            <a:extLst>
              <a:ext uri="{FF2B5EF4-FFF2-40B4-BE49-F238E27FC236}">
                <a16:creationId xmlns:a16="http://schemas.microsoft.com/office/drawing/2014/main" id="{2B972845-77AC-42C2-BC90-C4C05250C4BF}"/>
              </a:ext>
            </a:extLst>
          </p:cNvPr>
          <p:cNvSpPr txBox="1">
            <a:spLocks noChangeArrowheads="1"/>
          </p:cNvSpPr>
          <p:nvPr/>
        </p:nvSpPr>
        <p:spPr bwMode="auto">
          <a:xfrm>
            <a:off x="5486406" y="3657600"/>
            <a:ext cx="792163" cy="369267"/>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أعمال</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18" name="Text Box 29">
            <a:extLst>
              <a:ext uri="{FF2B5EF4-FFF2-40B4-BE49-F238E27FC236}">
                <a16:creationId xmlns:a16="http://schemas.microsoft.com/office/drawing/2014/main" id="{BF56C085-F511-4A51-C93D-AC8B88195D95}"/>
              </a:ext>
            </a:extLst>
          </p:cNvPr>
          <p:cNvSpPr txBox="1">
            <a:spLocks noChangeArrowheads="1"/>
          </p:cNvSpPr>
          <p:nvPr/>
        </p:nvSpPr>
        <p:spPr bwMode="auto">
          <a:xfrm>
            <a:off x="6516142"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مرقس</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19" name="Text Box 31">
            <a:extLst>
              <a:ext uri="{FF2B5EF4-FFF2-40B4-BE49-F238E27FC236}">
                <a16:creationId xmlns:a16="http://schemas.microsoft.com/office/drawing/2014/main" id="{7A7C2F1D-1A43-997B-B609-F1062F832C39}"/>
              </a:ext>
            </a:extLst>
          </p:cNvPr>
          <p:cNvSpPr txBox="1">
            <a:spLocks noChangeArrowheads="1"/>
          </p:cNvSpPr>
          <p:nvPr/>
        </p:nvSpPr>
        <p:spPr bwMode="auto">
          <a:xfrm>
            <a:off x="7452245"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يوحنَّا</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0" name="Text Box 26">
            <a:extLst>
              <a:ext uri="{FF2B5EF4-FFF2-40B4-BE49-F238E27FC236}">
                <a16:creationId xmlns:a16="http://schemas.microsoft.com/office/drawing/2014/main" id="{49E23F38-1ECD-EEC0-7F8B-28A831E39D0E}"/>
              </a:ext>
            </a:extLst>
          </p:cNvPr>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كولوسِّي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 name="Text Box 27">
            <a:extLst>
              <a:ext uri="{FF2B5EF4-FFF2-40B4-BE49-F238E27FC236}">
                <a16:creationId xmlns:a16="http://schemas.microsoft.com/office/drawing/2014/main" id="{75DB92A8-E062-AA2A-3968-DC217BAC31C3}"/>
              </a:ext>
            </a:extLst>
          </p:cNvPr>
          <p:cNvSpPr txBox="1">
            <a:spLocks noChangeArrowheads="1"/>
          </p:cNvSpPr>
          <p:nvPr/>
        </p:nvSpPr>
        <p:spPr bwMode="auto">
          <a:xfrm>
            <a:off x="5486406" y="5029200"/>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فليمون</a:t>
            </a:r>
            <a:endParaRPr kumimoji="0" lang="en-US"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2" name="Text Box 28">
            <a:extLst>
              <a:ext uri="{FF2B5EF4-FFF2-40B4-BE49-F238E27FC236}">
                <a16:creationId xmlns:a16="http://schemas.microsoft.com/office/drawing/2014/main" id="{FDE65002-1BE2-9592-D925-162373B9B4E6}"/>
              </a:ext>
            </a:extLst>
          </p:cNvPr>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فيلبِّي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3" name="Text Box 29">
            <a:extLst>
              <a:ext uri="{FF2B5EF4-FFF2-40B4-BE49-F238E27FC236}">
                <a16:creationId xmlns:a16="http://schemas.microsoft.com/office/drawing/2014/main" id="{8F0D05D1-E0C0-CA75-9124-E7C10A6047AA}"/>
              </a:ext>
            </a:extLst>
          </p:cNvPr>
          <p:cNvSpPr txBox="1">
            <a:spLocks noChangeArrowheads="1"/>
          </p:cNvSpPr>
          <p:nvPr/>
        </p:nvSpPr>
        <p:spPr bwMode="auto">
          <a:xfrm>
            <a:off x="6446838" y="4114800"/>
            <a:ext cx="792162"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1تيموثاوس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4" name="Text Box 30">
            <a:extLst>
              <a:ext uri="{FF2B5EF4-FFF2-40B4-BE49-F238E27FC236}">
                <a16:creationId xmlns:a16="http://schemas.microsoft.com/office/drawing/2014/main" id="{EC188A90-6D83-656A-0A57-AA4D6B0B6E24}"/>
              </a:ext>
            </a:extLst>
          </p:cNvPr>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تيطس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7" name="Text Box 31">
            <a:extLst>
              <a:ext uri="{FF2B5EF4-FFF2-40B4-BE49-F238E27FC236}">
                <a16:creationId xmlns:a16="http://schemas.microsoft.com/office/drawing/2014/main" id="{E763AA13-B6BD-2FD4-1DF0-6926E396BD6E}"/>
              </a:ext>
            </a:extLst>
          </p:cNvPr>
          <p:cNvSpPr txBox="1">
            <a:spLocks noChangeArrowheads="1"/>
          </p:cNvSpPr>
          <p:nvPr/>
        </p:nvSpPr>
        <p:spPr bwMode="auto">
          <a:xfrm>
            <a:off x="7391406" y="4114800"/>
            <a:ext cx="792163"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2تيموثاوس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03" name="TextBox 217102">
            <a:extLst>
              <a:ext uri="{FF2B5EF4-FFF2-40B4-BE49-F238E27FC236}">
                <a16:creationId xmlns:a16="http://schemas.microsoft.com/office/drawing/2014/main" id="{9054F5CD-1D15-3CB8-EA21-1ED68EAD3EED}"/>
              </a:ext>
            </a:extLst>
          </p:cNvPr>
          <p:cNvSpPr txBox="1"/>
          <p:nvPr/>
        </p:nvSpPr>
        <p:spPr>
          <a:xfrm>
            <a:off x="7130951" y="6361559"/>
            <a:ext cx="1905545" cy="461665"/>
          </a:xfrm>
          <a:prstGeom prst="rect">
            <a:avLst/>
          </a:prstGeom>
          <a:noFill/>
        </p:spPr>
        <p:txBody>
          <a:bodyPr wrap="square" rtlCol="0">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Traditional Arabic" panose="02020603050405020304" pitchFamily="18" charset="-78"/>
                <a:ea typeface="MS PGothic" panose="020B0600070205080204" pitchFamily="34" charset="-128"/>
                <a:cs typeface="Traditional Arabic" panose="02020603050405020304" pitchFamily="18" charset="-78"/>
              </a:rPr>
              <a:t>الفئات البولسيَّة</a:t>
            </a:r>
            <a:endParaRPr kumimoji="0" lang="en-US" sz="2400" b="0" i="0" u="none" strike="noStrike" kern="1200" cap="none" spc="0" normalizeH="0" baseline="0" noProof="0" dirty="0">
              <a:ln>
                <a:noFill/>
              </a:ln>
              <a:solidFill>
                <a:srgbClr val="FFFFFF"/>
              </a:solidFill>
              <a:effectLst/>
              <a:uLnTx/>
              <a:uFillTx/>
              <a:latin typeface="Traditional Arabic" panose="02020603050405020304" pitchFamily="18" charset="-78"/>
              <a:ea typeface="MS PGothic" panose="020B0600070205080204" pitchFamily="34" charset="-128"/>
              <a:cs typeface="Traditional Arabic" panose="02020603050405020304" pitchFamily="18" charset="-78"/>
            </a:endParaRPr>
          </a:p>
        </p:txBody>
      </p:sp>
      <p:grpSp>
        <p:nvGrpSpPr>
          <p:cNvPr id="2" name="Group 10">
            <a:extLst>
              <a:ext uri="{FF2B5EF4-FFF2-40B4-BE49-F238E27FC236}">
                <a16:creationId xmlns:a16="http://schemas.microsoft.com/office/drawing/2014/main" id="{599D7A5A-F787-129A-5D3F-2116416334ED}"/>
              </a:ext>
            </a:extLst>
          </p:cNvPr>
          <p:cNvGrpSpPr>
            <a:grpSpLocks/>
          </p:cNvGrpSpPr>
          <p:nvPr/>
        </p:nvGrpSpPr>
        <p:grpSpPr bwMode="auto">
          <a:xfrm>
            <a:off x="5189536" y="4077072"/>
            <a:ext cx="1355731" cy="2266132"/>
            <a:chOff x="3024" y="2736"/>
            <a:chExt cx="724" cy="1392"/>
          </a:xfrm>
        </p:grpSpPr>
        <p:sp>
          <p:nvSpPr>
            <p:cNvPr id="3" name="Rectangle 11">
              <a:extLst>
                <a:ext uri="{FF2B5EF4-FFF2-40B4-BE49-F238E27FC236}">
                  <a16:creationId xmlns:a16="http://schemas.microsoft.com/office/drawing/2014/main" id="{A0E70CAC-6F17-693D-B828-E72AC1BE6A68}"/>
                </a:ext>
              </a:extLst>
            </p:cNvPr>
            <p:cNvSpPr>
              <a:spLocks noChangeArrowheads="1"/>
            </p:cNvSpPr>
            <p:nvPr/>
          </p:nvSpPr>
          <p:spPr bwMode="auto">
            <a:xfrm>
              <a:off x="3129" y="2736"/>
              <a:ext cx="511" cy="1392"/>
            </a:xfrm>
            <a:prstGeom prst="rect">
              <a:avLst/>
            </a:prstGeom>
            <a:noFill/>
            <a:ln w="57150">
              <a:solidFill>
                <a:srgbClr val="FF99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4" name="Text Box 12">
              <a:extLst>
                <a:ext uri="{FF2B5EF4-FFF2-40B4-BE49-F238E27FC236}">
                  <a16:creationId xmlns:a16="http://schemas.microsoft.com/office/drawing/2014/main" id="{96DB65FE-1CED-1233-ECCC-BF0332FCDFF4}"/>
                </a:ext>
              </a:extLst>
            </p:cNvPr>
            <p:cNvSpPr txBox="1">
              <a:spLocks noChangeArrowheads="1"/>
            </p:cNvSpPr>
            <p:nvPr/>
          </p:nvSpPr>
          <p:spPr bwMode="auto">
            <a:xfrm>
              <a:off x="3024" y="3859"/>
              <a:ext cx="724" cy="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9900"/>
                  </a:solidFill>
                  <a:effectLst/>
                  <a:uLnTx/>
                  <a:uFillTx/>
                  <a:latin typeface="Tahoma" charset="0"/>
                  <a:ea typeface="ＭＳ Ｐゴシック" charset="0"/>
                  <a:cs typeface="Times New Roman" charset="0"/>
                </a:rPr>
                <a:t>السجن</a:t>
              </a:r>
              <a:endParaRPr kumimoji="0" lang="en-US" sz="2400" b="1" i="0" u="none" strike="noStrike" kern="1200" cap="none" spc="0" normalizeH="0" baseline="0" noProof="0" dirty="0">
                <a:ln>
                  <a:noFill/>
                </a:ln>
                <a:solidFill>
                  <a:srgbClr val="FF9900"/>
                </a:solidFill>
                <a:effectLst/>
                <a:uLnTx/>
                <a:uFillTx/>
                <a:latin typeface="Tahoma" charset="0"/>
                <a:ea typeface="ＭＳ Ｐゴシック" charset="0"/>
                <a:cs typeface="Times New Roman" charset="0"/>
              </a:endParaRPr>
            </a:p>
          </p:txBody>
        </p:sp>
      </p:grpSp>
      <p:grpSp>
        <p:nvGrpSpPr>
          <p:cNvPr id="14" name="Group 7">
            <a:extLst>
              <a:ext uri="{FF2B5EF4-FFF2-40B4-BE49-F238E27FC236}">
                <a16:creationId xmlns:a16="http://schemas.microsoft.com/office/drawing/2014/main" id="{88134C10-98F8-E468-34ED-C24904849CC0}"/>
              </a:ext>
            </a:extLst>
          </p:cNvPr>
          <p:cNvGrpSpPr>
            <a:grpSpLocks/>
          </p:cNvGrpSpPr>
          <p:nvPr/>
        </p:nvGrpSpPr>
        <p:grpSpPr bwMode="auto">
          <a:xfrm>
            <a:off x="842685" y="4102819"/>
            <a:ext cx="3886200" cy="1452563"/>
            <a:chOff x="144" y="2736"/>
            <a:chExt cx="2544" cy="1104"/>
          </a:xfrm>
        </p:grpSpPr>
        <p:sp>
          <p:nvSpPr>
            <p:cNvPr id="31" name="Rectangle 8">
              <a:extLst>
                <a:ext uri="{FF2B5EF4-FFF2-40B4-BE49-F238E27FC236}">
                  <a16:creationId xmlns:a16="http://schemas.microsoft.com/office/drawing/2014/main" id="{87FEF65E-D6DB-D2D8-0BD8-B14BBF6EBE64}"/>
                </a:ext>
              </a:extLst>
            </p:cNvPr>
            <p:cNvSpPr>
              <a:spLocks noChangeArrowheads="1"/>
            </p:cNvSpPr>
            <p:nvPr/>
          </p:nvSpPr>
          <p:spPr bwMode="auto">
            <a:xfrm>
              <a:off x="144" y="2736"/>
              <a:ext cx="2544" cy="1104"/>
            </a:xfrm>
            <a:prstGeom prst="rect">
              <a:avLst/>
            </a:prstGeom>
            <a:noFill/>
            <a:ln w="5715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Times New Roman" charset="0"/>
              </a:endParaRPr>
            </a:p>
          </p:txBody>
        </p:sp>
        <p:sp>
          <p:nvSpPr>
            <p:cNvPr id="217088" name="Text Box 9">
              <a:extLst>
                <a:ext uri="{FF2B5EF4-FFF2-40B4-BE49-F238E27FC236}">
                  <a16:creationId xmlns:a16="http://schemas.microsoft.com/office/drawing/2014/main" id="{BFC85870-E58C-C38C-D4A6-43D020D22C5F}"/>
                </a:ext>
              </a:extLst>
            </p:cNvPr>
            <p:cNvSpPr txBox="1">
              <a:spLocks noChangeArrowheads="1"/>
            </p:cNvSpPr>
            <p:nvPr/>
          </p:nvSpPr>
          <p:spPr bwMode="auto">
            <a:xfrm>
              <a:off x="593" y="3456"/>
              <a:ext cx="1494" cy="3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ahoma" charset="0"/>
                  <a:ea typeface="ＭＳ Ｐゴシック" charset="0"/>
                  <a:cs typeface="Times New Roman" charset="0"/>
                </a:rPr>
                <a:t>الإرساليَّة</a:t>
              </a:r>
              <a:endParaRPr kumimoji="0" lang="en-US" sz="2400" b="1" i="0" u="none" strike="noStrike" kern="1200" cap="none" spc="0" normalizeH="0" baseline="0" noProof="0" dirty="0">
                <a:ln>
                  <a:noFill/>
                </a:ln>
                <a:solidFill>
                  <a:srgbClr val="FFFFFF"/>
                </a:solidFill>
                <a:effectLst/>
                <a:uLnTx/>
                <a:uFillTx/>
                <a:latin typeface="Tahoma" charset="0"/>
                <a:ea typeface="ＭＳ Ｐゴシック" charset="0"/>
                <a:cs typeface="Times New Roman" charset="0"/>
              </a:endParaRPr>
            </a:p>
          </p:txBody>
        </p:sp>
      </p:grpSp>
      <p:grpSp>
        <p:nvGrpSpPr>
          <p:cNvPr id="217104" name="Group 13">
            <a:extLst>
              <a:ext uri="{FF2B5EF4-FFF2-40B4-BE49-F238E27FC236}">
                <a16:creationId xmlns:a16="http://schemas.microsoft.com/office/drawing/2014/main" id="{FAD1C44C-5DF0-6144-9210-5E3D9B2F9EBC}"/>
              </a:ext>
            </a:extLst>
          </p:cNvPr>
          <p:cNvGrpSpPr>
            <a:grpSpLocks/>
          </p:cNvGrpSpPr>
          <p:nvPr/>
        </p:nvGrpSpPr>
        <p:grpSpPr bwMode="auto">
          <a:xfrm>
            <a:off x="6407223" y="4091112"/>
            <a:ext cx="1981201" cy="1431144"/>
            <a:chOff x="3630" y="2736"/>
            <a:chExt cx="1248" cy="753"/>
          </a:xfrm>
        </p:grpSpPr>
        <p:sp>
          <p:nvSpPr>
            <p:cNvPr id="217105" name="Rectangle 14">
              <a:extLst>
                <a:ext uri="{FF2B5EF4-FFF2-40B4-BE49-F238E27FC236}">
                  <a16:creationId xmlns:a16="http://schemas.microsoft.com/office/drawing/2014/main" id="{E1FFE9D5-47AE-CEAD-3123-C8EBBFD31FFB}"/>
                </a:ext>
              </a:extLst>
            </p:cNvPr>
            <p:cNvSpPr>
              <a:spLocks noChangeArrowheads="1"/>
            </p:cNvSpPr>
            <p:nvPr/>
          </p:nvSpPr>
          <p:spPr bwMode="auto">
            <a:xfrm>
              <a:off x="3630" y="2736"/>
              <a:ext cx="1248" cy="753"/>
            </a:xfrm>
            <a:prstGeom prst="rect">
              <a:avLst/>
            </a:prstGeom>
            <a:noFill/>
            <a:ln w="57150">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217106" name="Text Box 15">
              <a:extLst>
                <a:ext uri="{FF2B5EF4-FFF2-40B4-BE49-F238E27FC236}">
                  <a16:creationId xmlns:a16="http://schemas.microsoft.com/office/drawing/2014/main" id="{B119BEC2-CBB6-F1D9-B7F6-9FF7D560D30E}"/>
                </a:ext>
              </a:extLst>
            </p:cNvPr>
            <p:cNvSpPr txBox="1">
              <a:spLocks noChangeArrowheads="1"/>
            </p:cNvSpPr>
            <p:nvPr/>
          </p:nvSpPr>
          <p:spPr bwMode="auto">
            <a:xfrm>
              <a:off x="3638" y="3204"/>
              <a:ext cx="1240"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Tahoma" charset="0"/>
                  <a:ea typeface="ＭＳ Ｐゴシック" charset="0"/>
                  <a:cs typeface="Times New Roman" charset="0"/>
                </a:rPr>
                <a:t>الراعويَّة</a:t>
              </a:r>
              <a:endParaRPr kumimoji="0" lang="en-US" sz="2400" b="1" i="0" u="none" strike="noStrike" kern="1200" cap="none" spc="0" normalizeH="0" baseline="0" noProof="0" dirty="0">
                <a:ln>
                  <a:noFill/>
                </a:ln>
                <a:solidFill>
                  <a:srgbClr val="FFFF00"/>
                </a:solidFill>
                <a:effectLst/>
                <a:uLnTx/>
                <a:uFillTx/>
                <a:latin typeface="Tahoma" charset="0"/>
                <a:ea typeface="ＭＳ Ｐゴシック" charset="0"/>
                <a:cs typeface="Times New Roman" charset="0"/>
              </a:endParaRPr>
            </a:p>
          </p:txBody>
        </p:sp>
      </p:grpSp>
    </p:spTree>
    <p:extLst>
      <p:ext uri="{BB962C8B-B14F-4D97-AF65-F5344CB8AC3E}">
        <p14:creationId xmlns:p14="http://schemas.microsoft.com/office/powerpoint/2010/main" val="491952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17104"/>
                                        </p:tgtEl>
                                        <p:attrNameLst>
                                          <p:attrName>style.visibility</p:attrName>
                                        </p:attrNameLst>
                                      </p:cBhvr>
                                      <p:to>
                                        <p:strVal val="visible"/>
                                      </p:to>
                                    </p:set>
                                    <p:animEffect transition="in" filter="dissolve">
                                      <p:cBhvr>
                                        <p:cTn id="17" dur="500"/>
                                        <p:tgtEl>
                                          <p:spTgt spid="217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mages-wixmp-ed30a86b8c4ca887773594c2.wixmp.com/f/e9c52b82-3632-47bb-8fa1-3ca352a0333a/dblg1ce-5c6f4407-ad1c-4d58-98a9-6a6713e4122a.png?token=eyJ0eXAiOiJKV1QiLCJhbGciOiJIUzI1NiJ9.eyJzdWIiOiJ1cm46YXBwOjdlMGQxODg5ODIyNjQzNzNhNWYwZDQxNWVhMGQyNmUwIiwiaXNzIjoidXJuOmFwcDo3ZTBkMTg4OTgyMjY0MzczYTVmMGQ0MTVlYTBkMjZlMCIsIm9iaiI6W1t7InBhdGgiOiJcL2ZcL2U5YzUyYjgyLTM2MzItNDdiYi04ZmExLTNjYTM1MmEwMzMzYVwvZGJsZzFjZS01YzZmNDQwNy1hZDFjLTRkNTgtOThhOS02YTY3MTNlNDEyMmEucG5nIn1dXSwiYXVkIjpbInVybjpzZXJ2aWNlOmZpbGUuZG93bmxvYWQiXX0.x340QwCljNO6aA8_BJOk8qTZ2qbidxeUDmgBBYKDmb8">
            <a:extLst>
              <a:ext uri="{FF2B5EF4-FFF2-40B4-BE49-F238E27FC236}">
                <a16:creationId xmlns:a16="http://schemas.microsoft.com/office/drawing/2014/main" id="{06C61C9D-CD95-CB4B-8276-BEB1558D14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944" t="35250" r="33254" b="8408"/>
          <a:stretch/>
        </p:blipFill>
        <p:spPr bwMode="auto">
          <a:xfrm>
            <a:off x="0" y="23809"/>
            <a:ext cx="9144000" cy="6834190"/>
          </a:xfrm>
          <a:prstGeom prst="rect">
            <a:avLst/>
          </a:prstGeom>
          <a:noFill/>
          <a:extLst>
            <a:ext uri="{909E8E84-426E-40DD-AFC4-6F175D3DCCD1}">
              <a14:hiddenFill xmlns:a14="http://schemas.microsoft.com/office/drawing/2010/main">
                <a:solidFill>
                  <a:srgbClr val="FFFFFF"/>
                </a:solidFill>
              </a14:hiddenFill>
            </a:ext>
          </a:extLst>
        </p:spPr>
      </p:pic>
      <p:sp>
        <p:nvSpPr>
          <p:cNvPr id="47106" name="Rectangle 2"/>
          <p:cNvSpPr>
            <a:spLocks noChangeArrowheads="1"/>
          </p:cNvSpPr>
          <p:nvPr/>
        </p:nvSpPr>
        <p:spPr bwMode="auto">
          <a:xfrm>
            <a:off x="0" y="23809"/>
            <a:ext cx="9144000" cy="582211"/>
          </a:xfrm>
          <a:prstGeom prst="rect">
            <a:avLst/>
          </a:prstGeom>
          <a:solidFill>
            <a:schemeClr val="tx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0" i="0" u="none" strike="noStrike" kern="1200" cap="none" spc="0" normalizeH="0" baseline="0" noProof="0" dirty="0">
                <a:ln>
                  <a:noFill/>
                </a:ln>
                <a:solidFill>
                  <a:srgbClr val="FFFFFF"/>
                </a:solidFill>
                <a:effectLst/>
                <a:uLnTx/>
                <a:uFillTx/>
                <a:latin typeface="Arial Black" charset="0"/>
                <a:ea typeface="+mn-ea"/>
                <a:cs typeface="Times New Roman"/>
                <a:sym typeface="Arial"/>
              </a:rPr>
              <a:t>بولس ما بعد رحلات سفر الأعمال</a:t>
            </a:r>
            <a:endParaRPr kumimoji="0" lang="en-US" sz="3200" b="0" i="0" u="none" strike="noStrike" kern="1200" cap="none" spc="0" normalizeH="0" baseline="0" noProof="0" dirty="0">
              <a:ln>
                <a:noFill/>
              </a:ln>
              <a:solidFill>
                <a:srgbClr val="FFFFFF"/>
              </a:solidFill>
              <a:effectLst/>
              <a:uLnTx/>
              <a:uFillTx/>
              <a:latin typeface="Arial Black" charset="0"/>
              <a:ea typeface="+mn-ea"/>
              <a:cs typeface="Times New Roman"/>
              <a:sym typeface="Arial"/>
            </a:endParaRPr>
          </a:p>
        </p:txBody>
      </p:sp>
      <p:sp>
        <p:nvSpPr>
          <p:cNvPr id="47119" name="Rectangle 15"/>
          <p:cNvSpPr>
            <a:spLocks noChangeArrowheads="1"/>
          </p:cNvSpPr>
          <p:nvPr/>
        </p:nvSpPr>
        <p:spPr bwMode="auto">
          <a:xfrm>
            <a:off x="0" y="6575146"/>
            <a:ext cx="6181724" cy="2590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Narrow" charset="0"/>
                <a:ea typeface="+mn-ea"/>
                <a:cs typeface="Times New Roman"/>
                <a:sym typeface="Arial"/>
              </a:rPr>
              <a:t>©  https://</a:t>
            </a:r>
            <a:r>
              <a:rPr kumimoji="0" lang="en-US" sz="1100" b="0" i="0" u="none" strike="noStrike" kern="1200" cap="none" spc="0" normalizeH="0" baseline="0" noProof="0" dirty="0" err="1">
                <a:ln>
                  <a:noFill/>
                </a:ln>
                <a:solidFill>
                  <a:srgbClr val="000000"/>
                </a:solidFill>
                <a:effectLst/>
                <a:uLnTx/>
                <a:uFillTx/>
                <a:latin typeface="Arial Narrow" charset="0"/>
                <a:ea typeface="+mn-ea"/>
                <a:cs typeface="Times New Roman"/>
                <a:sym typeface="Arial"/>
              </a:rPr>
              <a:t>www.deviantart.com</a:t>
            </a:r>
            <a:r>
              <a:rPr kumimoji="0" lang="en-US" sz="1100" b="0" i="0" u="none" strike="noStrike" kern="1200" cap="none" spc="0" normalizeH="0" baseline="0" noProof="0" dirty="0">
                <a:ln>
                  <a:noFill/>
                </a:ln>
                <a:solidFill>
                  <a:srgbClr val="000000"/>
                </a:solidFill>
                <a:effectLst/>
                <a:uLnTx/>
                <a:uFillTx/>
                <a:latin typeface="Arial Narrow" charset="0"/>
                <a:ea typeface="+mn-ea"/>
                <a:cs typeface="Times New Roman"/>
                <a:sym typeface="Arial"/>
              </a:rPr>
              <a:t>/sharklord1/art/Alt-Roman-Empire-Provinces-701148110</a:t>
            </a:r>
          </a:p>
        </p:txBody>
      </p:sp>
      <p:sp>
        <p:nvSpPr>
          <p:cNvPr id="47121" name="Rectangle 17"/>
          <p:cNvSpPr>
            <a:spLocks noGrp="1" noChangeArrowheads="1"/>
          </p:cNvSpPr>
          <p:nvPr>
            <p:ph type="title" idx="4294967295"/>
          </p:nvPr>
        </p:nvSpPr>
        <p:spPr>
          <a:xfrm>
            <a:off x="7639050" y="609600"/>
            <a:ext cx="1257300" cy="400050"/>
          </a:xfrm>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r>
              <a:rPr lang="en-US" sz="100" b="0" u="none" dirty="0">
                <a:solidFill>
                  <a:srgbClr val="000066"/>
                </a:solidFill>
                <a:effectLst/>
                <a:latin typeface="Arial Narrow" charset="0"/>
              </a:rPr>
              <a:t>Bible Lands Blank Map</a:t>
            </a:r>
            <a:endParaRPr lang="en-US" sz="100" dirty="0">
              <a:solidFill>
                <a:srgbClr val="000066"/>
              </a:solidFill>
            </a:endParaRPr>
          </a:p>
        </p:txBody>
      </p:sp>
      <p:sp>
        <p:nvSpPr>
          <p:cNvPr id="6" name="Text Box 7">
            <a:extLst>
              <a:ext uri="{FF2B5EF4-FFF2-40B4-BE49-F238E27FC236}">
                <a16:creationId xmlns:a16="http://schemas.microsoft.com/office/drawing/2014/main" id="{1481E6B1-86C7-1841-8224-D9E66995A9A3}"/>
              </a:ext>
            </a:extLst>
          </p:cNvPr>
          <p:cNvSpPr txBox="1">
            <a:spLocks noChangeArrowheads="1"/>
          </p:cNvSpPr>
          <p:nvPr/>
        </p:nvSpPr>
        <p:spPr bwMode="auto">
          <a:xfrm>
            <a:off x="0" y="2057825"/>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sym typeface="Arial"/>
              </a:rPr>
              <a:t>إسبانيا</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sym typeface="Arial"/>
            </a:endParaRPr>
          </a:p>
        </p:txBody>
      </p:sp>
      <p:sp>
        <p:nvSpPr>
          <p:cNvPr id="7" name="Text Box 7">
            <a:extLst>
              <a:ext uri="{FF2B5EF4-FFF2-40B4-BE49-F238E27FC236}">
                <a16:creationId xmlns:a16="http://schemas.microsoft.com/office/drawing/2014/main" id="{96F782E3-6D66-C541-A602-5F25C1A91794}"/>
              </a:ext>
            </a:extLst>
          </p:cNvPr>
          <p:cNvSpPr txBox="1">
            <a:spLocks noChangeArrowheads="1"/>
          </p:cNvSpPr>
          <p:nvPr/>
        </p:nvSpPr>
        <p:spPr bwMode="auto">
          <a:xfrm>
            <a:off x="2791326" y="1473157"/>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sym typeface="Arial"/>
              </a:rPr>
              <a:t>روما</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sym typeface="Arial"/>
            </a:endParaRPr>
          </a:p>
        </p:txBody>
      </p:sp>
      <p:sp>
        <p:nvSpPr>
          <p:cNvPr id="8" name="Text Box 7">
            <a:extLst>
              <a:ext uri="{FF2B5EF4-FFF2-40B4-BE49-F238E27FC236}">
                <a16:creationId xmlns:a16="http://schemas.microsoft.com/office/drawing/2014/main" id="{EA77D0FC-B01E-DA47-B4F3-90C4A34DB8CF}"/>
              </a:ext>
            </a:extLst>
          </p:cNvPr>
          <p:cNvSpPr txBox="1">
            <a:spLocks noChangeArrowheads="1"/>
          </p:cNvSpPr>
          <p:nvPr/>
        </p:nvSpPr>
        <p:spPr bwMode="auto">
          <a:xfrm>
            <a:off x="5598695" y="1376904"/>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sym typeface="Arial"/>
              </a:rPr>
              <a:t>مكدونية</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sym typeface="Arial"/>
            </a:endParaRPr>
          </a:p>
        </p:txBody>
      </p:sp>
      <p:sp>
        <p:nvSpPr>
          <p:cNvPr id="9" name="Text Box 7">
            <a:extLst>
              <a:ext uri="{FF2B5EF4-FFF2-40B4-BE49-F238E27FC236}">
                <a16:creationId xmlns:a16="http://schemas.microsoft.com/office/drawing/2014/main" id="{33C8AD35-5449-684F-97EB-3282C97CAF0D}"/>
              </a:ext>
            </a:extLst>
          </p:cNvPr>
          <p:cNvSpPr txBox="1">
            <a:spLocks noChangeArrowheads="1"/>
          </p:cNvSpPr>
          <p:nvPr/>
        </p:nvSpPr>
        <p:spPr bwMode="auto">
          <a:xfrm>
            <a:off x="6345655" y="4009522"/>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sym typeface="Arial"/>
              </a:rPr>
              <a:t>كريت</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sym typeface="Arial"/>
            </a:endParaRPr>
          </a:p>
        </p:txBody>
      </p:sp>
      <p:sp>
        <p:nvSpPr>
          <p:cNvPr id="10" name="Text Box 7">
            <a:extLst>
              <a:ext uri="{FF2B5EF4-FFF2-40B4-BE49-F238E27FC236}">
                <a16:creationId xmlns:a16="http://schemas.microsoft.com/office/drawing/2014/main" id="{D2BA9102-8E7A-E64D-AF71-875C094D9C70}"/>
              </a:ext>
            </a:extLst>
          </p:cNvPr>
          <p:cNvSpPr txBox="1">
            <a:spLocks noChangeArrowheads="1"/>
          </p:cNvSpPr>
          <p:nvPr/>
        </p:nvSpPr>
        <p:spPr bwMode="auto">
          <a:xfrm>
            <a:off x="6522823" y="2533111"/>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sym typeface="Arial"/>
              </a:rPr>
              <a:t>أفسس</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sym typeface="Arial"/>
            </a:endParaRPr>
          </a:p>
        </p:txBody>
      </p:sp>
      <p:sp>
        <p:nvSpPr>
          <p:cNvPr id="11" name="Line 40">
            <a:extLst>
              <a:ext uri="{FF2B5EF4-FFF2-40B4-BE49-F238E27FC236}">
                <a16:creationId xmlns:a16="http://schemas.microsoft.com/office/drawing/2014/main" id="{0FC86719-E536-7347-A848-DD9B3F2FB677}"/>
              </a:ext>
            </a:extLst>
          </p:cNvPr>
          <p:cNvSpPr>
            <a:spLocks noChangeShapeType="1"/>
          </p:cNvSpPr>
          <p:nvPr/>
        </p:nvSpPr>
        <p:spPr bwMode="auto">
          <a:xfrm rot="20390226">
            <a:off x="6947088" y="1766001"/>
            <a:ext cx="890871" cy="96329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cs typeface="ＭＳ Ｐゴシック" charset="0"/>
              <a:sym typeface="Arial"/>
            </a:endParaRPr>
          </a:p>
        </p:txBody>
      </p:sp>
      <p:sp>
        <p:nvSpPr>
          <p:cNvPr id="13" name="Line 40">
            <a:extLst>
              <a:ext uri="{FF2B5EF4-FFF2-40B4-BE49-F238E27FC236}">
                <a16:creationId xmlns:a16="http://schemas.microsoft.com/office/drawing/2014/main" id="{76BCC09D-AE2B-4145-B2D2-34B10D0E96F2}"/>
              </a:ext>
            </a:extLst>
          </p:cNvPr>
          <p:cNvSpPr>
            <a:spLocks noChangeShapeType="1"/>
          </p:cNvSpPr>
          <p:nvPr/>
        </p:nvSpPr>
        <p:spPr bwMode="auto">
          <a:xfrm rot="9590226">
            <a:off x="4356687" y="1871215"/>
            <a:ext cx="1093244" cy="226859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cs typeface="ＭＳ Ｐゴシック" charset="0"/>
              <a:sym typeface="Arial"/>
            </a:endParaRPr>
          </a:p>
        </p:txBody>
      </p:sp>
      <p:sp>
        <p:nvSpPr>
          <p:cNvPr id="14" name="Line 40">
            <a:extLst>
              <a:ext uri="{FF2B5EF4-FFF2-40B4-BE49-F238E27FC236}">
                <a16:creationId xmlns:a16="http://schemas.microsoft.com/office/drawing/2014/main" id="{3724252A-39FE-AD4E-9DEF-25ABD2C6971A}"/>
              </a:ext>
            </a:extLst>
          </p:cNvPr>
          <p:cNvSpPr>
            <a:spLocks noChangeShapeType="1"/>
          </p:cNvSpPr>
          <p:nvPr/>
        </p:nvSpPr>
        <p:spPr bwMode="auto">
          <a:xfrm rot="20390226" flipH="1" flipV="1">
            <a:off x="6563534" y="1880065"/>
            <a:ext cx="677626" cy="832303"/>
          </a:xfrm>
          <a:prstGeom prst="line">
            <a:avLst/>
          </a:prstGeom>
          <a:noFill/>
          <a:ln w="57150" cmpd="sng">
            <a:solidFill>
              <a:srgbClr val="FFFF00"/>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glow rad="279400">
                  <a:srgbClr val="000000">
                    <a:alpha val="98000"/>
                  </a:srgbClr>
                </a:glow>
              </a:effectLst>
              <a:highlight>
                <a:srgbClr val="FFFF00"/>
              </a:highlight>
              <a:uLnTx/>
              <a:uFillTx/>
              <a:latin typeface="Times New Roman" charset="0"/>
              <a:ea typeface="ＭＳ Ｐゴシック" charset="0"/>
              <a:cs typeface="ＭＳ Ｐゴシック" charset="0"/>
              <a:sym typeface="Arial"/>
            </a:endParaRPr>
          </a:p>
        </p:txBody>
      </p:sp>
      <p:sp>
        <p:nvSpPr>
          <p:cNvPr id="15" name="Line 40">
            <a:extLst>
              <a:ext uri="{FF2B5EF4-FFF2-40B4-BE49-F238E27FC236}">
                <a16:creationId xmlns:a16="http://schemas.microsoft.com/office/drawing/2014/main" id="{ED70F950-73D1-7E4D-AE8C-ECC0E03E29C4}"/>
              </a:ext>
            </a:extLst>
          </p:cNvPr>
          <p:cNvSpPr>
            <a:spLocks noChangeShapeType="1"/>
          </p:cNvSpPr>
          <p:nvPr/>
        </p:nvSpPr>
        <p:spPr bwMode="auto">
          <a:xfrm rot="20390226" flipH="1">
            <a:off x="5975886" y="3445961"/>
            <a:ext cx="1926257" cy="124018"/>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cs typeface="ＭＳ Ｐゴシック" charset="0"/>
              <a:sym typeface="Arial"/>
            </a:endParaRPr>
          </a:p>
        </p:txBody>
      </p:sp>
      <p:sp>
        <p:nvSpPr>
          <p:cNvPr id="17" name="Text Box 2">
            <a:extLst>
              <a:ext uri="{FF2B5EF4-FFF2-40B4-BE49-F238E27FC236}">
                <a16:creationId xmlns:a16="http://schemas.microsoft.com/office/drawing/2014/main" id="{37E7AD47-4E7E-5D4F-8EA5-61B2F35BFA29}"/>
              </a:ext>
            </a:extLst>
          </p:cNvPr>
          <p:cNvSpPr txBox="1">
            <a:spLocks noChangeArrowheads="1"/>
          </p:cNvSpPr>
          <p:nvPr/>
        </p:nvSpPr>
        <p:spPr bwMode="auto">
          <a:xfrm>
            <a:off x="8388757" y="89445"/>
            <a:ext cx="70403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142</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2" name="Text Box 7">
            <a:extLst>
              <a:ext uri="{FF2B5EF4-FFF2-40B4-BE49-F238E27FC236}">
                <a16:creationId xmlns:a16="http://schemas.microsoft.com/office/drawing/2014/main" id="{6FE0E2F1-59BF-4B69-E1C3-B514B73E1C6A}"/>
              </a:ext>
            </a:extLst>
          </p:cNvPr>
          <p:cNvSpPr txBox="1">
            <a:spLocks noChangeArrowheads="1"/>
          </p:cNvSpPr>
          <p:nvPr/>
        </p:nvSpPr>
        <p:spPr bwMode="auto">
          <a:xfrm>
            <a:off x="4860160" y="1898702"/>
            <a:ext cx="1894505" cy="461558"/>
          </a:xfrm>
          <a:prstGeom prst="rect">
            <a:avLst/>
          </a:prstGeom>
          <a:solidFill>
            <a:schemeClr val="tx1"/>
          </a:solid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sym typeface="Arial"/>
              </a:rPr>
              <a:t>١ تيموثاوس</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sym typeface="Arial"/>
            </a:endParaRPr>
          </a:p>
        </p:txBody>
      </p:sp>
    </p:spTree>
    <p:extLst>
      <p:ext uri="{BB962C8B-B14F-4D97-AF65-F5344CB8AC3E}">
        <p14:creationId xmlns:p14="http://schemas.microsoft.com/office/powerpoint/2010/main" val="3714759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
                                            <p:bg/>
                                          </p:spTgt>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0" presetClass="path" presetSubtype="0" accel="50000" decel="50000" fill="hold" grpId="1" nodeType="clickEffect">
                                  <p:stCondLst>
                                    <p:cond delay="0"/>
                                  </p:stCondLst>
                                  <p:childTnLst>
                                    <p:animMotion origin="layout" path="M 0 0 L 0.21927 0.20416 " pathEditMode="relative" ptsTypes="AA">
                                      <p:cBhvr>
                                        <p:cTn id="31" dur="2000" fill="hold"/>
                                        <p:tgtEl>
                                          <p:spTgt spid="2">
                                            <p:bg/>
                                          </p:spTgt>
                                        </p:tgtEl>
                                        <p:attrNameLst>
                                          <p:attrName>ppt_x</p:attrName>
                                          <p:attrName>ppt_y</p:attrName>
                                        </p:attrNameLst>
                                      </p:cBhvr>
                                    </p:animMotion>
                                  </p:childTnLst>
                                </p:cTn>
                              </p:par>
                              <p:par>
                                <p:cTn id="32" presetID="0" presetClass="path" presetSubtype="0" accel="50000" decel="50000" fill="hold" grpId="1" nodeType="withEffect">
                                  <p:stCondLst>
                                    <p:cond delay="0"/>
                                  </p:stCondLst>
                                  <p:childTnLst>
                                    <p:animMotion origin="layout" path="M 0 0 L 0.21927 0.20416 " pathEditMode="relative" ptsTypes="AA">
                                      <p:cBhvr>
                                        <p:cTn id="33" dur="2000" fill="hold"/>
                                        <p:tgtEl>
                                          <p:spTgt spid="2">
                                            <p:txEl>
                                              <p:pRg st="0" end="0"/>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P spid="2" grpId="0" uiExpand="1" build="allAtOnce" animBg="1"/>
      <p:bldP spid="2" grpId="1" uiExpand="1" build="allAtOnce" animBg="1"/>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Learning about Interactive Whiteboards for the Classroom | Emerging  Education Technologies">
            <a:extLst>
              <a:ext uri="{FF2B5EF4-FFF2-40B4-BE49-F238E27FC236}">
                <a16:creationId xmlns:a16="http://schemas.microsoft.com/office/drawing/2014/main" id="{5DED6F18-C07E-6F49-81C8-C8B42FC9BF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4595"/>
            <a:ext cx="7920880" cy="63471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6925" y="5517232"/>
            <a:ext cx="9143999" cy="1080120"/>
          </a:xfrm>
          <a:effectLst/>
        </p:spPr>
        <p:txBody>
          <a:bodyPr/>
          <a:lstStyle/>
          <a:p>
            <a:pPr>
              <a:defRPr/>
            </a:pPr>
            <a:r>
              <a:rPr lang="ar-JO" dirty="0">
                <a:solidFill>
                  <a:schemeClr val="tx2"/>
                </a:solidFill>
                <a:effectLst>
                  <a:glow rad="127000">
                    <a:schemeClr val="bg1"/>
                  </a:glow>
                </a:effectLst>
                <a:ea typeface="ＭＳ Ｐゴシック" charset="0"/>
              </a:rPr>
              <a:t>لا يمكنك جعل كل شيء كأولوية</a:t>
            </a:r>
            <a:endParaRPr lang="en-US" dirty="0">
              <a:solidFill>
                <a:schemeClr val="tx2"/>
              </a:solidFill>
              <a:effectLst>
                <a:glow rad="127000">
                  <a:schemeClr val="bg1"/>
                </a:glow>
              </a:effectLst>
              <a:ea typeface="ＭＳ Ｐゴシック" charset="0"/>
            </a:endParaRPr>
          </a:p>
        </p:txBody>
      </p:sp>
      <p:sp>
        <p:nvSpPr>
          <p:cNvPr id="5" name="Rectangle 2">
            <a:extLst>
              <a:ext uri="{FF2B5EF4-FFF2-40B4-BE49-F238E27FC236}">
                <a16:creationId xmlns:a16="http://schemas.microsoft.com/office/drawing/2014/main" id="{919CF3AA-2EA2-6D49-B7E1-421A84146BF6}"/>
              </a:ext>
            </a:extLst>
          </p:cNvPr>
          <p:cNvSpPr txBox="1">
            <a:spLocks noChangeArrowheads="1"/>
          </p:cNvSpPr>
          <p:nvPr/>
        </p:nvSpPr>
        <p:spPr bwMode="auto">
          <a:xfrm>
            <a:off x="1619672" y="1724357"/>
            <a:ext cx="5328592" cy="10801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u="none" strike="noStrike" kern="0" cap="none" spc="0" normalizeH="0" baseline="0" noProof="0" dirty="0">
                <a:ln>
                  <a:noFill/>
                </a:ln>
                <a:solidFill>
                  <a:srgbClr val="808080">
                    <a:lumMod val="50000"/>
                  </a:srgbClr>
                </a:solidFill>
                <a:effectLst/>
                <a:uLnTx/>
                <a:uFillTx/>
                <a:latin typeface="Arial" panose="020B0604020202020204" pitchFamily="34" charset="0"/>
                <a:ea typeface="ＭＳ Ｐゴシック" charset="0"/>
                <a:cs typeface="Arial" panose="020B0604020202020204" pitchFamily="34" charset="0"/>
              </a:rPr>
              <a:t>لعمل قائمة:</a:t>
            </a:r>
            <a:endParaRPr kumimoji="0" lang="en-US" sz="4400" u="none" strike="noStrike" kern="0" cap="none" spc="0" normalizeH="0" baseline="0" noProof="0" dirty="0">
              <a:ln>
                <a:noFill/>
              </a:ln>
              <a:solidFill>
                <a:srgbClr val="808080">
                  <a:lumMod val="50000"/>
                </a:srgbClr>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7FD00E17-04EC-8A4D-9EA2-FEF9CE27E448}"/>
              </a:ext>
            </a:extLst>
          </p:cNvPr>
          <p:cNvSpPr txBox="1">
            <a:spLocks noChangeArrowheads="1"/>
          </p:cNvSpPr>
          <p:nvPr/>
        </p:nvSpPr>
        <p:spPr bwMode="auto">
          <a:xfrm>
            <a:off x="6156176" y="2572256"/>
            <a:ext cx="792088" cy="251292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400" u="none" strike="noStrike" kern="0" cap="none" spc="0" normalizeH="0" baseline="0" noProof="0" dirty="0">
                <a:ln>
                  <a:noFill/>
                </a:ln>
                <a:solidFill>
                  <a:srgbClr val="808080">
                    <a:lumMod val="50000"/>
                  </a:srgbClr>
                </a:solidFill>
                <a:effectLst/>
                <a:uLnTx/>
                <a:uFillTx/>
                <a:latin typeface="Arial" panose="020B0604020202020204" pitchFamily="34" charset="0"/>
                <a:ea typeface="ＭＳ Ｐゴシック" charset="0"/>
                <a:cs typeface="Arial" panose="020B0604020202020204" pitchFamily="34" charset="0"/>
              </a:rPr>
              <a:t>1.</a:t>
            </a:r>
            <a:endParaRPr kumimoji="0" lang="en-US" sz="4400" u="none" strike="noStrike" kern="0" cap="none" spc="0" normalizeH="0" baseline="0" noProof="0" dirty="0">
              <a:ln>
                <a:noFill/>
              </a:ln>
              <a:solidFill>
                <a:srgbClr val="808080">
                  <a:lumMod val="50000"/>
                </a:srgbClr>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400" u="none" strike="noStrike" kern="0" cap="none" spc="0" normalizeH="0" baseline="0" noProof="0" dirty="0">
                <a:ln>
                  <a:noFill/>
                </a:ln>
                <a:solidFill>
                  <a:srgbClr val="808080">
                    <a:lumMod val="50000"/>
                  </a:srgbClr>
                </a:solidFill>
                <a:effectLst/>
                <a:uLnTx/>
                <a:uFillTx/>
                <a:latin typeface="Arial" panose="020B0604020202020204" pitchFamily="34" charset="0"/>
                <a:ea typeface="ＭＳ Ｐゴシック" charset="0"/>
                <a:cs typeface="Arial" panose="020B0604020202020204" pitchFamily="34" charset="0"/>
              </a:rPr>
              <a:t>2.</a:t>
            </a:r>
            <a:endParaRPr kumimoji="0" lang="en-US" sz="4400" u="none" strike="noStrike" kern="0" cap="none" spc="0" normalizeH="0" baseline="0" noProof="0" dirty="0">
              <a:ln>
                <a:noFill/>
              </a:ln>
              <a:solidFill>
                <a:srgbClr val="808080">
                  <a:lumMod val="50000"/>
                </a:srgbClr>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400" u="none" strike="noStrike" kern="0" cap="none" spc="0" normalizeH="0" baseline="0" noProof="0" dirty="0">
                <a:ln>
                  <a:noFill/>
                </a:ln>
                <a:solidFill>
                  <a:srgbClr val="808080">
                    <a:lumMod val="50000"/>
                  </a:srgbClr>
                </a:solidFill>
                <a:effectLst/>
                <a:uLnTx/>
                <a:uFillTx/>
                <a:latin typeface="Arial" panose="020B0604020202020204" pitchFamily="34" charset="0"/>
                <a:ea typeface="ＭＳ Ｐゴシック" charset="0"/>
                <a:cs typeface="Arial" panose="020B0604020202020204" pitchFamily="34" charset="0"/>
              </a:rPr>
              <a:t>3.</a:t>
            </a:r>
            <a:endParaRPr kumimoji="0" lang="en-US" sz="4400" u="none" strike="noStrike" kern="0" cap="none" spc="0" normalizeH="0" baseline="0" noProof="0" dirty="0">
              <a:ln>
                <a:noFill/>
              </a:ln>
              <a:solidFill>
                <a:srgbClr val="808080">
                  <a:lumMod val="50000"/>
                </a:srgbClr>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1FBA1312-100F-2C4B-B74C-5C4DCC7B9368}"/>
              </a:ext>
            </a:extLst>
          </p:cNvPr>
          <p:cNvSpPr txBox="1">
            <a:spLocks noChangeArrowheads="1"/>
          </p:cNvSpPr>
          <p:nvPr/>
        </p:nvSpPr>
        <p:spPr bwMode="auto">
          <a:xfrm rot="20900524">
            <a:off x="1883194" y="2757086"/>
            <a:ext cx="5328592" cy="8909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u="none" strike="noStrike" kern="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كل شيء </a:t>
            </a:r>
            <a:endParaRPr kumimoji="0" lang="en-US" sz="4400" u="none" strike="noStrike" kern="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pic>
        <p:nvPicPr>
          <p:cNvPr id="3" name="Picture 2">
            <a:extLst>
              <a:ext uri="{FF2B5EF4-FFF2-40B4-BE49-F238E27FC236}">
                <a16:creationId xmlns:a16="http://schemas.microsoft.com/office/drawing/2014/main" id="{9047F75F-E2BE-1546-AE3C-9767496020EB}"/>
              </a:ext>
            </a:extLst>
          </p:cNvPr>
          <p:cNvPicPr>
            <a:picLocks noChangeAspect="1"/>
          </p:cNvPicPr>
          <p:nvPr/>
        </p:nvPicPr>
        <p:blipFill>
          <a:blip r:embed="rId4"/>
          <a:stretch>
            <a:fillRect/>
          </a:stretch>
        </p:blipFill>
        <p:spPr>
          <a:xfrm>
            <a:off x="3779912" y="4005064"/>
            <a:ext cx="1092394" cy="1080120"/>
          </a:xfrm>
          <a:prstGeom prst="rect">
            <a:avLst/>
          </a:prstGeom>
        </p:spPr>
      </p:pic>
    </p:spTree>
    <p:extLst>
      <p:ext uri="{BB962C8B-B14F-4D97-AF65-F5344CB8AC3E}">
        <p14:creationId xmlns:p14="http://schemas.microsoft.com/office/powerpoint/2010/main" val="203865153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4">
            <a:extLst>
              <a:ext uri="{28A0092B-C50C-407E-A947-70E740481C1C}">
                <a14:useLocalDpi xmlns:a14="http://schemas.microsoft.com/office/drawing/2010/main" val="0"/>
              </a:ext>
            </a:extLst>
          </a:blip>
          <a:srcRect l="24847"/>
          <a:stretch/>
        </p:blipFill>
        <p:spPr>
          <a:xfrm>
            <a:off x="-18654" y="0"/>
            <a:ext cx="9162653" cy="6858000"/>
          </a:xfrm>
          <a:prstGeom prst="rect">
            <a:avLst/>
          </a:prstGeom>
        </p:spPr>
      </p:pic>
      <p:sp>
        <p:nvSpPr>
          <p:cNvPr id="2" name="Title 1"/>
          <p:cNvSpPr>
            <a:spLocks noGrp="1"/>
          </p:cNvSpPr>
          <p:nvPr>
            <p:ph type="ctrTitle"/>
          </p:nvPr>
        </p:nvSpPr>
        <p:spPr>
          <a:xfrm>
            <a:off x="-18653" y="-27384"/>
            <a:ext cx="9162651" cy="1397996"/>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النبوة</a:t>
            </a:r>
            <a:br>
              <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br>
            <a:r>
              <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a:t>
            </a:r>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الرب، الإله</a:t>
            </a:r>
            <a:r>
              <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 </a:t>
            </a: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3600">
                <a:solidFill>
                  <a:schemeClr val="bg1"/>
                </a:solidFill>
                <a:effectLst>
                  <a:glow rad="127000">
                    <a:schemeClr val="tx1"/>
                  </a:glow>
                </a:effectLst>
                <a:latin typeface="Simplified Arabic" panose="02020603050405020304" pitchFamily="18" charset="-78"/>
                <a:cs typeface="Simplified Arabic" panose="02020603050405020304" pitchFamily="18" charset="-78"/>
              </a:defRPr>
            </a:lvl1pPr>
            <a:lvl2pPr algn="ctr" eaLnBrk="0" hangingPunct="0">
              <a:defRPr>
                <a:solidFill>
                  <a:schemeClr val="bg1"/>
                </a:solidFill>
                <a:latin typeface="Arial" charset="0"/>
                <a:ea typeface="ＭＳ Ｐゴシック" pitchFamily="-108" charset="-128"/>
                <a:cs typeface="ＭＳ Ｐゴシック" pitchFamily="-108" charset="-128"/>
              </a:defRPr>
            </a:lvl2pPr>
            <a:lvl3pPr algn="ctr" eaLnBrk="0" hangingPunct="0">
              <a:defRPr>
                <a:solidFill>
                  <a:schemeClr val="bg1"/>
                </a:solidFill>
                <a:latin typeface="Arial" charset="0"/>
                <a:ea typeface="ＭＳ Ｐゴシック" pitchFamily="-108" charset="-128"/>
                <a:cs typeface="ＭＳ Ｐゴシック" pitchFamily="-108" charset="-128"/>
              </a:defRPr>
            </a:lvl3pPr>
            <a:lvl4pPr algn="ctr" eaLnBrk="0" hangingPunct="0">
              <a:defRPr>
                <a:solidFill>
                  <a:schemeClr val="bg1"/>
                </a:solidFill>
                <a:latin typeface="Arial" charset="0"/>
                <a:ea typeface="ＭＳ Ｐゴシック" pitchFamily="-108" charset="-128"/>
                <a:cs typeface="ＭＳ Ｐゴシック" pitchFamily="-108" charset="-128"/>
              </a:defRPr>
            </a:lvl4pPr>
            <a:lvl5pPr algn="ctr" eaLnBrk="0" hangingPunct="0">
              <a:defRPr>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a:solidFill>
                  <a:schemeClr val="tx2"/>
                </a:solidFill>
                <a:latin typeface="Times New Roman" pitchFamily="-112" charset="0"/>
              </a:defRPr>
            </a:lvl6pPr>
            <a:lvl7pPr marL="914400" algn="ctr" eaLnBrk="0" fontAlgn="base" hangingPunct="0">
              <a:spcBef>
                <a:spcPct val="0"/>
              </a:spcBef>
              <a:spcAft>
                <a:spcPct val="0"/>
              </a:spcAft>
              <a:defRPr>
                <a:solidFill>
                  <a:schemeClr val="tx2"/>
                </a:solidFill>
                <a:latin typeface="Times New Roman" pitchFamily="-112" charset="0"/>
              </a:defRPr>
            </a:lvl7pPr>
            <a:lvl8pPr marL="1371600" algn="ctr" eaLnBrk="0" fontAlgn="base" hangingPunct="0">
              <a:spcBef>
                <a:spcPct val="0"/>
              </a:spcBef>
              <a:spcAft>
                <a:spcPct val="0"/>
              </a:spcAft>
              <a:defRPr>
                <a:solidFill>
                  <a:schemeClr val="tx2"/>
                </a:solidFill>
                <a:latin typeface="Times New Roman" pitchFamily="-112" charset="0"/>
              </a:defRPr>
            </a:lvl8pPr>
            <a:lvl9pPr marL="1828800" algn="ctr" eaLnBrk="0" fontAlgn="base" hangingPunct="0">
              <a:spcBef>
                <a:spcPct val="0"/>
              </a:spcBef>
              <a:spcAft>
                <a:spcPct val="0"/>
              </a:spcAft>
              <a:defRPr>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غالباً ما يدعى يسوع الرب (١: ٢ ، ١٢ ، ١٤ ؛ ٦: ٣) وحتى رب الأرباب (٦: ١٤-١٥).
</a:t>
            </a:r>
            <a:endParaRPr kumimoji="0" lang="en-US" sz="360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٢٧ د</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2">
            <a:extLst>
              <a:ext uri="{FF2B5EF4-FFF2-40B4-BE49-F238E27FC236}">
                <a16:creationId xmlns:a16="http://schemas.microsoft.com/office/drawing/2014/main" id="{6FD0F78E-0C8D-8542-95FC-94F2B886D6E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١ تيموثاوس</a:t>
            </a:r>
          </a:p>
        </p:txBody>
      </p:sp>
    </p:spTree>
    <p:extLst>
      <p:ext uri="{BB962C8B-B14F-4D97-AF65-F5344CB8AC3E}">
        <p14:creationId xmlns:p14="http://schemas.microsoft.com/office/powerpoint/2010/main" val="1255983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s://safestart.com/wp-content/uploads/2015/12/blackboard-priorities-780x585.jpg">
            <a:extLst>
              <a:ext uri="{FF2B5EF4-FFF2-40B4-BE49-F238E27FC236}">
                <a16:creationId xmlns:a16="http://schemas.microsoft.com/office/drawing/2014/main" id="{0A8EAB01-9F67-5B49-9EA3-286C7609B1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883" b="11019"/>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347864" y="5229200"/>
            <a:ext cx="5255568" cy="769349"/>
          </a:xfrm>
          <a:effectLst>
            <a:outerShdw blurRad="63500" dist="35921" dir="2700000" algn="ctr" rotWithShape="0">
              <a:schemeClr val="tx2">
                <a:alpha val="74998"/>
              </a:schemeClr>
            </a:outerShdw>
          </a:effectLst>
        </p:spPr>
        <p:txBody>
          <a:bodyPr/>
          <a:lstStyle/>
          <a:p>
            <a:pPr algn="r">
              <a:defRPr/>
            </a:pPr>
            <a:r>
              <a:rPr lang="ar-JO" sz="5400" dirty="0">
                <a:effectLst>
                  <a:glow rad="127000">
                    <a:schemeClr val="tx1"/>
                  </a:glow>
                </a:effectLst>
                <a:ea typeface="ＭＳ Ｐゴシック" charset="0"/>
              </a:rPr>
              <a:t>للتنظيم</a:t>
            </a:r>
            <a:endParaRPr lang="en-US" sz="54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D74E0488-3D6A-8443-9842-1D92BA952728}"/>
              </a:ext>
            </a:extLst>
          </p:cNvPr>
          <p:cNvSpPr txBox="1">
            <a:spLocks noChangeArrowheads="1"/>
          </p:cNvSpPr>
          <p:nvPr/>
        </p:nvSpPr>
        <p:spPr bwMode="auto">
          <a:xfrm>
            <a:off x="-108520" y="1"/>
            <a:ext cx="9270464" cy="1662736"/>
          </a:xfrm>
          <a:prstGeom prst="rect">
            <a:avLst/>
          </a:prstGeom>
          <a:solidFill>
            <a:schemeClr val="tx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الأولويات القصوى</a:t>
            </a:r>
            <a:endParaRPr kumimoji="0" lang="en-US" sz="540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2769603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s://www.ebony.com/wp-content/uploads/2016/10/Libra-thinkstock.jpg">
            <a:extLst>
              <a:ext uri="{FF2B5EF4-FFF2-40B4-BE49-F238E27FC236}">
                <a16:creationId xmlns:a16="http://schemas.microsoft.com/office/drawing/2014/main" id="{E48AC1B4-5D9B-2B41-8830-8719ADBE25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55" y="-12700"/>
            <a:ext cx="9202011" cy="574595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5148064" y="49784"/>
            <a:ext cx="3995936" cy="5683472"/>
          </a:xfrm>
          <a:effectLst>
            <a:outerShdw blurRad="63500" dist="35921" dir="2700000" algn="ctr" rotWithShape="0">
              <a:schemeClr val="tx2">
                <a:alpha val="74998"/>
              </a:schemeClr>
            </a:outerShdw>
          </a:effectLst>
        </p:spPr>
        <p:txBody>
          <a:bodyPr anchor="t"/>
          <a:lstStyle/>
          <a:p>
            <a:pPr marL="542925" indent="-542925" algn="r">
              <a:defRPr/>
            </a:pPr>
            <a:br>
              <a:rPr lang="en-US" sz="4800" dirty="0">
                <a:effectLst>
                  <a:glow rad="127000">
                    <a:schemeClr val="tx1"/>
                  </a:glow>
                </a:effectLst>
                <a:ea typeface="ＭＳ Ｐゴシック" charset="0"/>
              </a:rPr>
            </a:br>
            <a:r>
              <a:rPr lang="ar-JO" sz="4800" dirty="0">
                <a:effectLst>
                  <a:glow rad="127000">
                    <a:schemeClr val="tx1"/>
                  </a:glow>
                </a:effectLst>
                <a:ea typeface="ＭＳ Ｐゴシック" charset="0"/>
              </a:rPr>
              <a:t>1. وازن ما بين الناموس و</a:t>
            </a:r>
            <a:r>
              <a:rPr lang="ar-JO" sz="4800" dirty="0">
                <a:solidFill>
                  <a:srgbClr val="FFFF00"/>
                </a:solidFill>
                <a:effectLst>
                  <a:glow rad="127000">
                    <a:schemeClr val="tx1"/>
                  </a:glow>
                </a:effectLst>
                <a:ea typeface="ＭＳ Ｐゴシック" charset="0"/>
              </a:rPr>
              <a:t>النعمة</a:t>
            </a:r>
            <a:r>
              <a:rPr lang="ar-JO" sz="4800" dirty="0">
                <a:effectLst>
                  <a:glow rad="127000">
                    <a:schemeClr val="tx1"/>
                  </a:glow>
                </a:effectLst>
                <a:ea typeface="ＭＳ Ｐゴシック" charset="0"/>
              </a:rPr>
              <a:t> في حياتك</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(1 تي 1)</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607808471"/>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1 تيموثاوس 1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309162038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351BEA-EA4F-4970-AE89-FD2EC79D6152}"/>
              </a:ext>
            </a:extLst>
          </p:cNvPr>
          <p:cNvSpPr/>
          <p:nvPr/>
        </p:nvSpPr>
        <p:spPr>
          <a:xfrm>
            <a:off x="-1" y="416257"/>
            <a:ext cx="9144001" cy="4524315"/>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SA"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1 بولس رسول يسوع المسيح بحسب أمر الله مخلصنا، وربنا يسوع المسيح رجائنا.</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SA"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2 إلى تيموثاوس ال</a:t>
            </a:r>
            <a:r>
              <a:rPr kumimoji="0" lang="ar-JO"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إ</a:t>
            </a:r>
            <a:r>
              <a:rPr kumimoji="0" lang="ar-SA"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بن الصريح في الإيمان: نعمة ورحمة وسلام من الله أبينا والمسيح يسوع ربنا.</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SA"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3 كما طلبت إليك أن تمكث في أفسس، إذ كنت أنا ذاهبا</a:t>
            </a:r>
            <a:r>
              <a:rPr kumimoji="0" lang="ar-JO"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a:t>
            </a:r>
            <a:r>
              <a:rPr kumimoji="0" lang="ar-SA"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 إلى مكدونية، لكي توصي قوما</a:t>
            </a:r>
            <a:r>
              <a:rPr kumimoji="0" lang="ar-JO"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a:t>
            </a:r>
            <a:r>
              <a:rPr kumimoji="0" lang="ar-SA"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 أن لا يعلموا تعليما</a:t>
            </a:r>
            <a:r>
              <a:rPr kumimoji="0" lang="ar-JO"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a:t>
            </a:r>
            <a:r>
              <a:rPr kumimoji="0" lang="ar-SA"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 آخر</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SA"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4 ولا يصغوا إلى خرافات وأنساب لا حد لها، تسبب مباحثات دون بنيان الله الذي في الإيمان.</a:t>
            </a:r>
            <a:endParaRPr kumimoji="0" lang="en-US"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F99B5845-77B0-4534-8783-6E5AC7A6C8FA}"/>
              </a:ext>
            </a:extLst>
          </p:cNvPr>
          <p:cNvSpPr/>
          <p:nvPr/>
        </p:nvSpPr>
        <p:spPr>
          <a:xfrm>
            <a:off x="3131840" y="5949280"/>
            <a:ext cx="2462534" cy="646331"/>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1 تيموثاوس 1</a:t>
            </a:r>
            <a:endParaRPr kumimoji="0" lang="en-SG"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1684919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351BEA-EA4F-4970-AE89-FD2EC79D6152}"/>
              </a:ext>
            </a:extLst>
          </p:cNvPr>
          <p:cNvSpPr/>
          <p:nvPr/>
        </p:nvSpPr>
        <p:spPr>
          <a:xfrm>
            <a:off x="-1" y="188640"/>
            <a:ext cx="9144001" cy="5632311"/>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SA"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5 وأما غاية الوصية فهي المحبة من قلب طاهر، وضمير صالح وإيمان بلا رياء.</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SA"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6 الأمور التي إذ زاغ قوم عنها، انحرفوا إلى كلام باطل.</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SA"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7 يريدون أن يكونوا معلمي الناموس، وهم لا يفهمون ما يقولون ولا ما يقررونه.</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SA"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8 ولكننا نعلم أن الناموس صالح، إن كان أحد يستعمله ناموسيا</a:t>
            </a:r>
            <a:r>
              <a:rPr kumimoji="0" lang="ar-JO"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a:t>
            </a:r>
            <a:r>
              <a:rPr kumimoji="0" lang="ar-SA"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SA"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9 عالما هذا: أن الناموس لم يوضع للبار بل للأثمة والمتمردين، للفجار والخطاة للدنسين والمستبيحين، لقاتلي الآباء وقاتلي الأمهات لقاتلي الناس</a:t>
            </a:r>
            <a:endParaRPr kumimoji="0" lang="en-US"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p:txBody>
      </p:sp>
      <p:sp>
        <p:nvSpPr>
          <p:cNvPr id="5" name="Rectangle 4">
            <a:extLst>
              <a:ext uri="{FF2B5EF4-FFF2-40B4-BE49-F238E27FC236}">
                <a16:creationId xmlns:a16="http://schemas.microsoft.com/office/drawing/2014/main" id="{C99AC6CE-ED7B-0441-96A1-04D5B79D95FF}"/>
              </a:ext>
            </a:extLst>
          </p:cNvPr>
          <p:cNvSpPr/>
          <p:nvPr/>
        </p:nvSpPr>
        <p:spPr>
          <a:xfrm>
            <a:off x="3131840" y="5949280"/>
            <a:ext cx="2462534" cy="646331"/>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1 تيموثاوس 1</a:t>
            </a:r>
            <a:endParaRPr kumimoji="0" lang="en-SG"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9703475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351BEA-EA4F-4970-AE89-FD2EC79D6152}"/>
              </a:ext>
            </a:extLst>
          </p:cNvPr>
          <p:cNvSpPr/>
          <p:nvPr/>
        </p:nvSpPr>
        <p:spPr>
          <a:xfrm>
            <a:off x="-1" y="416257"/>
            <a:ext cx="9144001" cy="5078313"/>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 </a:t>
            </a:r>
            <a:r>
              <a:rPr kumimoji="0" lang="ar-SA"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10 للزناة لمضاجعي الذكور لسارقي الناس للكذابين للحانثين، وإن كان شيء آخر يقاوم التعليم الصحيح</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SA"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11 حسب إنجيل مجد الله المبارك الذي اؤتمنت أنا عليه.</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SA"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12 وأنا أشكر المسيح يسوع ربنا الذي قواني، أنه حسبني أمينا</a:t>
            </a:r>
            <a:r>
              <a:rPr lang="ar-JO" sz="3600" dirty="0">
                <a:solidFill>
                  <a:prstClr val="white"/>
                </a:solidFill>
                <a:effectLst>
                  <a:glow rad="127000">
                    <a:prstClr val="black"/>
                  </a:glow>
                  <a:outerShdw blurRad="50800" dist="38100" dir="5400000" algn="t" rotWithShape="0">
                    <a:prstClr val="black">
                      <a:alpha val="40000"/>
                    </a:prstClr>
                  </a:outerShdw>
                </a:effectLst>
                <a:latin typeface="Arial" panose="020B0604020202020204" pitchFamily="34" charset="0"/>
                <a:cs typeface="Arial" panose="020B0604020202020204" pitchFamily="34" charset="0"/>
              </a:rPr>
              <a:t>ً</a:t>
            </a:r>
            <a:r>
              <a:rPr kumimoji="0" lang="ar-SA"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 إذ جعلني للخدمة،</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SA"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13 أنا الذي كنت قبلا</a:t>
            </a:r>
            <a:r>
              <a:rPr kumimoji="0" lang="ar-JO"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a:t>
            </a:r>
            <a:r>
              <a:rPr kumimoji="0" lang="ar-SA"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 مجدفا</a:t>
            </a:r>
            <a:r>
              <a:rPr kumimoji="0" lang="ar-JO"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a:t>
            </a:r>
            <a:r>
              <a:rPr kumimoji="0" lang="ar-SA"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 ومضطهدا</a:t>
            </a:r>
            <a:r>
              <a:rPr kumimoji="0" lang="ar-JO"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a:t>
            </a:r>
            <a:r>
              <a:rPr kumimoji="0" lang="ar-SA"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 ومفتريا</a:t>
            </a:r>
            <a:r>
              <a:rPr kumimoji="0" lang="ar-JO"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a:t>
            </a:r>
            <a:r>
              <a:rPr lang="ar-JO" sz="3600" dirty="0">
                <a:solidFill>
                  <a:prstClr val="white"/>
                </a:solidFill>
                <a:effectLst>
                  <a:glow rad="127000">
                    <a:prstClr val="black"/>
                  </a:glow>
                  <a:outerShdw blurRad="50800" dist="38100" dir="5400000" algn="t" rotWithShape="0">
                    <a:prstClr val="black">
                      <a:alpha val="40000"/>
                    </a:prstClr>
                  </a:outerShdw>
                </a:effectLst>
                <a:latin typeface="Arial" panose="020B0604020202020204" pitchFamily="34" charset="0"/>
                <a:cs typeface="Arial" panose="020B0604020202020204" pitchFamily="34" charset="0"/>
              </a:rPr>
              <a:t>،</a:t>
            </a:r>
            <a:r>
              <a:rPr kumimoji="0" lang="ar-SA"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 ولكنني رحمت لأني فعلت بجهل في عدم إيمان.</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SA"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14 وتفاضلت نعمة ربنا جدا</a:t>
            </a:r>
            <a:r>
              <a:rPr kumimoji="0" lang="ar-JO"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a:t>
            </a:r>
            <a:r>
              <a:rPr kumimoji="0" lang="ar-SA"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 مع الإيمان والمحبة التي في المسيح يسوع.</a:t>
            </a:r>
            <a:endParaRPr kumimoji="0" lang="en-US"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p:txBody>
      </p:sp>
      <p:sp>
        <p:nvSpPr>
          <p:cNvPr id="5" name="Rectangle 4">
            <a:extLst>
              <a:ext uri="{FF2B5EF4-FFF2-40B4-BE49-F238E27FC236}">
                <a16:creationId xmlns:a16="http://schemas.microsoft.com/office/drawing/2014/main" id="{C45B5645-F2DD-DA46-B1FC-CE0602A90E61}"/>
              </a:ext>
            </a:extLst>
          </p:cNvPr>
          <p:cNvSpPr/>
          <p:nvPr/>
        </p:nvSpPr>
        <p:spPr>
          <a:xfrm>
            <a:off x="3131840" y="5949280"/>
            <a:ext cx="2462534" cy="646331"/>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1 تيموثاوس 1</a:t>
            </a:r>
            <a:endParaRPr kumimoji="0" lang="en-SG"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127656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351BEA-EA4F-4970-AE89-FD2EC79D6152}"/>
              </a:ext>
            </a:extLst>
          </p:cNvPr>
          <p:cNvSpPr/>
          <p:nvPr/>
        </p:nvSpPr>
        <p:spPr>
          <a:xfrm>
            <a:off x="-1" y="416257"/>
            <a:ext cx="9144001" cy="3416320"/>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SA"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15 صادقة هي الكلمة ومستحقة كل قبول: أن المسيح يسوع جاء إلى العالم ليخلص الخطاة الذين أولهم أنا.</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SA"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16 لكنني لهذا رحمت: ليظهر يسوع المسيح في أنا أولا</a:t>
            </a:r>
            <a:r>
              <a:rPr kumimoji="0" lang="ar-JO"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a:t>
            </a:r>
            <a:r>
              <a:rPr kumimoji="0" lang="ar-SA"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 كل أناة، مثالا</a:t>
            </a:r>
            <a:r>
              <a:rPr kumimoji="0" lang="ar-JO"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a:t>
            </a:r>
            <a:r>
              <a:rPr kumimoji="0" lang="ar-SA"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 للعتيدين أن يؤمنوا به للحياة الأبدية.</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SA"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17 وملك الدهور الذي لا يفنى ولا يرى، الإله الحكيم وحده، له الكرامة والمجد إلى دهر الدهور. آمين.</a:t>
            </a:r>
            <a:endParaRPr kumimoji="0" lang="en-US"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p:txBody>
      </p:sp>
      <p:sp>
        <p:nvSpPr>
          <p:cNvPr id="5" name="Rectangle 4">
            <a:extLst>
              <a:ext uri="{FF2B5EF4-FFF2-40B4-BE49-F238E27FC236}">
                <a16:creationId xmlns:a16="http://schemas.microsoft.com/office/drawing/2014/main" id="{C2798149-AF22-8841-BDD3-C5A7096A757B}"/>
              </a:ext>
            </a:extLst>
          </p:cNvPr>
          <p:cNvSpPr/>
          <p:nvPr/>
        </p:nvSpPr>
        <p:spPr>
          <a:xfrm>
            <a:off x="3131840" y="5949280"/>
            <a:ext cx="2462534" cy="646331"/>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1 تيموثاوس 1</a:t>
            </a:r>
            <a:endParaRPr kumimoji="0" lang="en-SG"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7976524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351BEA-EA4F-4970-AE89-FD2EC79D6152}"/>
              </a:ext>
            </a:extLst>
          </p:cNvPr>
          <p:cNvSpPr/>
          <p:nvPr/>
        </p:nvSpPr>
        <p:spPr>
          <a:xfrm>
            <a:off x="-1" y="416257"/>
            <a:ext cx="9144001" cy="3539430"/>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SA"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18 هذه الوصية أيها ال</a:t>
            </a:r>
            <a:r>
              <a:rPr kumimoji="0" lang="ar-JO"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إ</a:t>
            </a:r>
            <a:r>
              <a:rPr kumimoji="0" lang="ar-SA"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بن تيموثاوس أستودعك إياها حسب النبوات التي سبقت عليك، لكي تحارب فيها المحاربة الحسنة</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SA"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19 ولك إيمان وضمير صالح، الذي إذ رفضه قوم انكسرت بهم السفينة من جهة الإيمان أيضا</a:t>
            </a:r>
            <a:r>
              <a:rPr kumimoji="0" lang="ar-JO"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a:t>
            </a:r>
            <a:endParaRPr kumimoji="0" lang="ar-SA"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SA"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20 الذين منهم هيمينايس والإسكندر، اللذان أسلمتهما للشيطان لكي يؤدبا حتى لا يجدفا.</a:t>
            </a:r>
            <a:endParaRPr kumimoji="0" lang="en-US"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p:txBody>
      </p:sp>
      <p:sp>
        <p:nvSpPr>
          <p:cNvPr id="5" name="Rectangle 4">
            <a:extLst>
              <a:ext uri="{FF2B5EF4-FFF2-40B4-BE49-F238E27FC236}">
                <a16:creationId xmlns:a16="http://schemas.microsoft.com/office/drawing/2014/main" id="{EEF3B1B4-4616-9444-BD55-D2D2C545753E}"/>
              </a:ext>
            </a:extLst>
          </p:cNvPr>
          <p:cNvSpPr/>
          <p:nvPr/>
        </p:nvSpPr>
        <p:spPr>
          <a:xfrm>
            <a:off x="3131840" y="5949280"/>
            <a:ext cx="2462534" cy="646331"/>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1 تيموثاوس 1</a:t>
            </a:r>
            <a:endParaRPr kumimoji="0" lang="en-SG" sz="360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1225878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wearing a costume&#10;&#10;Description automatically generated">
            <a:extLst>
              <a:ext uri="{FF2B5EF4-FFF2-40B4-BE49-F238E27FC236}">
                <a16:creationId xmlns:a16="http://schemas.microsoft.com/office/drawing/2014/main" id="{BAA10B4B-2D3F-A944-AAB6-BB76E31AA209}"/>
              </a:ext>
            </a:extLst>
          </p:cNvPr>
          <p:cNvPicPr/>
          <p:nvPr/>
        </p:nvPicPr>
        <p:blipFill rotWithShape="1">
          <a:blip r:embed="rId2">
            <a:extLst>
              <a:ext uri="{28A0092B-C50C-407E-A947-70E740481C1C}">
                <a14:useLocalDpi xmlns:a14="http://schemas.microsoft.com/office/drawing/2010/main" val="0"/>
              </a:ext>
            </a:extLst>
          </a:blip>
          <a:srcRect l="10404" t="23096" r="10404" b="15928"/>
          <a:stretch/>
        </p:blipFill>
        <p:spPr>
          <a:xfrm>
            <a:off x="0" y="0"/>
            <a:ext cx="9144000" cy="6858000"/>
          </a:xfrm>
          <a:prstGeom prst="rect">
            <a:avLst/>
          </a:prstGeom>
        </p:spPr>
      </p:pic>
      <p:sp>
        <p:nvSpPr>
          <p:cNvPr id="3" name="Rectangle 2">
            <a:extLst>
              <a:ext uri="{FF2B5EF4-FFF2-40B4-BE49-F238E27FC236}">
                <a16:creationId xmlns:a16="http://schemas.microsoft.com/office/drawing/2014/main" id="{7B3380CA-B6A6-4675-87BC-9D5EA01AF309}"/>
              </a:ext>
            </a:extLst>
          </p:cNvPr>
          <p:cNvSpPr/>
          <p:nvPr/>
        </p:nvSpPr>
        <p:spPr>
          <a:xfrm>
            <a:off x="240691" y="730738"/>
            <a:ext cx="2623952" cy="2170787"/>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300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rPr>
              <a:t>تحمي        الكنائس       السليمة       الإنجيل</a:t>
            </a:r>
            <a:endParaRPr kumimoji="0" lang="en-US" sz="105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4" name="Rectangle 3">
            <a:extLst>
              <a:ext uri="{FF2B5EF4-FFF2-40B4-BE49-F238E27FC236}">
                <a16:creationId xmlns:a16="http://schemas.microsoft.com/office/drawing/2014/main" id="{4F6E1D08-1D55-430A-8CC6-DA48C50AD731}"/>
              </a:ext>
            </a:extLst>
          </p:cNvPr>
          <p:cNvSpPr/>
          <p:nvPr/>
        </p:nvSpPr>
        <p:spPr>
          <a:xfrm>
            <a:off x="6702624" y="4726980"/>
            <a:ext cx="2225289" cy="433837"/>
          </a:xfrm>
          <a:prstGeom prst="rect">
            <a:avLst/>
          </a:prstGeom>
          <a:solidFill>
            <a:srgbClr val="FF0000"/>
          </a:solidFill>
        </p:spPr>
        <p:txBody>
          <a:bodyPr wrap="non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ar-JO" sz="210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rPr>
              <a:t>1 تيموثاوس 1: 1-11</a:t>
            </a:r>
            <a:endParaRPr kumimoji="0" lang="en-US" sz="1050" u="none" strike="noStrike" kern="1200" cap="none" spc="0" normalizeH="0" baseline="0" noProof="0" dirty="0">
              <a:ln>
                <a:noFill/>
              </a:ln>
              <a:solidFill>
                <a:prstClr val="white"/>
              </a:solidFill>
              <a:effectLst/>
              <a:uLnTx/>
              <a:uFill>
                <a:solidFill>
                  <a:srgbClr val="000000"/>
                </a:solidFill>
              </a:uFill>
              <a:latin typeface="Arial" panose="020B0604020202020204" pitchFamily="34" charset="0"/>
              <a:ea typeface="Arial Unicode MS"/>
              <a:cs typeface="Arial" panose="020B0604020202020204" pitchFamily="34" charset="0"/>
            </a:endParaRPr>
          </a:p>
        </p:txBody>
      </p:sp>
      <p:sp>
        <p:nvSpPr>
          <p:cNvPr id="5" name="Rectangle 4">
            <a:extLst>
              <a:ext uri="{FF2B5EF4-FFF2-40B4-BE49-F238E27FC236}">
                <a16:creationId xmlns:a16="http://schemas.microsoft.com/office/drawing/2014/main" id="{87507EAE-F702-BF4A-AD8F-64DFEF7BCE42}"/>
              </a:ext>
            </a:extLst>
          </p:cNvPr>
          <p:cNvSpPr>
            <a:spLocks noChangeArrowheads="1"/>
          </p:cNvSpPr>
          <p:nvPr/>
        </p:nvSpPr>
        <p:spPr bwMode="auto">
          <a:xfrm>
            <a:off x="-23813" y="5607336"/>
            <a:ext cx="9252520" cy="125066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ar-JO"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وعظ د. جيم هارملينغ</a:t>
            </a:r>
            <a:b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lang="ar-JO" sz="1600"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كنيسة الطرق المتقاطعة الدولية سنغافورة</a:t>
            </a:r>
            <a: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cicfamily.com</a:t>
            </a:r>
            <a:b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lang="ar-JO" sz="1600"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تحميل د. ريك جريفيث</a:t>
            </a:r>
            <a: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lang="ar-JO" sz="1600"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b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آلاف الملفات في 49 لغة مجاناً</a:t>
            </a:r>
            <a:r>
              <a:rPr kumimoji="0" lang="en-US" sz="16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BibleStudyDownloads.org</a:t>
            </a:r>
          </a:p>
        </p:txBody>
      </p:sp>
    </p:spTree>
    <p:extLst>
      <p:ext uri="{BB962C8B-B14F-4D97-AF65-F5344CB8AC3E}">
        <p14:creationId xmlns:p14="http://schemas.microsoft.com/office/powerpoint/2010/main" val="4277180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earing a costume&#10;&#10;Description automatically generated">
            <a:extLst>
              <a:ext uri="{FF2B5EF4-FFF2-40B4-BE49-F238E27FC236}">
                <a16:creationId xmlns:a16="http://schemas.microsoft.com/office/drawing/2014/main" id="{08F55975-F961-418E-89EF-6FF7269841C5}"/>
              </a:ext>
            </a:extLst>
          </p:cNvPr>
          <p:cNvPicPr/>
          <p:nvPr/>
        </p:nvPicPr>
        <p:blipFill rotWithShape="1">
          <a:blip r:embed="rId2">
            <a:extLst>
              <a:ext uri="{28A0092B-C50C-407E-A947-70E740481C1C}">
                <a14:useLocalDpi xmlns:a14="http://schemas.microsoft.com/office/drawing/2010/main" val="0"/>
              </a:ext>
            </a:extLst>
          </a:blip>
          <a:srcRect l="10404" t="23096" r="10404" b="15928"/>
          <a:stretch/>
        </p:blipFill>
        <p:spPr>
          <a:xfrm>
            <a:off x="0" y="0"/>
            <a:ext cx="9144000" cy="6858000"/>
          </a:xfrm>
          <a:prstGeom prst="rect">
            <a:avLst/>
          </a:prstGeom>
        </p:spPr>
      </p:pic>
    </p:spTree>
    <p:extLst>
      <p:ext uri="{BB962C8B-B14F-4D97-AF65-F5344CB8AC3E}">
        <p14:creationId xmlns:p14="http://schemas.microsoft.com/office/powerpoint/2010/main" val="74068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actus">
  <a:themeElements>
    <a:clrScheme name="Cactus 2">
      <a:dk1>
        <a:srgbClr val="000000"/>
      </a:dk1>
      <a:lt1>
        <a:srgbClr val="FFFFFF"/>
      </a:lt1>
      <a:dk2>
        <a:srgbClr val="000000"/>
      </a:dk2>
      <a:lt2>
        <a:srgbClr val="006600"/>
      </a:lt2>
      <a:accent1>
        <a:srgbClr val="F5EBC1"/>
      </a:accent1>
      <a:accent2>
        <a:srgbClr val="FFCC00"/>
      </a:accent2>
      <a:accent3>
        <a:srgbClr val="FFFFFF"/>
      </a:accent3>
      <a:accent4>
        <a:srgbClr val="000000"/>
      </a:accent4>
      <a:accent5>
        <a:srgbClr val="F9F3DD"/>
      </a:accent5>
      <a:accent6>
        <a:srgbClr val="E7B900"/>
      </a:accent6>
      <a:hlink>
        <a:srgbClr val="D4876C"/>
      </a:hlink>
      <a:folHlink>
        <a:srgbClr val="B2B2B2"/>
      </a:folHlink>
    </a:clrScheme>
    <a:fontScheme name="Cactus">
      <a:majorFont>
        <a:latin typeface="Engravers MT"/>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Cactus 1">
        <a:dk1>
          <a:srgbClr val="FF9900"/>
        </a:dk1>
        <a:lt1>
          <a:srgbClr val="FFFFCC"/>
        </a:lt1>
        <a:dk2>
          <a:srgbClr val="000000"/>
        </a:dk2>
        <a:lt2>
          <a:srgbClr val="FFCC00"/>
        </a:lt2>
        <a:accent1>
          <a:srgbClr val="6B6253"/>
        </a:accent1>
        <a:accent2>
          <a:srgbClr val="72543E"/>
        </a:accent2>
        <a:accent3>
          <a:srgbClr val="AAAAAA"/>
        </a:accent3>
        <a:accent4>
          <a:srgbClr val="DADAAE"/>
        </a:accent4>
        <a:accent5>
          <a:srgbClr val="BAB7B3"/>
        </a:accent5>
        <a:accent6>
          <a:srgbClr val="674B37"/>
        </a:accent6>
        <a:hlink>
          <a:srgbClr val="DA9880"/>
        </a:hlink>
        <a:folHlink>
          <a:srgbClr val="B2B2B2"/>
        </a:folHlink>
      </a:clrScheme>
      <a:clrMap bg1="dk2" tx1="lt1" bg2="dk1" tx2="lt2" accent1="accent1" accent2="accent2" accent3="accent3" accent4="accent4" accent5="accent5" accent6="accent6" hlink="hlink" folHlink="folHlink"/>
    </a:extraClrScheme>
    <a:extraClrScheme>
      <a:clrScheme name="Cactus 2">
        <a:dk1>
          <a:srgbClr val="000000"/>
        </a:dk1>
        <a:lt1>
          <a:srgbClr val="FFFFFF"/>
        </a:lt1>
        <a:dk2>
          <a:srgbClr val="000000"/>
        </a:dk2>
        <a:lt2>
          <a:srgbClr val="006600"/>
        </a:lt2>
        <a:accent1>
          <a:srgbClr val="F5EBC1"/>
        </a:accent1>
        <a:accent2>
          <a:srgbClr val="FFCC00"/>
        </a:accent2>
        <a:accent3>
          <a:srgbClr val="FFFFFF"/>
        </a:accent3>
        <a:accent4>
          <a:srgbClr val="000000"/>
        </a:accent4>
        <a:accent5>
          <a:srgbClr val="F9F3DD"/>
        </a:accent5>
        <a:accent6>
          <a:srgbClr val="E7B900"/>
        </a:accent6>
        <a:hlink>
          <a:srgbClr val="D4876C"/>
        </a:hlink>
        <a:folHlink>
          <a:srgbClr val="B2B2B2"/>
        </a:folHlink>
      </a:clrScheme>
      <a:clrMap bg1="lt1" tx1="dk1" bg2="lt2" tx2="dk2" accent1="accent1" accent2="accent2" accent3="accent3" accent4="accent4" accent5="accent5" accent6="accent6" hlink="hlink" folHlink="folHlink"/>
    </a:extraClrScheme>
    <a:extraClrScheme>
      <a:clrScheme name="Cactus 3">
        <a:dk1>
          <a:srgbClr val="000000"/>
        </a:dk1>
        <a:lt1>
          <a:srgbClr val="FFFFFF"/>
        </a:lt1>
        <a:dk2>
          <a:srgbClr val="000000"/>
        </a:dk2>
        <a:lt2>
          <a:srgbClr val="292929"/>
        </a:lt2>
        <a:accent1>
          <a:srgbClr val="EAEAEA"/>
        </a:accent1>
        <a:accent2>
          <a:srgbClr val="969696"/>
        </a:accent2>
        <a:accent3>
          <a:srgbClr val="FFFFFF"/>
        </a:accent3>
        <a:accent4>
          <a:srgbClr val="000000"/>
        </a:accent4>
        <a:accent5>
          <a:srgbClr val="F3F3F3"/>
        </a:accent5>
        <a:accent6>
          <a:srgbClr val="878787"/>
        </a:accent6>
        <a:hlink>
          <a:srgbClr val="5F5F5F"/>
        </a:hlink>
        <a:folHlink>
          <a:srgbClr val="B2B2B2"/>
        </a:folHlink>
      </a:clrScheme>
      <a:clrMap bg1="lt1" tx1="dk1" bg2="lt2" tx2="dk2" accent1="accent1" accent2="accent2" accent3="accent3" accent4="accent4" accent5="accent5" accent6="accent6" hlink="hlink" folHlink="folHlink"/>
    </a:extraClrScheme>
    <a:extraClrScheme>
      <a:clrScheme name="Cactus 4">
        <a:dk1>
          <a:srgbClr val="000000"/>
        </a:dk1>
        <a:lt1>
          <a:srgbClr val="FFFFFF"/>
        </a:lt1>
        <a:dk2>
          <a:srgbClr val="000000"/>
        </a:dk2>
        <a:lt2>
          <a:srgbClr val="006600"/>
        </a:lt2>
        <a:accent1>
          <a:srgbClr val="D8EBB3"/>
        </a:accent1>
        <a:accent2>
          <a:srgbClr val="CCCC00"/>
        </a:accent2>
        <a:accent3>
          <a:srgbClr val="FFFFFF"/>
        </a:accent3>
        <a:accent4>
          <a:srgbClr val="000000"/>
        </a:accent4>
        <a:accent5>
          <a:srgbClr val="E9F3D6"/>
        </a:accent5>
        <a:accent6>
          <a:srgbClr val="B9B900"/>
        </a:accent6>
        <a:hlink>
          <a:srgbClr val="FFBE7D"/>
        </a:hlink>
        <a:folHlink>
          <a:srgbClr val="B2B2B2"/>
        </a:folHlink>
      </a:clrScheme>
      <a:clrMap bg1="lt1" tx1="dk1" bg2="lt2" tx2="dk2" accent1="accent1" accent2="accent2" accent3="accent3" accent4="accent4" accent5="accent5" accent6="accent6" hlink="hlink" folHlink="folHlink"/>
    </a:extraClrScheme>
    <a:extraClrScheme>
      <a:clrScheme name="Cactus 5">
        <a:dk1>
          <a:srgbClr val="000000"/>
        </a:dk1>
        <a:lt1>
          <a:srgbClr val="E5D3B3"/>
        </a:lt1>
        <a:dk2>
          <a:srgbClr val="800000"/>
        </a:dk2>
        <a:lt2>
          <a:srgbClr val="009900"/>
        </a:lt2>
        <a:accent1>
          <a:srgbClr val="D5B095"/>
        </a:accent1>
        <a:accent2>
          <a:srgbClr val="E28666"/>
        </a:accent2>
        <a:accent3>
          <a:srgbClr val="F0E6D6"/>
        </a:accent3>
        <a:accent4>
          <a:srgbClr val="000000"/>
        </a:accent4>
        <a:accent5>
          <a:srgbClr val="E7D4C8"/>
        </a:accent5>
        <a:accent6>
          <a:srgbClr val="CD795C"/>
        </a:accent6>
        <a:hlink>
          <a:srgbClr val="B75735"/>
        </a:hlink>
        <a:folHlink>
          <a:srgbClr val="B2B2B2"/>
        </a:folHlink>
      </a:clrScheme>
      <a:clrMap bg1="lt1" tx1="dk1" bg2="lt2" tx2="dk2" accent1="accent1" accent2="accent2" accent3="accent3" accent4="accent4" accent5="accent5" accent6="accent6" hlink="hlink" folHlink="folHlink"/>
    </a:extraClrScheme>
    <a:extraClrScheme>
      <a:clrScheme name="Cactus 6">
        <a:dk1>
          <a:srgbClr val="99CC00"/>
        </a:dk1>
        <a:lt1>
          <a:srgbClr val="FFFFFF"/>
        </a:lt1>
        <a:dk2>
          <a:srgbClr val="51399D"/>
        </a:dk2>
        <a:lt2>
          <a:srgbClr val="FFFFCC"/>
        </a:lt2>
        <a:accent1>
          <a:srgbClr val="877CAA"/>
        </a:accent1>
        <a:accent2>
          <a:srgbClr val="000058"/>
        </a:accent2>
        <a:accent3>
          <a:srgbClr val="B3AECC"/>
        </a:accent3>
        <a:accent4>
          <a:srgbClr val="DADADA"/>
        </a:accent4>
        <a:accent5>
          <a:srgbClr val="C3BFD2"/>
        </a:accent5>
        <a:accent6>
          <a:srgbClr val="00004F"/>
        </a:accent6>
        <a:hlink>
          <a:srgbClr val="FFCC00"/>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untitled 1">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Clouds">
  <a:themeElements>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fontScheme name="Clouds">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ＭＳ Ｐゴシック"/>
        <a:cs typeface=""/>
      </a:majorFont>
      <a:minorFont>
        <a:latin typeface="Garamond"/>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Axis">
  <a:themeElements>
    <a:clrScheme name="Axis 8">
      <a:dk1>
        <a:srgbClr val="292929"/>
      </a:dk1>
      <a:lt1>
        <a:srgbClr val="FFFFFF"/>
      </a:lt1>
      <a:dk2>
        <a:srgbClr val="000000"/>
      </a:dk2>
      <a:lt2>
        <a:srgbClr val="808080"/>
      </a:lt2>
      <a:accent1>
        <a:srgbClr val="CC9900"/>
      </a:accent1>
      <a:accent2>
        <a:srgbClr val="CCCC99"/>
      </a:accent2>
      <a:accent3>
        <a:srgbClr val="FFFFFF"/>
      </a:accent3>
      <a:accent4>
        <a:srgbClr val="212121"/>
      </a:accent4>
      <a:accent5>
        <a:srgbClr val="E2CAAA"/>
      </a:accent5>
      <a:accent6>
        <a:srgbClr val="B9B98A"/>
      </a:accent6>
      <a:hlink>
        <a:srgbClr val="999933"/>
      </a:hlink>
      <a:folHlink>
        <a:srgbClr val="B2B2B2"/>
      </a:folHlink>
    </a:clrScheme>
    <a:fontScheme name="Axis">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Axis 1">
        <a:dk1>
          <a:srgbClr val="080808"/>
        </a:dk1>
        <a:lt1>
          <a:srgbClr val="F8F8F8"/>
        </a:lt1>
        <a:dk2>
          <a:srgbClr val="330000"/>
        </a:dk2>
        <a:lt2>
          <a:srgbClr val="FFFFFF"/>
        </a:lt2>
        <a:accent1>
          <a:srgbClr val="FF9900"/>
        </a:accent1>
        <a:accent2>
          <a:srgbClr val="CC3300"/>
        </a:accent2>
        <a:accent3>
          <a:srgbClr val="ADAAAA"/>
        </a:accent3>
        <a:accent4>
          <a:srgbClr val="D4D4D4"/>
        </a:accent4>
        <a:accent5>
          <a:srgbClr val="FFCAAA"/>
        </a:accent5>
        <a:accent6>
          <a:srgbClr val="B92D00"/>
        </a:accent6>
        <a:hlink>
          <a:srgbClr val="CC6600"/>
        </a:hlink>
        <a:folHlink>
          <a:srgbClr val="B2B282"/>
        </a:folHlink>
      </a:clrScheme>
      <a:clrMap bg1="dk2" tx1="lt1" bg2="dk1" tx2="lt2" accent1="accent1" accent2="accent2" accent3="accent3" accent4="accent4" accent5="accent5" accent6="accent6" hlink="hlink" folHlink="folHlink"/>
    </a:extraClrScheme>
    <a:extraClrScheme>
      <a:clrScheme name="Axis 2">
        <a:dk1>
          <a:srgbClr val="333333"/>
        </a:dk1>
        <a:lt1>
          <a:srgbClr val="F8F8F8"/>
        </a:lt1>
        <a:dk2>
          <a:srgbClr val="800000"/>
        </a:dk2>
        <a:lt2>
          <a:srgbClr val="FFFFFF"/>
        </a:lt2>
        <a:accent1>
          <a:srgbClr val="CC9900"/>
        </a:accent1>
        <a:accent2>
          <a:srgbClr val="666666"/>
        </a:accent2>
        <a:accent3>
          <a:srgbClr val="C0AAAA"/>
        </a:accent3>
        <a:accent4>
          <a:srgbClr val="D4D4D4"/>
        </a:accent4>
        <a:accent5>
          <a:srgbClr val="E2CAAA"/>
        </a:accent5>
        <a:accent6>
          <a:srgbClr val="5C5C5C"/>
        </a:accent6>
        <a:hlink>
          <a:srgbClr val="CC6600"/>
        </a:hlink>
        <a:folHlink>
          <a:srgbClr val="95A587"/>
        </a:folHlink>
      </a:clrScheme>
      <a:clrMap bg1="dk2" tx1="lt1" bg2="dk1" tx2="lt2" accent1="accent1" accent2="accent2" accent3="accent3" accent4="accent4" accent5="accent5" accent6="accent6" hlink="hlink" folHlink="folHlink"/>
    </a:extraClrScheme>
    <a:extraClrScheme>
      <a:clrScheme name="Axis 3">
        <a:dk1>
          <a:srgbClr val="5F5F5F"/>
        </a:dk1>
        <a:lt1>
          <a:srgbClr val="A4BEE0"/>
        </a:lt1>
        <a:dk2>
          <a:srgbClr val="013253"/>
        </a:dk2>
        <a:lt2>
          <a:srgbClr val="FFFFFF"/>
        </a:lt2>
        <a:accent1>
          <a:srgbClr val="588480"/>
        </a:accent1>
        <a:accent2>
          <a:srgbClr val="6600FF"/>
        </a:accent2>
        <a:accent3>
          <a:srgbClr val="AAADB3"/>
        </a:accent3>
        <a:accent4>
          <a:srgbClr val="8BA2BF"/>
        </a:accent4>
        <a:accent5>
          <a:srgbClr val="B4C2C0"/>
        </a:accent5>
        <a:accent6>
          <a:srgbClr val="5C00E7"/>
        </a:accent6>
        <a:hlink>
          <a:srgbClr val="CCCC00"/>
        </a:hlink>
        <a:folHlink>
          <a:srgbClr val="5F5F5F"/>
        </a:folHlink>
      </a:clrScheme>
      <a:clrMap bg1="dk2" tx1="lt1" bg2="dk1" tx2="lt2" accent1="accent1" accent2="accent2" accent3="accent3" accent4="accent4" accent5="accent5" accent6="accent6" hlink="hlink" folHlink="folHlink"/>
    </a:extraClrScheme>
    <a:extraClrScheme>
      <a:clrScheme name="Axis 4">
        <a:dk1>
          <a:srgbClr val="003300"/>
        </a:dk1>
        <a:lt1>
          <a:srgbClr val="F8F8F8"/>
        </a:lt1>
        <a:dk2>
          <a:srgbClr val="3D4A1C"/>
        </a:dk2>
        <a:lt2>
          <a:srgbClr val="FFFFFF"/>
        </a:lt2>
        <a:accent1>
          <a:srgbClr val="99CC00"/>
        </a:accent1>
        <a:accent2>
          <a:srgbClr val="669900"/>
        </a:accent2>
        <a:accent3>
          <a:srgbClr val="AFB1AB"/>
        </a:accent3>
        <a:accent4>
          <a:srgbClr val="D4D4D4"/>
        </a:accent4>
        <a:accent5>
          <a:srgbClr val="CAE2AA"/>
        </a:accent5>
        <a:accent6>
          <a:srgbClr val="5C8A00"/>
        </a:accent6>
        <a:hlink>
          <a:srgbClr val="CC9900"/>
        </a:hlink>
        <a:folHlink>
          <a:srgbClr val="B2B282"/>
        </a:folHlink>
      </a:clrScheme>
      <a:clrMap bg1="dk2" tx1="lt1" bg2="dk1" tx2="lt2" accent1="accent1" accent2="accent2" accent3="accent3" accent4="accent4" accent5="accent5" accent6="accent6" hlink="hlink" folHlink="folHlink"/>
    </a:extraClrScheme>
    <a:extraClrScheme>
      <a:clrScheme name="Axis 5">
        <a:dk1>
          <a:srgbClr val="333333"/>
        </a:dk1>
        <a:lt1>
          <a:srgbClr val="F8F8F8"/>
        </a:lt1>
        <a:dk2>
          <a:srgbClr val="005D8C"/>
        </a:dk2>
        <a:lt2>
          <a:srgbClr val="FFFFFF"/>
        </a:lt2>
        <a:accent1>
          <a:srgbClr val="00CC99"/>
        </a:accent1>
        <a:accent2>
          <a:srgbClr val="0099CC"/>
        </a:accent2>
        <a:accent3>
          <a:srgbClr val="AAB6C5"/>
        </a:accent3>
        <a:accent4>
          <a:srgbClr val="D4D4D4"/>
        </a:accent4>
        <a:accent5>
          <a:srgbClr val="AAE2CA"/>
        </a:accent5>
        <a:accent6>
          <a:srgbClr val="008AB9"/>
        </a:accent6>
        <a:hlink>
          <a:srgbClr val="FFCC00"/>
        </a:hlink>
        <a:folHlink>
          <a:srgbClr val="D8D48C"/>
        </a:folHlink>
      </a:clrScheme>
      <a:clrMap bg1="dk2" tx1="lt1" bg2="dk1" tx2="lt2" accent1="accent1" accent2="accent2" accent3="accent3" accent4="accent4" accent5="accent5" accent6="accent6" hlink="hlink" folHlink="folHlink"/>
    </a:extraClrScheme>
    <a:extraClrScheme>
      <a:clrScheme name="Axis 6">
        <a:dk1>
          <a:srgbClr val="000000"/>
        </a:dk1>
        <a:lt1>
          <a:srgbClr val="ECAE00"/>
        </a:lt1>
        <a:dk2>
          <a:srgbClr val="FFFFFF"/>
        </a:dk2>
        <a:lt2>
          <a:srgbClr val="333333"/>
        </a:lt2>
        <a:accent1>
          <a:srgbClr val="CC6600"/>
        </a:accent1>
        <a:accent2>
          <a:srgbClr val="BA6D10"/>
        </a:accent2>
        <a:accent3>
          <a:srgbClr val="F4D3AA"/>
        </a:accent3>
        <a:accent4>
          <a:srgbClr val="000000"/>
        </a:accent4>
        <a:accent5>
          <a:srgbClr val="E2B8AA"/>
        </a:accent5>
        <a:accent6>
          <a:srgbClr val="A8620D"/>
        </a:accent6>
        <a:hlink>
          <a:srgbClr val="666633"/>
        </a:hlink>
        <a:folHlink>
          <a:srgbClr val="8D996D"/>
        </a:folHlink>
      </a:clrScheme>
      <a:clrMap bg1="lt1" tx1="dk1" bg2="lt2" tx2="dk2" accent1="accent1" accent2="accent2" accent3="accent3" accent4="accent4" accent5="accent5" accent6="accent6" hlink="hlink" folHlink="folHlink"/>
    </a:extraClrScheme>
    <a:extraClrScheme>
      <a:clrScheme name="Axis 7">
        <a:dk1>
          <a:srgbClr val="000000"/>
        </a:dk1>
        <a:lt1>
          <a:srgbClr val="FFFFFF"/>
        </a:lt1>
        <a:dk2>
          <a:srgbClr val="372221"/>
        </a:dk2>
        <a:lt2>
          <a:srgbClr val="808080"/>
        </a:lt2>
        <a:accent1>
          <a:srgbClr val="009999"/>
        </a:accent1>
        <a:accent2>
          <a:srgbClr val="9AAC98"/>
        </a:accent2>
        <a:accent3>
          <a:srgbClr val="FFFFFF"/>
        </a:accent3>
        <a:accent4>
          <a:srgbClr val="000000"/>
        </a:accent4>
        <a:accent5>
          <a:srgbClr val="AACACA"/>
        </a:accent5>
        <a:accent6>
          <a:srgbClr val="8B9B89"/>
        </a:accent6>
        <a:hlink>
          <a:srgbClr val="666699"/>
        </a:hlink>
        <a:folHlink>
          <a:srgbClr val="B2B2B2"/>
        </a:folHlink>
      </a:clrScheme>
      <a:clrMap bg1="lt1" tx1="dk1" bg2="lt2" tx2="dk2" accent1="accent1" accent2="accent2" accent3="accent3" accent4="accent4" accent5="accent5" accent6="accent6" hlink="hlink" folHlink="folHlink"/>
    </a:extraClrScheme>
    <a:extraClrScheme>
      <a:clrScheme name="Axis 8">
        <a:dk1>
          <a:srgbClr val="292929"/>
        </a:dk1>
        <a:lt1>
          <a:srgbClr val="FFFFFF"/>
        </a:lt1>
        <a:dk2>
          <a:srgbClr val="000000"/>
        </a:dk2>
        <a:lt2>
          <a:srgbClr val="808080"/>
        </a:lt2>
        <a:accent1>
          <a:srgbClr val="CC9900"/>
        </a:accent1>
        <a:accent2>
          <a:srgbClr val="CCCC99"/>
        </a:accent2>
        <a:accent3>
          <a:srgbClr val="FFFFFF"/>
        </a:accent3>
        <a:accent4>
          <a:srgbClr val="212121"/>
        </a:accent4>
        <a:accent5>
          <a:srgbClr val="E2CAAA"/>
        </a:accent5>
        <a:accent6>
          <a:srgbClr val="B9B98A"/>
        </a:accent6>
        <a:hlink>
          <a:srgbClr val="999933"/>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Cactus">
  <a:themeElements>
    <a:clrScheme name="Cactus 2">
      <a:dk1>
        <a:srgbClr val="000000"/>
      </a:dk1>
      <a:lt1>
        <a:srgbClr val="FFFFFF"/>
      </a:lt1>
      <a:dk2>
        <a:srgbClr val="000000"/>
      </a:dk2>
      <a:lt2>
        <a:srgbClr val="006600"/>
      </a:lt2>
      <a:accent1>
        <a:srgbClr val="F5EBC1"/>
      </a:accent1>
      <a:accent2>
        <a:srgbClr val="FFCC00"/>
      </a:accent2>
      <a:accent3>
        <a:srgbClr val="FFFFFF"/>
      </a:accent3>
      <a:accent4>
        <a:srgbClr val="000000"/>
      </a:accent4>
      <a:accent5>
        <a:srgbClr val="F9F3DD"/>
      </a:accent5>
      <a:accent6>
        <a:srgbClr val="E7B900"/>
      </a:accent6>
      <a:hlink>
        <a:srgbClr val="D4876C"/>
      </a:hlink>
      <a:folHlink>
        <a:srgbClr val="B2B2B2"/>
      </a:folHlink>
    </a:clrScheme>
    <a:fontScheme name="Cactus">
      <a:majorFont>
        <a:latin typeface="Engravers MT"/>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Cactus 1">
        <a:dk1>
          <a:srgbClr val="FF9900"/>
        </a:dk1>
        <a:lt1>
          <a:srgbClr val="FFFFCC"/>
        </a:lt1>
        <a:dk2>
          <a:srgbClr val="000000"/>
        </a:dk2>
        <a:lt2>
          <a:srgbClr val="FFCC00"/>
        </a:lt2>
        <a:accent1>
          <a:srgbClr val="6B6253"/>
        </a:accent1>
        <a:accent2>
          <a:srgbClr val="72543E"/>
        </a:accent2>
        <a:accent3>
          <a:srgbClr val="AAAAAA"/>
        </a:accent3>
        <a:accent4>
          <a:srgbClr val="DADAAE"/>
        </a:accent4>
        <a:accent5>
          <a:srgbClr val="BAB7B3"/>
        </a:accent5>
        <a:accent6>
          <a:srgbClr val="674B37"/>
        </a:accent6>
        <a:hlink>
          <a:srgbClr val="DA9880"/>
        </a:hlink>
        <a:folHlink>
          <a:srgbClr val="B2B2B2"/>
        </a:folHlink>
      </a:clrScheme>
      <a:clrMap bg1="dk2" tx1="lt1" bg2="dk1" tx2="lt2" accent1="accent1" accent2="accent2" accent3="accent3" accent4="accent4" accent5="accent5" accent6="accent6" hlink="hlink" folHlink="folHlink"/>
    </a:extraClrScheme>
    <a:extraClrScheme>
      <a:clrScheme name="Cactus 2">
        <a:dk1>
          <a:srgbClr val="000000"/>
        </a:dk1>
        <a:lt1>
          <a:srgbClr val="FFFFFF"/>
        </a:lt1>
        <a:dk2>
          <a:srgbClr val="000000"/>
        </a:dk2>
        <a:lt2>
          <a:srgbClr val="006600"/>
        </a:lt2>
        <a:accent1>
          <a:srgbClr val="F5EBC1"/>
        </a:accent1>
        <a:accent2>
          <a:srgbClr val="FFCC00"/>
        </a:accent2>
        <a:accent3>
          <a:srgbClr val="FFFFFF"/>
        </a:accent3>
        <a:accent4>
          <a:srgbClr val="000000"/>
        </a:accent4>
        <a:accent5>
          <a:srgbClr val="F9F3DD"/>
        </a:accent5>
        <a:accent6>
          <a:srgbClr val="E7B900"/>
        </a:accent6>
        <a:hlink>
          <a:srgbClr val="D4876C"/>
        </a:hlink>
        <a:folHlink>
          <a:srgbClr val="B2B2B2"/>
        </a:folHlink>
      </a:clrScheme>
      <a:clrMap bg1="lt1" tx1="dk1" bg2="lt2" tx2="dk2" accent1="accent1" accent2="accent2" accent3="accent3" accent4="accent4" accent5="accent5" accent6="accent6" hlink="hlink" folHlink="folHlink"/>
    </a:extraClrScheme>
    <a:extraClrScheme>
      <a:clrScheme name="Cactus 3">
        <a:dk1>
          <a:srgbClr val="000000"/>
        </a:dk1>
        <a:lt1>
          <a:srgbClr val="FFFFFF"/>
        </a:lt1>
        <a:dk2>
          <a:srgbClr val="000000"/>
        </a:dk2>
        <a:lt2>
          <a:srgbClr val="292929"/>
        </a:lt2>
        <a:accent1>
          <a:srgbClr val="EAEAEA"/>
        </a:accent1>
        <a:accent2>
          <a:srgbClr val="969696"/>
        </a:accent2>
        <a:accent3>
          <a:srgbClr val="FFFFFF"/>
        </a:accent3>
        <a:accent4>
          <a:srgbClr val="000000"/>
        </a:accent4>
        <a:accent5>
          <a:srgbClr val="F3F3F3"/>
        </a:accent5>
        <a:accent6>
          <a:srgbClr val="878787"/>
        </a:accent6>
        <a:hlink>
          <a:srgbClr val="5F5F5F"/>
        </a:hlink>
        <a:folHlink>
          <a:srgbClr val="B2B2B2"/>
        </a:folHlink>
      </a:clrScheme>
      <a:clrMap bg1="lt1" tx1="dk1" bg2="lt2" tx2="dk2" accent1="accent1" accent2="accent2" accent3="accent3" accent4="accent4" accent5="accent5" accent6="accent6" hlink="hlink" folHlink="folHlink"/>
    </a:extraClrScheme>
    <a:extraClrScheme>
      <a:clrScheme name="Cactus 4">
        <a:dk1>
          <a:srgbClr val="000000"/>
        </a:dk1>
        <a:lt1>
          <a:srgbClr val="FFFFFF"/>
        </a:lt1>
        <a:dk2>
          <a:srgbClr val="000000"/>
        </a:dk2>
        <a:lt2>
          <a:srgbClr val="006600"/>
        </a:lt2>
        <a:accent1>
          <a:srgbClr val="D8EBB3"/>
        </a:accent1>
        <a:accent2>
          <a:srgbClr val="CCCC00"/>
        </a:accent2>
        <a:accent3>
          <a:srgbClr val="FFFFFF"/>
        </a:accent3>
        <a:accent4>
          <a:srgbClr val="000000"/>
        </a:accent4>
        <a:accent5>
          <a:srgbClr val="E9F3D6"/>
        </a:accent5>
        <a:accent6>
          <a:srgbClr val="B9B900"/>
        </a:accent6>
        <a:hlink>
          <a:srgbClr val="FFBE7D"/>
        </a:hlink>
        <a:folHlink>
          <a:srgbClr val="B2B2B2"/>
        </a:folHlink>
      </a:clrScheme>
      <a:clrMap bg1="lt1" tx1="dk1" bg2="lt2" tx2="dk2" accent1="accent1" accent2="accent2" accent3="accent3" accent4="accent4" accent5="accent5" accent6="accent6" hlink="hlink" folHlink="folHlink"/>
    </a:extraClrScheme>
    <a:extraClrScheme>
      <a:clrScheme name="Cactus 5">
        <a:dk1>
          <a:srgbClr val="000000"/>
        </a:dk1>
        <a:lt1>
          <a:srgbClr val="E5D3B3"/>
        </a:lt1>
        <a:dk2>
          <a:srgbClr val="800000"/>
        </a:dk2>
        <a:lt2>
          <a:srgbClr val="009900"/>
        </a:lt2>
        <a:accent1>
          <a:srgbClr val="D5B095"/>
        </a:accent1>
        <a:accent2>
          <a:srgbClr val="E28666"/>
        </a:accent2>
        <a:accent3>
          <a:srgbClr val="F0E6D6"/>
        </a:accent3>
        <a:accent4>
          <a:srgbClr val="000000"/>
        </a:accent4>
        <a:accent5>
          <a:srgbClr val="E7D4C8"/>
        </a:accent5>
        <a:accent6>
          <a:srgbClr val="CD795C"/>
        </a:accent6>
        <a:hlink>
          <a:srgbClr val="B75735"/>
        </a:hlink>
        <a:folHlink>
          <a:srgbClr val="B2B2B2"/>
        </a:folHlink>
      </a:clrScheme>
      <a:clrMap bg1="lt1" tx1="dk1" bg2="lt2" tx2="dk2" accent1="accent1" accent2="accent2" accent3="accent3" accent4="accent4" accent5="accent5" accent6="accent6" hlink="hlink" folHlink="folHlink"/>
    </a:extraClrScheme>
    <a:extraClrScheme>
      <a:clrScheme name="Cactus 6">
        <a:dk1>
          <a:srgbClr val="99CC00"/>
        </a:dk1>
        <a:lt1>
          <a:srgbClr val="FFFFFF"/>
        </a:lt1>
        <a:dk2>
          <a:srgbClr val="51399D"/>
        </a:dk2>
        <a:lt2>
          <a:srgbClr val="FFFFCC"/>
        </a:lt2>
        <a:accent1>
          <a:srgbClr val="877CAA"/>
        </a:accent1>
        <a:accent2>
          <a:srgbClr val="000058"/>
        </a:accent2>
        <a:accent3>
          <a:srgbClr val="B3AECC"/>
        </a:accent3>
        <a:accent4>
          <a:srgbClr val="DADADA"/>
        </a:accent4>
        <a:accent5>
          <a:srgbClr val="C3BFD2"/>
        </a:accent5>
        <a:accent6>
          <a:srgbClr val="00004F"/>
        </a:accent6>
        <a:hlink>
          <a:srgbClr val="FFCC00"/>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8.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3.xml><?xml version="1.0" encoding="utf-8"?>
<a:theme xmlns:a="http://schemas.openxmlformats.org/drawingml/2006/main" name="Ripple">
  <a:themeElements>
    <a:clrScheme name="">
      <a:dk1>
        <a:srgbClr val="000203"/>
      </a:dk1>
      <a:lt1>
        <a:srgbClr val="FFFFFF"/>
      </a:lt1>
      <a:dk2>
        <a:srgbClr val="C900CB"/>
      </a:dk2>
      <a:lt2>
        <a:srgbClr val="CCECFF"/>
      </a:lt2>
      <a:accent1>
        <a:srgbClr val="0088E4"/>
      </a:accent1>
      <a:accent2>
        <a:srgbClr val="009999"/>
      </a:accent2>
      <a:accent3>
        <a:srgbClr val="E1AAE2"/>
      </a:accent3>
      <a:accent4>
        <a:srgbClr val="DADADA"/>
      </a:accent4>
      <a:accent5>
        <a:srgbClr val="AAC3EF"/>
      </a:accent5>
      <a:accent6>
        <a:srgbClr val="008A8A"/>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Ripple 1">
        <a:dk1>
          <a:srgbClr val="2B2B85"/>
        </a:dk1>
        <a:lt1>
          <a:srgbClr val="FFFFFF"/>
        </a:lt1>
        <a:dk2>
          <a:srgbClr val="00254A"/>
        </a:dk2>
        <a:lt2>
          <a:srgbClr val="C0C0C0"/>
        </a:lt2>
        <a:accent1>
          <a:srgbClr val="2E2E8E"/>
        </a:accent1>
        <a:accent2>
          <a:srgbClr val="0066CC"/>
        </a:accent2>
        <a:accent3>
          <a:srgbClr val="AAACB1"/>
        </a:accent3>
        <a:accent4>
          <a:srgbClr val="DADADA"/>
        </a:accent4>
        <a:accent5>
          <a:srgbClr val="ADADC6"/>
        </a:accent5>
        <a:accent6>
          <a:srgbClr val="005CB9"/>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58718C"/>
        </a:accent1>
        <a:accent2>
          <a:srgbClr val="6D9D97"/>
        </a:accent2>
        <a:accent3>
          <a:srgbClr val="B0B9C3"/>
        </a:accent3>
        <a:accent4>
          <a:srgbClr val="DADADA"/>
        </a:accent4>
        <a:accent5>
          <a:srgbClr val="B4BBC5"/>
        </a:accent5>
        <a:accent6>
          <a:srgbClr val="628E88"/>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88E4"/>
        </a:accent1>
        <a:accent2>
          <a:srgbClr val="009999"/>
        </a:accent2>
        <a:accent3>
          <a:srgbClr val="AAB9D3"/>
        </a:accent3>
        <a:accent4>
          <a:srgbClr val="DADADA"/>
        </a:accent4>
        <a:accent5>
          <a:srgbClr val="AAC3EF"/>
        </a:accent5>
        <a:accent6>
          <a:srgbClr val="008A8A"/>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9966FF"/>
        </a:accent1>
        <a:accent2>
          <a:srgbClr val="00FFFF"/>
        </a:accent2>
        <a:accent3>
          <a:srgbClr val="B8B8CA"/>
        </a:accent3>
        <a:accent4>
          <a:srgbClr val="DADADA"/>
        </a:accent4>
        <a:accent5>
          <a:srgbClr val="CAB8FF"/>
        </a:accent5>
        <a:accent6>
          <a:srgbClr val="00E7E7"/>
        </a:accent6>
        <a:hlink>
          <a:srgbClr val="5FAFFF"/>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8080"/>
        </a:accent1>
        <a:accent2>
          <a:srgbClr val="0099FF"/>
        </a:accent2>
        <a:accent3>
          <a:srgbClr val="AAB8B8"/>
        </a:accent3>
        <a:accent4>
          <a:srgbClr val="DADADA"/>
        </a:accent4>
        <a:accent5>
          <a:srgbClr val="AAC0C0"/>
        </a:accent5>
        <a:accent6>
          <a:srgbClr val="008AE7"/>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CBD7CE"/>
        </a:accent1>
        <a:accent2>
          <a:srgbClr val="9CA8A4"/>
        </a:accent2>
        <a:accent3>
          <a:srgbClr val="CEDAD1"/>
        </a:accent3>
        <a:accent4>
          <a:srgbClr val="DADADA"/>
        </a:accent4>
        <a:accent5>
          <a:srgbClr val="E2E8E3"/>
        </a:accent5>
        <a:accent6>
          <a:srgbClr val="8D9894"/>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686B5D"/>
        </a:accent1>
        <a:accent2>
          <a:srgbClr val="5D8770"/>
        </a:accent2>
        <a:accent3>
          <a:srgbClr val="B3B3AF"/>
        </a:accent3>
        <a:accent4>
          <a:srgbClr val="BCBAB1"/>
        </a:accent4>
        <a:accent5>
          <a:srgbClr val="B9BAB6"/>
        </a:accent5>
        <a:accent6>
          <a:srgbClr val="537A65"/>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FFFFFF"/>
        </a:accent1>
        <a:accent2>
          <a:srgbClr val="A4BCC4"/>
        </a:accent2>
        <a:accent3>
          <a:srgbClr val="F3F3F3"/>
        </a:accent3>
        <a:accent4>
          <a:srgbClr val="000000"/>
        </a:accent4>
        <a:accent5>
          <a:srgbClr val="FFFFFF"/>
        </a:accent5>
        <a:accent6>
          <a:srgbClr val="94AAB1"/>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E6E3D4"/>
        </a:accent1>
        <a:accent2>
          <a:srgbClr val="A2A4AC"/>
        </a:accent2>
        <a:accent3>
          <a:srgbClr val="E8E5D9"/>
        </a:accent3>
        <a:accent4>
          <a:srgbClr val="000000"/>
        </a:accent4>
        <a:accent5>
          <a:srgbClr val="F0EFE6"/>
        </a:accent5>
        <a:accent6>
          <a:srgbClr val="9294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Ripple">
  <a:themeElements>
    <a:clrScheme name="">
      <a:dk1>
        <a:srgbClr val="000203"/>
      </a:dk1>
      <a:lt1>
        <a:srgbClr val="FFFFFF"/>
      </a:lt1>
      <a:dk2>
        <a:srgbClr val="C900CB"/>
      </a:dk2>
      <a:lt2>
        <a:srgbClr val="CCECFF"/>
      </a:lt2>
      <a:accent1>
        <a:srgbClr val="0088E4"/>
      </a:accent1>
      <a:accent2>
        <a:srgbClr val="009999"/>
      </a:accent2>
      <a:accent3>
        <a:srgbClr val="E1AAE2"/>
      </a:accent3>
      <a:accent4>
        <a:srgbClr val="DADADA"/>
      </a:accent4>
      <a:accent5>
        <a:srgbClr val="AAC3EF"/>
      </a:accent5>
      <a:accent6>
        <a:srgbClr val="008A8A"/>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Ripple 1">
        <a:dk1>
          <a:srgbClr val="2B2B85"/>
        </a:dk1>
        <a:lt1>
          <a:srgbClr val="FFFFFF"/>
        </a:lt1>
        <a:dk2>
          <a:srgbClr val="00254A"/>
        </a:dk2>
        <a:lt2>
          <a:srgbClr val="C0C0C0"/>
        </a:lt2>
        <a:accent1>
          <a:srgbClr val="2E2E8E"/>
        </a:accent1>
        <a:accent2>
          <a:srgbClr val="0066CC"/>
        </a:accent2>
        <a:accent3>
          <a:srgbClr val="AAACB1"/>
        </a:accent3>
        <a:accent4>
          <a:srgbClr val="DADADA"/>
        </a:accent4>
        <a:accent5>
          <a:srgbClr val="ADADC6"/>
        </a:accent5>
        <a:accent6>
          <a:srgbClr val="005CB9"/>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58718C"/>
        </a:accent1>
        <a:accent2>
          <a:srgbClr val="6D9D97"/>
        </a:accent2>
        <a:accent3>
          <a:srgbClr val="B0B9C3"/>
        </a:accent3>
        <a:accent4>
          <a:srgbClr val="DADADA"/>
        </a:accent4>
        <a:accent5>
          <a:srgbClr val="B4BBC5"/>
        </a:accent5>
        <a:accent6>
          <a:srgbClr val="628E88"/>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88E4"/>
        </a:accent1>
        <a:accent2>
          <a:srgbClr val="009999"/>
        </a:accent2>
        <a:accent3>
          <a:srgbClr val="AAB9D3"/>
        </a:accent3>
        <a:accent4>
          <a:srgbClr val="DADADA"/>
        </a:accent4>
        <a:accent5>
          <a:srgbClr val="AAC3EF"/>
        </a:accent5>
        <a:accent6>
          <a:srgbClr val="008A8A"/>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9966FF"/>
        </a:accent1>
        <a:accent2>
          <a:srgbClr val="00FFFF"/>
        </a:accent2>
        <a:accent3>
          <a:srgbClr val="B8B8CA"/>
        </a:accent3>
        <a:accent4>
          <a:srgbClr val="DADADA"/>
        </a:accent4>
        <a:accent5>
          <a:srgbClr val="CAB8FF"/>
        </a:accent5>
        <a:accent6>
          <a:srgbClr val="00E7E7"/>
        </a:accent6>
        <a:hlink>
          <a:srgbClr val="5FAFFF"/>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8080"/>
        </a:accent1>
        <a:accent2>
          <a:srgbClr val="0099FF"/>
        </a:accent2>
        <a:accent3>
          <a:srgbClr val="AAB8B8"/>
        </a:accent3>
        <a:accent4>
          <a:srgbClr val="DADADA"/>
        </a:accent4>
        <a:accent5>
          <a:srgbClr val="AAC0C0"/>
        </a:accent5>
        <a:accent6>
          <a:srgbClr val="008AE7"/>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CBD7CE"/>
        </a:accent1>
        <a:accent2>
          <a:srgbClr val="9CA8A4"/>
        </a:accent2>
        <a:accent3>
          <a:srgbClr val="CEDAD1"/>
        </a:accent3>
        <a:accent4>
          <a:srgbClr val="DADADA"/>
        </a:accent4>
        <a:accent5>
          <a:srgbClr val="E2E8E3"/>
        </a:accent5>
        <a:accent6>
          <a:srgbClr val="8D9894"/>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686B5D"/>
        </a:accent1>
        <a:accent2>
          <a:srgbClr val="5D8770"/>
        </a:accent2>
        <a:accent3>
          <a:srgbClr val="B3B3AF"/>
        </a:accent3>
        <a:accent4>
          <a:srgbClr val="BCBAB1"/>
        </a:accent4>
        <a:accent5>
          <a:srgbClr val="B9BAB6"/>
        </a:accent5>
        <a:accent6>
          <a:srgbClr val="537A65"/>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FFFFFF"/>
        </a:accent1>
        <a:accent2>
          <a:srgbClr val="A4BCC4"/>
        </a:accent2>
        <a:accent3>
          <a:srgbClr val="F3F3F3"/>
        </a:accent3>
        <a:accent4>
          <a:srgbClr val="000000"/>
        </a:accent4>
        <a:accent5>
          <a:srgbClr val="FFFFFF"/>
        </a:accent5>
        <a:accent6>
          <a:srgbClr val="94AAB1"/>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E6E3D4"/>
        </a:accent1>
        <a:accent2>
          <a:srgbClr val="A2A4AC"/>
        </a:accent2>
        <a:accent3>
          <a:srgbClr val="E8E5D9"/>
        </a:accent3>
        <a:accent4>
          <a:srgbClr val="000000"/>
        </a:accent4>
        <a:accent5>
          <a:srgbClr val="F0EFE6"/>
        </a:accent5>
        <a:accent6>
          <a:srgbClr val="9294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2_Cactus">
  <a:themeElements>
    <a:clrScheme name="Cactus">
      <a:dk1>
        <a:srgbClr val="000000"/>
      </a:dk1>
      <a:lt1>
        <a:srgbClr val="FFFFFF"/>
      </a:lt1>
      <a:dk2>
        <a:srgbClr val="A7A7A7"/>
      </a:dk2>
      <a:lt2>
        <a:srgbClr val="535353"/>
      </a:lt2>
      <a:accent1>
        <a:srgbClr val="F5EBC1"/>
      </a:accent1>
      <a:accent2>
        <a:srgbClr val="FFCC00"/>
      </a:accent2>
      <a:accent3>
        <a:srgbClr val="8F8F8F"/>
      </a:accent3>
      <a:accent4>
        <a:srgbClr val="707070"/>
      </a:accent4>
      <a:accent5>
        <a:srgbClr val="F9F3DD"/>
      </a:accent5>
      <a:accent6>
        <a:srgbClr val="E7B900"/>
      </a:accent6>
      <a:hlink>
        <a:srgbClr val="0000FF"/>
      </a:hlink>
      <a:folHlink>
        <a:srgbClr val="FF00FF"/>
      </a:folHlink>
    </a:clrScheme>
    <a:fontScheme name="Cactus">
      <a:majorFont>
        <a:latin typeface="Helvetica"/>
        <a:ea typeface="Helvetica"/>
        <a:cs typeface="Helvetica"/>
      </a:majorFont>
      <a:minorFont>
        <a:latin typeface="Times New Roman"/>
        <a:ea typeface="Times New Roman"/>
        <a:cs typeface="Times New Roman"/>
      </a:minorFont>
    </a:fontScheme>
    <a:fmtScheme name="Cactu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4400" b="1"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4400" b="1"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6.xml><?xml version="1.0" encoding="utf-8"?>
<a:theme xmlns:a="http://schemas.openxmlformats.org/drawingml/2006/main" name="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8.xml><?xml version="1.0" encoding="utf-8"?>
<a:theme xmlns:a="http://schemas.openxmlformats.org/drawingml/2006/main" name="9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ＭＳ Ｐゴシック"/>
        <a:cs typeface="Arial"/>
      </a:majorFont>
      <a:minorFont>
        <a:latin typeface="Tahom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Curtain Call">
  <a:themeElements>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Curtain Call">
      <a:majorFont>
        <a:latin typeface="Tahoma"/>
        <a:ea typeface="ＭＳ Ｐゴシック"/>
        <a:cs typeface="Arial"/>
      </a:majorFont>
      <a:minorFont>
        <a:latin typeface="Tahom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4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_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_Whirlpool design template">
  <a:themeElements>
    <a:clrScheme name="Whirlpool design template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fontScheme name="Whirlpool design template">
      <a:majorFont>
        <a:latin typeface="Tahoma"/>
        <a:ea typeface="ＭＳ Ｐゴシック"/>
        <a:cs typeface="Arial"/>
      </a:majorFont>
      <a:minorFont>
        <a:latin typeface="Tahom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Whirlpool design template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design template 2">
        <a:dk1>
          <a:srgbClr val="000066"/>
        </a:dk1>
        <a:lt1>
          <a:srgbClr val="CCECFF"/>
        </a:lt1>
        <a:dk2>
          <a:srgbClr val="6699FF"/>
        </a:dk2>
        <a:lt2>
          <a:srgbClr val="CCFFFF"/>
        </a:lt2>
        <a:accent1>
          <a:srgbClr val="CC99FF"/>
        </a:accent1>
        <a:accent2>
          <a:srgbClr val="9999FF"/>
        </a:accent2>
        <a:accent3>
          <a:srgbClr val="B8CAFF"/>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design templat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3_Cactus">
  <a:themeElements>
    <a:clrScheme name="Cactus 2">
      <a:dk1>
        <a:srgbClr val="000000"/>
      </a:dk1>
      <a:lt1>
        <a:srgbClr val="FFFFFF"/>
      </a:lt1>
      <a:dk2>
        <a:srgbClr val="000000"/>
      </a:dk2>
      <a:lt2>
        <a:srgbClr val="006600"/>
      </a:lt2>
      <a:accent1>
        <a:srgbClr val="F5EBC1"/>
      </a:accent1>
      <a:accent2>
        <a:srgbClr val="FFCC00"/>
      </a:accent2>
      <a:accent3>
        <a:srgbClr val="FFFFFF"/>
      </a:accent3>
      <a:accent4>
        <a:srgbClr val="000000"/>
      </a:accent4>
      <a:accent5>
        <a:srgbClr val="F9F3DD"/>
      </a:accent5>
      <a:accent6>
        <a:srgbClr val="E7B900"/>
      </a:accent6>
      <a:hlink>
        <a:srgbClr val="D4876C"/>
      </a:hlink>
      <a:folHlink>
        <a:srgbClr val="B2B2B2"/>
      </a:folHlink>
    </a:clrScheme>
    <a:fontScheme name="Cactus">
      <a:majorFont>
        <a:latin typeface="Engravers MT"/>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Cactus 1">
        <a:dk1>
          <a:srgbClr val="FF9900"/>
        </a:dk1>
        <a:lt1>
          <a:srgbClr val="FFFFCC"/>
        </a:lt1>
        <a:dk2>
          <a:srgbClr val="000000"/>
        </a:dk2>
        <a:lt2>
          <a:srgbClr val="FFCC00"/>
        </a:lt2>
        <a:accent1>
          <a:srgbClr val="6B6253"/>
        </a:accent1>
        <a:accent2>
          <a:srgbClr val="72543E"/>
        </a:accent2>
        <a:accent3>
          <a:srgbClr val="AAAAAA"/>
        </a:accent3>
        <a:accent4>
          <a:srgbClr val="DADAAE"/>
        </a:accent4>
        <a:accent5>
          <a:srgbClr val="BAB7B3"/>
        </a:accent5>
        <a:accent6>
          <a:srgbClr val="674B37"/>
        </a:accent6>
        <a:hlink>
          <a:srgbClr val="DA9880"/>
        </a:hlink>
        <a:folHlink>
          <a:srgbClr val="B2B2B2"/>
        </a:folHlink>
      </a:clrScheme>
      <a:clrMap bg1="dk2" tx1="lt1" bg2="dk1" tx2="lt2" accent1="accent1" accent2="accent2" accent3="accent3" accent4="accent4" accent5="accent5" accent6="accent6" hlink="hlink" folHlink="folHlink"/>
    </a:extraClrScheme>
    <a:extraClrScheme>
      <a:clrScheme name="Cactus 2">
        <a:dk1>
          <a:srgbClr val="000000"/>
        </a:dk1>
        <a:lt1>
          <a:srgbClr val="FFFFFF"/>
        </a:lt1>
        <a:dk2>
          <a:srgbClr val="000000"/>
        </a:dk2>
        <a:lt2>
          <a:srgbClr val="006600"/>
        </a:lt2>
        <a:accent1>
          <a:srgbClr val="F5EBC1"/>
        </a:accent1>
        <a:accent2>
          <a:srgbClr val="FFCC00"/>
        </a:accent2>
        <a:accent3>
          <a:srgbClr val="FFFFFF"/>
        </a:accent3>
        <a:accent4>
          <a:srgbClr val="000000"/>
        </a:accent4>
        <a:accent5>
          <a:srgbClr val="F9F3DD"/>
        </a:accent5>
        <a:accent6>
          <a:srgbClr val="E7B900"/>
        </a:accent6>
        <a:hlink>
          <a:srgbClr val="D4876C"/>
        </a:hlink>
        <a:folHlink>
          <a:srgbClr val="B2B2B2"/>
        </a:folHlink>
      </a:clrScheme>
      <a:clrMap bg1="lt1" tx1="dk1" bg2="lt2" tx2="dk2" accent1="accent1" accent2="accent2" accent3="accent3" accent4="accent4" accent5="accent5" accent6="accent6" hlink="hlink" folHlink="folHlink"/>
    </a:extraClrScheme>
    <a:extraClrScheme>
      <a:clrScheme name="Cactus 3">
        <a:dk1>
          <a:srgbClr val="000000"/>
        </a:dk1>
        <a:lt1>
          <a:srgbClr val="FFFFFF"/>
        </a:lt1>
        <a:dk2>
          <a:srgbClr val="000000"/>
        </a:dk2>
        <a:lt2>
          <a:srgbClr val="292929"/>
        </a:lt2>
        <a:accent1>
          <a:srgbClr val="EAEAEA"/>
        </a:accent1>
        <a:accent2>
          <a:srgbClr val="969696"/>
        </a:accent2>
        <a:accent3>
          <a:srgbClr val="FFFFFF"/>
        </a:accent3>
        <a:accent4>
          <a:srgbClr val="000000"/>
        </a:accent4>
        <a:accent5>
          <a:srgbClr val="F3F3F3"/>
        </a:accent5>
        <a:accent6>
          <a:srgbClr val="878787"/>
        </a:accent6>
        <a:hlink>
          <a:srgbClr val="5F5F5F"/>
        </a:hlink>
        <a:folHlink>
          <a:srgbClr val="B2B2B2"/>
        </a:folHlink>
      </a:clrScheme>
      <a:clrMap bg1="lt1" tx1="dk1" bg2="lt2" tx2="dk2" accent1="accent1" accent2="accent2" accent3="accent3" accent4="accent4" accent5="accent5" accent6="accent6" hlink="hlink" folHlink="folHlink"/>
    </a:extraClrScheme>
    <a:extraClrScheme>
      <a:clrScheme name="Cactus 4">
        <a:dk1>
          <a:srgbClr val="000000"/>
        </a:dk1>
        <a:lt1>
          <a:srgbClr val="FFFFFF"/>
        </a:lt1>
        <a:dk2>
          <a:srgbClr val="000000"/>
        </a:dk2>
        <a:lt2>
          <a:srgbClr val="006600"/>
        </a:lt2>
        <a:accent1>
          <a:srgbClr val="D8EBB3"/>
        </a:accent1>
        <a:accent2>
          <a:srgbClr val="CCCC00"/>
        </a:accent2>
        <a:accent3>
          <a:srgbClr val="FFFFFF"/>
        </a:accent3>
        <a:accent4>
          <a:srgbClr val="000000"/>
        </a:accent4>
        <a:accent5>
          <a:srgbClr val="E9F3D6"/>
        </a:accent5>
        <a:accent6>
          <a:srgbClr val="B9B900"/>
        </a:accent6>
        <a:hlink>
          <a:srgbClr val="FFBE7D"/>
        </a:hlink>
        <a:folHlink>
          <a:srgbClr val="B2B2B2"/>
        </a:folHlink>
      </a:clrScheme>
      <a:clrMap bg1="lt1" tx1="dk1" bg2="lt2" tx2="dk2" accent1="accent1" accent2="accent2" accent3="accent3" accent4="accent4" accent5="accent5" accent6="accent6" hlink="hlink" folHlink="folHlink"/>
    </a:extraClrScheme>
    <a:extraClrScheme>
      <a:clrScheme name="Cactus 5">
        <a:dk1>
          <a:srgbClr val="000000"/>
        </a:dk1>
        <a:lt1>
          <a:srgbClr val="E5D3B3"/>
        </a:lt1>
        <a:dk2>
          <a:srgbClr val="800000"/>
        </a:dk2>
        <a:lt2>
          <a:srgbClr val="009900"/>
        </a:lt2>
        <a:accent1>
          <a:srgbClr val="D5B095"/>
        </a:accent1>
        <a:accent2>
          <a:srgbClr val="E28666"/>
        </a:accent2>
        <a:accent3>
          <a:srgbClr val="F0E6D6"/>
        </a:accent3>
        <a:accent4>
          <a:srgbClr val="000000"/>
        </a:accent4>
        <a:accent5>
          <a:srgbClr val="E7D4C8"/>
        </a:accent5>
        <a:accent6>
          <a:srgbClr val="CD795C"/>
        </a:accent6>
        <a:hlink>
          <a:srgbClr val="B75735"/>
        </a:hlink>
        <a:folHlink>
          <a:srgbClr val="B2B2B2"/>
        </a:folHlink>
      </a:clrScheme>
      <a:clrMap bg1="lt1" tx1="dk1" bg2="lt2" tx2="dk2" accent1="accent1" accent2="accent2" accent3="accent3" accent4="accent4" accent5="accent5" accent6="accent6" hlink="hlink" folHlink="folHlink"/>
    </a:extraClrScheme>
    <a:extraClrScheme>
      <a:clrScheme name="Cactus 6">
        <a:dk1>
          <a:srgbClr val="99CC00"/>
        </a:dk1>
        <a:lt1>
          <a:srgbClr val="FFFFFF"/>
        </a:lt1>
        <a:dk2>
          <a:srgbClr val="51399D"/>
        </a:dk2>
        <a:lt2>
          <a:srgbClr val="FFFFCC"/>
        </a:lt2>
        <a:accent1>
          <a:srgbClr val="877CAA"/>
        </a:accent1>
        <a:accent2>
          <a:srgbClr val="000058"/>
        </a:accent2>
        <a:accent3>
          <a:srgbClr val="B3AECC"/>
        </a:accent3>
        <a:accent4>
          <a:srgbClr val="DADADA"/>
        </a:accent4>
        <a:accent5>
          <a:srgbClr val="C3BFD2"/>
        </a:accent5>
        <a:accent6>
          <a:srgbClr val="00004F"/>
        </a:accent6>
        <a:hlink>
          <a:srgbClr val="FFCC00"/>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8_Ripple">
  <a:themeElements>
    <a:clrScheme name="">
      <a:dk1>
        <a:srgbClr val="000203"/>
      </a:dk1>
      <a:lt1>
        <a:srgbClr val="FFFFFF"/>
      </a:lt1>
      <a:dk2>
        <a:srgbClr val="C900CB"/>
      </a:dk2>
      <a:lt2>
        <a:srgbClr val="CCECFF"/>
      </a:lt2>
      <a:accent1>
        <a:srgbClr val="0088E4"/>
      </a:accent1>
      <a:accent2>
        <a:srgbClr val="009999"/>
      </a:accent2>
      <a:accent3>
        <a:srgbClr val="E1AAE2"/>
      </a:accent3>
      <a:accent4>
        <a:srgbClr val="DADADA"/>
      </a:accent4>
      <a:accent5>
        <a:srgbClr val="AAC3EF"/>
      </a:accent5>
      <a:accent6>
        <a:srgbClr val="008A8A"/>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24" charset="0"/>
          </a:defRPr>
        </a:defPPr>
      </a:lstStyle>
    </a:spDef>
    <a:ln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24" charset="0"/>
          </a:defRPr>
        </a:defPPr>
      </a:lstStyle>
    </a:lnDef>
  </a:objectDefaults>
  <a:extraClrSchemeLst>
    <a:extraClrScheme>
      <a:clrScheme name="Ripple 1">
        <a:dk1>
          <a:srgbClr val="2B2B85"/>
        </a:dk1>
        <a:lt1>
          <a:srgbClr val="FFFFFF"/>
        </a:lt1>
        <a:dk2>
          <a:srgbClr val="00254A"/>
        </a:dk2>
        <a:lt2>
          <a:srgbClr val="C0C0C0"/>
        </a:lt2>
        <a:accent1>
          <a:srgbClr val="2E2E8E"/>
        </a:accent1>
        <a:accent2>
          <a:srgbClr val="0066CC"/>
        </a:accent2>
        <a:accent3>
          <a:srgbClr val="AAACB1"/>
        </a:accent3>
        <a:accent4>
          <a:srgbClr val="DADADA"/>
        </a:accent4>
        <a:accent5>
          <a:srgbClr val="ADADC6"/>
        </a:accent5>
        <a:accent6>
          <a:srgbClr val="005CB9"/>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58718C"/>
        </a:accent1>
        <a:accent2>
          <a:srgbClr val="6D9D97"/>
        </a:accent2>
        <a:accent3>
          <a:srgbClr val="B0B9C3"/>
        </a:accent3>
        <a:accent4>
          <a:srgbClr val="DADADA"/>
        </a:accent4>
        <a:accent5>
          <a:srgbClr val="B4BBC5"/>
        </a:accent5>
        <a:accent6>
          <a:srgbClr val="628E88"/>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88E4"/>
        </a:accent1>
        <a:accent2>
          <a:srgbClr val="009999"/>
        </a:accent2>
        <a:accent3>
          <a:srgbClr val="AAB9D3"/>
        </a:accent3>
        <a:accent4>
          <a:srgbClr val="DADADA"/>
        </a:accent4>
        <a:accent5>
          <a:srgbClr val="AAC3EF"/>
        </a:accent5>
        <a:accent6>
          <a:srgbClr val="008A8A"/>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9966FF"/>
        </a:accent1>
        <a:accent2>
          <a:srgbClr val="00FFFF"/>
        </a:accent2>
        <a:accent3>
          <a:srgbClr val="B8B8CA"/>
        </a:accent3>
        <a:accent4>
          <a:srgbClr val="DADADA"/>
        </a:accent4>
        <a:accent5>
          <a:srgbClr val="CAB8FF"/>
        </a:accent5>
        <a:accent6>
          <a:srgbClr val="00E7E7"/>
        </a:accent6>
        <a:hlink>
          <a:srgbClr val="5FAFFF"/>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8080"/>
        </a:accent1>
        <a:accent2>
          <a:srgbClr val="0099FF"/>
        </a:accent2>
        <a:accent3>
          <a:srgbClr val="AAB8B8"/>
        </a:accent3>
        <a:accent4>
          <a:srgbClr val="DADADA"/>
        </a:accent4>
        <a:accent5>
          <a:srgbClr val="AAC0C0"/>
        </a:accent5>
        <a:accent6>
          <a:srgbClr val="008AE7"/>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CBD7CE"/>
        </a:accent1>
        <a:accent2>
          <a:srgbClr val="9CA8A4"/>
        </a:accent2>
        <a:accent3>
          <a:srgbClr val="CEDAD1"/>
        </a:accent3>
        <a:accent4>
          <a:srgbClr val="DADADA"/>
        </a:accent4>
        <a:accent5>
          <a:srgbClr val="E2E8E3"/>
        </a:accent5>
        <a:accent6>
          <a:srgbClr val="8D9894"/>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686B5D"/>
        </a:accent1>
        <a:accent2>
          <a:srgbClr val="5D8770"/>
        </a:accent2>
        <a:accent3>
          <a:srgbClr val="B3B3AF"/>
        </a:accent3>
        <a:accent4>
          <a:srgbClr val="BCBAB1"/>
        </a:accent4>
        <a:accent5>
          <a:srgbClr val="B9BAB6"/>
        </a:accent5>
        <a:accent6>
          <a:srgbClr val="537A65"/>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FFFFFF"/>
        </a:accent1>
        <a:accent2>
          <a:srgbClr val="A4BCC4"/>
        </a:accent2>
        <a:accent3>
          <a:srgbClr val="F3F3F3"/>
        </a:accent3>
        <a:accent4>
          <a:srgbClr val="000000"/>
        </a:accent4>
        <a:accent5>
          <a:srgbClr val="FFFFFF"/>
        </a:accent5>
        <a:accent6>
          <a:srgbClr val="94AAB1"/>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E6E3D4"/>
        </a:accent1>
        <a:accent2>
          <a:srgbClr val="A2A4AC"/>
        </a:accent2>
        <a:accent3>
          <a:srgbClr val="E8E5D9"/>
        </a:accent3>
        <a:accent4>
          <a:srgbClr val="000000"/>
        </a:accent4>
        <a:accent5>
          <a:srgbClr val="F0EFE6"/>
        </a:accent5>
        <a:accent6>
          <a:srgbClr val="9294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Designs\Cactus.pot</Template>
  <TotalTime>18783</TotalTime>
  <Words>19495</Words>
  <Application>Microsoft Macintosh PowerPoint</Application>
  <PresentationFormat>On-screen Show (4:3)</PresentationFormat>
  <Paragraphs>2559</Paragraphs>
  <Slides>402</Slides>
  <Notes>151</Notes>
  <HiddenSlides>0</HiddenSlides>
  <MMClips>0</MMClips>
  <ScaleCrop>false</ScaleCrop>
  <HeadingPairs>
    <vt:vector size="6" baseType="variant">
      <vt:variant>
        <vt:lpstr>Fonts Used</vt:lpstr>
      </vt:variant>
      <vt:variant>
        <vt:i4>32</vt:i4>
      </vt:variant>
      <vt:variant>
        <vt:lpstr>Theme</vt:lpstr>
      </vt:variant>
      <vt:variant>
        <vt:i4>48</vt:i4>
      </vt:variant>
      <vt:variant>
        <vt:lpstr>Slide Titles</vt:lpstr>
      </vt:variant>
      <vt:variant>
        <vt:i4>402</vt:i4>
      </vt:variant>
    </vt:vector>
  </HeadingPairs>
  <TitlesOfParts>
    <vt:vector size="482" baseType="lpstr">
      <vt:lpstr>26</vt:lpstr>
      <vt:lpstr>BONES</vt:lpstr>
      <vt:lpstr>ＭＳ Ｐゴシック</vt:lpstr>
      <vt:lpstr>Osaka</vt:lpstr>
      <vt:lpstr>宋体</vt:lpstr>
      <vt:lpstr>Times</vt:lpstr>
      <vt:lpstr>Times Roman</vt:lpstr>
      <vt:lpstr>Arial</vt:lpstr>
      <vt:lpstr>Arial Black</vt:lpstr>
      <vt:lpstr>Arial Narrow</vt:lpstr>
      <vt:lpstr>Calibri</vt:lpstr>
      <vt:lpstr>Calibri Light</vt:lpstr>
      <vt:lpstr>Comic Sans MS</vt:lpstr>
      <vt:lpstr>Engravers MT</vt:lpstr>
      <vt:lpstr>Garamond</vt:lpstr>
      <vt:lpstr>Haettenschweiler</vt:lpstr>
      <vt:lpstr>Helvetica</vt:lpstr>
      <vt:lpstr>Helvetica Neue</vt:lpstr>
      <vt:lpstr>Impact</vt:lpstr>
      <vt:lpstr>Lucida Grande</vt:lpstr>
      <vt:lpstr>Monotype Sorts</vt:lpstr>
      <vt:lpstr>Rockwell</vt:lpstr>
      <vt:lpstr>Simplified Arabic</vt:lpstr>
      <vt:lpstr>Symbol</vt:lpstr>
      <vt:lpstr>Tahoma</vt:lpstr>
      <vt:lpstr>Times New Roman</vt:lpstr>
      <vt:lpstr>Traditional Arabic</vt:lpstr>
      <vt:lpstr>Trebuchet MS</vt:lpstr>
      <vt:lpstr>Verdana</vt:lpstr>
      <vt:lpstr>Wingdings</vt:lpstr>
      <vt:lpstr>Wingdings 2</vt:lpstr>
      <vt:lpstr>Wingdings 3</vt:lpstr>
      <vt:lpstr>Cactus</vt:lpstr>
      <vt:lpstr>Default Design</vt:lpstr>
      <vt:lpstr>Strategic</vt:lpstr>
      <vt:lpstr>untitled 1</vt:lpstr>
      <vt:lpstr>1_Blank Presentation</vt:lpstr>
      <vt:lpstr>2_Default Design</vt:lpstr>
      <vt:lpstr>Schmooze</vt:lpstr>
      <vt:lpstr>Globe</vt:lpstr>
      <vt:lpstr>Slit</vt:lpstr>
      <vt:lpstr>1_untitled 1</vt:lpstr>
      <vt:lpstr>2_Blank Presentation</vt:lpstr>
      <vt:lpstr>Clouds</vt:lpstr>
      <vt:lpstr>1_Crumple</vt:lpstr>
      <vt:lpstr>Kimono</vt:lpstr>
      <vt:lpstr>Stream</vt:lpstr>
      <vt:lpstr>3_Default Design</vt:lpstr>
      <vt:lpstr>Axis</vt:lpstr>
      <vt:lpstr>Blank Presentation</vt:lpstr>
      <vt:lpstr>49_Blank Presentation</vt:lpstr>
      <vt:lpstr>1_Office Theme</vt:lpstr>
      <vt:lpstr>2_Office Theme</vt:lpstr>
      <vt:lpstr>50_Blank Presentation</vt:lpstr>
      <vt:lpstr>5_Default Design</vt:lpstr>
      <vt:lpstr>1_Cactus</vt:lpstr>
      <vt:lpstr>6_Default Design</vt:lpstr>
      <vt:lpstr>3_Office Theme</vt:lpstr>
      <vt:lpstr>4_Office Theme</vt:lpstr>
      <vt:lpstr>7_Default Design</vt:lpstr>
      <vt:lpstr>51_Blank Presentation</vt:lpstr>
      <vt:lpstr>8_Default Design</vt:lpstr>
      <vt:lpstr>1_Contemporary</vt:lpstr>
      <vt:lpstr>Office Theme</vt:lpstr>
      <vt:lpstr>Ripple</vt:lpstr>
      <vt:lpstr>1_Ripple</vt:lpstr>
      <vt:lpstr>2_Cactus</vt:lpstr>
      <vt:lpstr>1_Expedition</vt:lpstr>
      <vt:lpstr>5_Office Theme</vt:lpstr>
      <vt:lpstr>9_Default Design</vt:lpstr>
      <vt:lpstr>Balance</vt:lpstr>
      <vt:lpstr>Curtain Call</vt:lpstr>
      <vt:lpstr>4_Default Design</vt:lpstr>
      <vt:lpstr>1_Schmooze</vt:lpstr>
      <vt:lpstr>1_Whirlpool design template</vt:lpstr>
      <vt:lpstr>1_Blends</vt:lpstr>
      <vt:lpstr>1_Globe</vt:lpstr>
      <vt:lpstr>3_Cactus</vt:lpstr>
      <vt:lpstr>8_Ripple</vt:lpstr>
      <vt:lpstr>10_Office Theme</vt:lpstr>
      <vt:lpstr> ١ تيموثاوس</vt:lpstr>
      <vt:lpstr>الكلمة المفتاحية</vt:lpstr>
      <vt:lpstr>الموضوع الرئيسي</vt:lpstr>
      <vt:lpstr>الآية المفتاحية</vt:lpstr>
      <vt:lpstr>البيان الموجز</vt:lpstr>
      <vt:lpstr>بيان الملكوت</vt:lpstr>
      <vt:lpstr>العهد</vt:lpstr>
      <vt:lpstr>الفداء</vt:lpstr>
      <vt:lpstr>النبوة (الرب، الإله) </vt:lpstr>
      <vt:lpstr>الترتيب الكنسي</vt:lpstr>
      <vt:lpstr>PowerPoint Presentation</vt:lpstr>
      <vt:lpstr>كن مرتباً</vt:lpstr>
      <vt:lpstr>ما هي أولويات الله للترتيب الكنسي؟</vt:lpstr>
      <vt:lpstr>١. وازن بين الناموس والنعمة في حياتك (الإصحاح ١)</vt:lpstr>
      <vt:lpstr>٢. تتطلب عبادة عامة مناسبة بقيادة قادة أتقياء (الإصحاحات ٢-٣). </vt:lpstr>
      <vt:lpstr>٣. أحرس حياتك الشخصية وعقيدتك عن كثب (الإصحاح ٤). </vt:lpstr>
      <vt:lpstr>٤. تلبية احتياجات الجماعات الكنسية المختلفة (٥: ١-٦: ١٠).</vt:lpstr>
      <vt:lpstr>٥. لا تدع محبة المال تدمر حياتك الروحية  (٦: ١١-٢١) </vt:lpstr>
      <vt:lpstr>الفكرة الرئيسية</vt:lpstr>
      <vt:lpstr>Black</vt:lpstr>
      <vt:lpstr>كم قيمة هذا الواعظ في شباك التذاكر؟</vt:lpstr>
      <vt:lpstr>برينستون 467</vt:lpstr>
      <vt:lpstr>أولمبيا 222</vt:lpstr>
      <vt:lpstr>آي بي إم 400</vt:lpstr>
      <vt:lpstr>التعاطف 41ت</vt:lpstr>
      <vt:lpstr>Black</vt:lpstr>
      <vt:lpstr>يوجد في العالم أنواع عديدة من الحيوانات.</vt:lpstr>
      <vt:lpstr>مزمور 23</vt:lpstr>
      <vt:lpstr>أنت خروف</vt:lpstr>
      <vt:lpstr>ما معنى أن تكون خروفاً؟</vt:lpstr>
      <vt:lpstr>غبي، تائه، أعزل</vt:lpstr>
      <vt:lpstr>مقاطعة فان، تركيا</vt:lpstr>
      <vt:lpstr>غبي، تائه، أعزل</vt:lpstr>
      <vt:lpstr>"غبي، تائه، أعزل"</vt:lpstr>
      <vt:lpstr>غبي، تائه، أعزل</vt:lpstr>
      <vt:lpstr>غبي، تائه، أعزل</vt:lpstr>
      <vt:lpstr>غبي، تائه، أعزل</vt:lpstr>
      <vt:lpstr>غبي، تائه، أعزل</vt:lpstr>
      <vt:lpstr>غبي، تائه، أعزل</vt:lpstr>
      <vt:lpstr>غبي، تائه، أعزل</vt:lpstr>
      <vt:lpstr>كيف نشبه الخراف؟</vt:lpstr>
      <vt:lpstr>ماذا نحتاج؟</vt:lpstr>
      <vt:lpstr>نظرةٌ عامَّةٌ إلى رسائل بولس</vt:lpstr>
      <vt:lpstr>الرسائل الرعوية</vt:lpstr>
      <vt:lpstr>PowerPoint Presentation</vt:lpstr>
      <vt:lpstr>صباح أحد أيام الأحد في أفسس ...</vt:lpstr>
      <vt:lpstr>Rich ladies</vt:lpstr>
      <vt:lpstr>The wealthy</vt:lpstr>
      <vt:lpstr>The Poor</vt:lpstr>
      <vt:lpstr>1 تيموثاوس</vt:lpstr>
      <vt:lpstr>Young Timothy</vt:lpstr>
      <vt:lpstr>الآن ملك الدهور (1 تي 1: 17)</vt:lpstr>
      <vt:lpstr>الخلفية</vt:lpstr>
      <vt:lpstr>ما هي المشاكل التي يواجهها تيموثاوس؟</vt:lpstr>
      <vt:lpstr>1 تيموثاوس</vt:lpstr>
      <vt:lpstr>التأليف</vt:lpstr>
      <vt:lpstr>تاريخ الكتابة</vt:lpstr>
      <vt:lpstr>المستلم</vt:lpstr>
      <vt:lpstr>المناسبة ومكان الكتابة</vt:lpstr>
      <vt:lpstr>من أين إلى أين؟</vt:lpstr>
      <vt:lpstr>Bible Lands Blank Map</vt:lpstr>
      <vt:lpstr>Date 1</vt:lpstr>
      <vt:lpstr>Bible Lands Blank Map</vt:lpstr>
      <vt:lpstr>Date 2</vt:lpstr>
      <vt:lpstr>أصل 1 تيموثاوس وتيطس</vt:lpstr>
      <vt:lpstr> تمثال لإله  نهر ميندير  في ميليتس  حيث ودع بولس شيوخ كنيسة أفسس  (أع 20: 17)</vt:lpstr>
      <vt:lpstr>منظر من أعلى طبقات المدرج الكبير في أفسس، يُظهر الطريق الأركادي الطويل والمستقيم المؤدي إلى الميناء القديم، الذي غمره الطمي منذ فترة طويلة.</vt:lpstr>
      <vt:lpstr>أرطاميس</vt:lpstr>
      <vt:lpstr>هيكل أرطاميس</vt:lpstr>
      <vt:lpstr>الموضوع</vt:lpstr>
      <vt:lpstr>الملخص</vt:lpstr>
      <vt:lpstr>الملخص</vt:lpstr>
      <vt:lpstr>كن منظماً</vt:lpstr>
      <vt:lpstr>التعليم الكاذب</vt:lpstr>
      <vt:lpstr>التعليم الكاذب</vt:lpstr>
      <vt:lpstr>لكن هل يمكن أن نهزم الهرطقات؟</vt:lpstr>
      <vt:lpstr>كيف تصبح غنياً بالكذب على المسيحيين؟</vt:lpstr>
      <vt:lpstr>هل يجب أن نضع رؤوسنا في الرمال؟</vt:lpstr>
      <vt:lpstr>هل يجب أن يكون لدينا هجوم شامل؟</vt:lpstr>
      <vt:lpstr>هل يجب أن نرى ماذا يقول الله لهزيمة الهرطقات؟</vt:lpstr>
      <vt:lpstr>الآية المفتاحية</vt:lpstr>
      <vt:lpstr>الفكرة الرئيسية</vt:lpstr>
      <vt:lpstr>ما هي أولويات الله للترتيب الكنسي؟</vt:lpstr>
      <vt:lpstr>الموضوع الرئيسي</vt:lpstr>
      <vt:lpstr>النزوة اللطيفة</vt:lpstr>
      <vt:lpstr>التنظيم يعني</vt:lpstr>
      <vt:lpstr>نظرةٌ عامَّةٌ إلى رسائل بولس</vt:lpstr>
      <vt:lpstr>Bible Lands Blank Map</vt:lpstr>
      <vt:lpstr>لا يمكنك جعل كل شيء كأولوية</vt:lpstr>
      <vt:lpstr>للتنظيم</vt:lpstr>
      <vt:lpstr> 1. وازن ما بين الناموس والنعمة في حياتك (1 تي 1)</vt:lpstr>
      <vt:lpstr>1 تيموثاوس 1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الناموسية</vt:lpstr>
      <vt:lpstr>ما هي أولويات الله للترتيب الكنسي؟</vt:lpstr>
      <vt:lpstr>١. وازن بين الناموس والنعمة في حياتك (الإصحاح ١)</vt:lpstr>
      <vt:lpstr>٢. تتطلب عبادة عامة مناسبة بقيادة قادة أتقياء (الإصحاحات ٢-٣) </vt:lpstr>
      <vt:lpstr>1 تيموثاوس 2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تيموثاوس 2</vt:lpstr>
      <vt:lpstr>أ. لا يجب أن تخدم المرأة كراعي – معلم مع وجود سلطة على الكنيسة كلها</vt:lpstr>
      <vt:lpstr>Avoid the 2 Extremes</vt:lpstr>
      <vt:lpstr>التمييز بين الثقافة والحق</vt:lpstr>
      <vt:lpstr>صلاة الرجال 2: 8</vt:lpstr>
      <vt:lpstr>صلاة الرجال 2: 8</vt:lpstr>
      <vt:lpstr>زينة النساء (2: 9-10)</vt:lpstr>
      <vt:lpstr>زينة النساء 2: 9-10 </vt:lpstr>
      <vt:lpstr>الخضوع 2: 11-12</vt:lpstr>
      <vt:lpstr>ماذا تعمل المرأة؟</vt:lpstr>
      <vt:lpstr>  11 لتتعلم المرأة بسكوت في كل خضوع. 12 ولكن لست آذن للمرأة أن تعلم ولا تتسلط على الرجل، بل تكون في سكوت. 1 تيموثاوس 2: 11-12</vt:lpstr>
      <vt:lpstr>من يريد أن يعالج هذا؟</vt:lpstr>
      <vt:lpstr>المنادون بالمساواة</vt:lpstr>
      <vt:lpstr>الأرضية المشتركة</vt:lpstr>
      <vt:lpstr>ما وراء سياسة                          منبر باندورا</vt:lpstr>
      <vt:lpstr> 11 لتتعلم المرأة بسكوت في كل خضوع. 12 ولكن لست آذن للمرأة أن تعلم ولا تتسلط على الرجل، بل تكون في سكوت، 1 تيموثاوس 2: 11-12</vt:lpstr>
      <vt:lpstr>ما على المرأة أن تفعل؟</vt:lpstr>
      <vt:lpstr>1. تتعلم بسلام</vt:lpstr>
      <vt:lpstr>2. تتعلم باحترام وليس بالغصب</vt:lpstr>
      <vt:lpstr>2. تتعلم باحترام وليس بالغصب</vt:lpstr>
      <vt:lpstr>تتعلم بسلام وباحترام</vt:lpstr>
      <vt:lpstr>س. لكن لماذا منع بولس النساء من تعليم الرجال في العبادة العامة؟</vt:lpstr>
      <vt:lpstr>1 تيموثاوس 2: 11-15</vt:lpstr>
      <vt:lpstr>خضوع المرأة 2: 11-12</vt:lpstr>
      <vt:lpstr>الثقافة: الصمت مقابل التعليم</vt:lpstr>
      <vt:lpstr>الحق : سلطة - خضوع</vt:lpstr>
      <vt:lpstr>1 تيموثاوس 2: 11-14</vt:lpstr>
      <vt:lpstr>1 تيموثاوس 3 </vt:lpstr>
      <vt:lpstr>1 تيموثاوس 2</vt:lpstr>
      <vt:lpstr>كيف نختار قادة الكنيسة المحلية؟</vt:lpstr>
      <vt:lpstr>كيف يجب أن تختار الكنيسة قادتها؟</vt:lpstr>
      <vt:lpstr>تعيين الوظائف الكنسية</vt:lpstr>
      <vt:lpstr>ماذا عن مؤهلات الشيوخ؟</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المؤهلات المطلوبة للنظار (ن) أو الشمامسة (ش) </vt:lpstr>
      <vt:lpstr>المؤهلات المطلوبة للنظار (ن) أو الشمامسة (ش) </vt:lpstr>
      <vt:lpstr>المؤهلات المطلوبة للنظار (ن) أو الشمامسة (ش) </vt:lpstr>
      <vt:lpstr>المؤهلات المطلوبة للنظار (ن) أو الشمامسة (ش) </vt:lpstr>
      <vt:lpstr>المبادئ الروحية</vt:lpstr>
      <vt:lpstr>1. السلطة النهائية في الكنيسة المحلية تعود إلى جماعة المؤمنين</vt:lpstr>
      <vt:lpstr>سلطة الجماعة</vt:lpstr>
      <vt:lpstr>هيكلية       الكنيسة      الأسقفية (مبسط)</vt:lpstr>
      <vt:lpstr>الهيكل المشيخي السفلي</vt:lpstr>
      <vt:lpstr>الهيكل المشيخي الأوسط</vt:lpstr>
      <vt:lpstr>الهيكل المشيخي الأعلى</vt:lpstr>
      <vt:lpstr>ماذا عن        المعمدانيين؟</vt:lpstr>
      <vt:lpstr>سؤالين</vt:lpstr>
      <vt:lpstr>2. النمط الكتابي هو قيادة الكنيسة من قبل الشيوخ</vt:lpstr>
      <vt:lpstr>يقود الشيوخ منذ زمن موسى</vt:lpstr>
      <vt:lpstr>من قاد المجمع؟</vt:lpstr>
      <vt:lpstr>دافع الله عن  القيادة الجماعية  عبر العصور</vt:lpstr>
      <vt:lpstr>أماكن تذكر الشيوخ</vt:lpstr>
      <vt:lpstr>ماذا يجب أن يفعل الشيوخ؟</vt:lpstr>
      <vt:lpstr>القيادة الرعوية للشيخ</vt:lpstr>
      <vt:lpstr>ثلاثة أنواع من الشيوخ</vt:lpstr>
      <vt:lpstr>القيادة الرعوية للشيخ</vt:lpstr>
      <vt:lpstr>ثلاث مهمات رعوية للشيوخ</vt:lpstr>
      <vt:lpstr>كيف يرتبط الشيوخ بالشمامسة</vt:lpstr>
      <vt:lpstr>كيف يرتبط الشيوخ بالشمامسة</vt:lpstr>
      <vt:lpstr>كيف يرتبط الشيوخ بالشمامسة</vt:lpstr>
      <vt:lpstr>كيف يرتبط الشيوخ بالشمامسة</vt:lpstr>
      <vt:lpstr>كيف يرتبط الشيوخ بالشمامسة</vt:lpstr>
      <vt:lpstr>كيف يرتبط الشيوخ بالشمامسة</vt:lpstr>
      <vt:lpstr>ثلاث وظائف رعوية للشيوخ</vt:lpstr>
      <vt:lpstr>ثلاث وظائف رعوية للشيوخ</vt:lpstr>
      <vt:lpstr>القيادة المشتركة</vt:lpstr>
      <vt:lpstr>ملخص عن الشيوخ</vt:lpstr>
      <vt:lpstr>للتغيير إلى الهيكلية الكتابية ألا يمكن للكنيسة أن تطلق على الشمامسة الحاليين اسم الشيوخ فقط؟</vt:lpstr>
      <vt:lpstr>تباينات الشيخ - الشماس</vt:lpstr>
      <vt:lpstr>إن القيادة بواسطة الشيوخ وسلطة الجماعة ليسا متناقضين</vt:lpstr>
      <vt:lpstr>خلاصة</vt:lpstr>
      <vt:lpstr>خلاصة</vt:lpstr>
      <vt:lpstr>شكل مقترح لإدارة الكنيسة</vt:lpstr>
      <vt:lpstr>ديناميكيات الشيخ / الجماعة</vt:lpstr>
      <vt:lpstr>المعلمون الكذبة والتعاليم الكاذبة 1 تي 1: 3-20، 4: 1-16، 6: 3-5، 20، 21</vt:lpstr>
      <vt:lpstr>صفات المعلمين الكذبة</vt:lpstr>
      <vt:lpstr>صفات التعليم الكاذب</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١ تيموثاوس ٣ : ٨-١٣</vt:lpstr>
      <vt:lpstr>آراء عن النساء في 1 تيموثاوس 3: 11</vt:lpstr>
      <vt:lpstr>دعم رأي أنهم مثل الشمامسة  ولكن يتبعونهم في المرتبة</vt:lpstr>
      <vt:lpstr>داعمي رأي زوجات الشمامسة</vt:lpstr>
      <vt:lpstr>داعمي رأي الشماسات</vt:lpstr>
      <vt:lpstr>PowerPoint Presentation</vt:lpstr>
      <vt:lpstr>1 تيموثاوس 4 </vt:lpstr>
      <vt:lpstr>٣. أحرس حياتك الشخصية وعقيدتك عن كثب (الإصحاح ٤). </vt:lpstr>
      <vt:lpstr>الرد على المعلمين الكذبة والتعليم الكاذب</vt:lpstr>
      <vt:lpstr>الرد على المعلمين الكذبة والتعليم الكاذب</vt:lpstr>
      <vt:lpstr>PowerPoint Presentation</vt:lpstr>
      <vt:lpstr>الفيروسات والبكتيريا</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٤. تلبية احتياجات الجماعات الكنسية      المختلفة (٥: ١-٦: ١٠).
</vt:lpstr>
      <vt:lpstr>1 تيموثاوس 5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ثلاثة أنواع من الشيوخ</vt:lpstr>
      <vt:lpstr>اعتبر بولس  إنجيل لوقا  موحى به  خلال 5 سنوات</vt:lpstr>
      <vt:lpstr>PowerPoint Presentation</vt:lpstr>
      <vt:lpstr>PowerPoint Presentation</vt:lpstr>
      <vt:lpstr>1 تيموثاوس 6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٥. لا تدع محبة المال تدمر حياتك الروحية  (٦: ١١-٢١).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تأثيرات التعاليم الكاذبة</vt:lpstr>
      <vt:lpstr>$$ المال $$</vt:lpstr>
      <vt:lpstr>يجب الإخبار بالإنجيل وليس بيعه</vt:lpstr>
      <vt:lpstr>التقوى مع القناعة</vt:lpstr>
      <vt:lpstr>التقوى مع القناعة</vt:lpstr>
      <vt:lpstr>"Scripture" (6: NLT).</vt:lpstr>
      <vt:lpstr>التقوى مع القناعة</vt:lpstr>
      <vt:lpstr>الفكرة الرئيسية</vt:lpstr>
      <vt:lpstr>ما هي أولويات الله للترتيب الكنسي؟</vt:lpstr>
      <vt:lpstr>١. وازن بين الناموس والنعمة في حياتك (الإصحاح ١)</vt:lpstr>
      <vt:lpstr>٢. تتطلب عبادة عامة مناسبة بقيادة قادة أتقياء (الإصحاحات ٢-٣). </vt:lpstr>
      <vt:lpstr>٣. أحرس حياتك الشخصية وعقيدتك عن كثب (الإصحاح ٤) </vt:lpstr>
      <vt:lpstr> ٤. تلبية احتياجات الجماعات الكنسية      المختلفة (٥: ١-٦: ١٠).
</vt:lpstr>
      <vt:lpstr>٥. لا تدع محبة المال تدمر حياتك الروحية  (٦: ١١-٢١) </vt:lpstr>
      <vt:lpstr>الترتيب الكنسي
</vt:lpstr>
      <vt:lpstr>Black</vt:lpstr>
      <vt:lpstr>وعظ العهد الجديد • BibleStudyDownloads.org</vt:lpstr>
      <vt:lpstr>يتطلع القادة من أجل القطيع</vt:lpstr>
      <vt:lpstr>The Shack</vt:lpstr>
      <vt:lpstr>The Shack</vt:lpstr>
      <vt:lpstr>The Shack</vt:lpstr>
      <vt:lpstr>مجموعات نقاشية صغيرة</vt:lpstr>
      <vt:lpstr>كيف تكون لديك خدمة بناءة؟</vt:lpstr>
      <vt:lpstr>وملك الدهور (1 تي 1: 17)</vt:lpstr>
      <vt:lpstr>Black</vt:lpstr>
      <vt:lpstr>مسح العهد الجديد • BibleStudyDownloads.org</vt:lpstr>
    </vt:vector>
  </TitlesOfParts>
  <Company>Home-use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 Timothy</dc:title>
  <dc:creator>Laura Tan</dc:creator>
  <cp:lastModifiedBy>Rick Griffith</cp:lastModifiedBy>
  <cp:revision>333</cp:revision>
  <cp:lastPrinted>2009-04-22T19:24:48Z</cp:lastPrinted>
  <dcterms:created xsi:type="dcterms:W3CDTF">2003-03-13T16:06:19Z</dcterms:created>
  <dcterms:modified xsi:type="dcterms:W3CDTF">2026-04-30T09:49:37Z</dcterms:modified>
</cp:coreProperties>
</file>