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2.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theme/theme24.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7.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8.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1.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2.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3.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4.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5.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6.xml" ContentType="application/vnd.openxmlformats-officedocument.theme+xml"/>
  <Override PartName="/ppt/slideLayouts/slideLayout432.xml" ContentType="application/vnd.openxmlformats-officedocument.presentationml.slideLayout+xml"/>
  <Override PartName="/ppt/theme/theme37.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8.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9.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0.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1.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2.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3.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4.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5.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6.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7.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8.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2.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8.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6" r:id="rId4"/>
    <p:sldMasterId id="2147483862" r:id="rId5"/>
    <p:sldMasterId id="2147484000" r:id="rId6"/>
    <p:sldMasterId id="2147484494" r:id="rId7"/>
    <p:sldMasterId id="2147484506" r:id="rId8"/>
    <p:sldMasterId id="2147484543" r:id="rId9"/>
    <p:sldMasterId id="2147484555" r:id="rId10"/>
    <p:sldMasterId id="2147484567" r:id="rId11"/>
    <p:sldMasterId id="2147484579" r:id="rId12"/>
    <p:sldMasterId id="2147484581" r:id="rId13"/>
    <p:sldMasterId id="2147484593" r:id="rId14"/>
    <p:sldMasterId id="2147484605" r:id="rId15"/>
    <p:sldMasterId id="2147484617" r:id="rId16"/>
    <p:sldMasterId id="2147484629" r:id="rId17"/>
    <p:sldMasterId id="2147484631" r:id="rId18"/>
    <p:sldMasterId id="2147487591" r:id="rId19"/>
    <p:sldMasterId id="2147487639" r:id="rId20"/>
    <p:sldMasterId id="2147487653" r:id="rId21"/>
    <p:sldMasterId id="2147487677" r:id="rId22"/>
    <p:sldMasterId id="2147487689" r:id="rId23"/>
    <p:sldMasterId id="2147487709" r:id="rId24"/>
    <p:sldMasterId id="2147487711" r:id="rId25"/>
    <p:sldMasterId id="2147487726" r:id="rId26"/>
    <p:sldMasterId id="2147487738" r:id="rId27"/>
    <p:sldMasterId id="2147487750" r:id="rId28"/>
    <p:sldMasterId id="2147487762" r:id="rId29"/>
    <p:sldMasterId id="2147487786" r:id="rId30"/>
    <p:sldMasterId id="2147487824" r:id="rId31"/>
    <p:sldMasterId id="2147487827" r:id="rId32"/>
    <p:sldMasterId id="2147487851" r:id="rId33"/>
    <p:sldMasterId id="2147487863" r:id="rId34"/>
    <p:sldMasterId id="2147487887" r:id="rId35"/>
    <p:sldMasterId id="2147487893" r:id="rId36"/>
    <p:sldMasterId id="2147487992" r:id="rId37"/>
    <p:sldMasterId id="2147487994" r:id="rId38"/>
    <p:sldMasterId id="2147487997" r:id="rId39"/>
    <p:sldMasterId id="2147488009" r:id="rId40"/>
    <p:sldMasterId id="2147488021" r:id="rId41"/>
    <p:sldMasterId id="2147488033" r:id="rId42"/>
    <p:sldMasterId id="2147488045" r:id="rId43"/>
    <p:sldMasterId id="2147488057" r:id="rId44"/>
    <p:sldMasterId id="2147488070" r:id="rId45"/>
    <p:sldMasterId id="2147488082" r:id="rId46"/>
    <p:sldMasterId id="2147488094" r:id="rId47"/>
    <p:sldMasterId id="2147488106" r:id="rId48"/>
    <p:sldMasterId id="2147488121" r:id="rId49"/>
  </p:sldMasterIdLst>
  <p:notesMasterIdLst>
    <p:notesMasterId r:id="rId452"/>
  </p:notesMasterIdLst>
  <p:handoutMasterIdLst>
    <p:handoutMasterId r:id="rId453"/>
  </p:handoutMasterIdLst>
  <p:sldIdLst>
    <p:sldId id="5385" r:id="rId50"/>
    <p:sldId id="5386" r:id="rId51"/>
    <p:sldId id="5387" r:id="rId52"/>
    <p:sldId id="5388" r:id="rId53"/>
    <p:sldId id="5389" r:id="rId54"/>
    <p:sldId id="5390" r:id="rId55"/>
    <p:sldId id="5391" r:id="rId56"/>
    <p:sldId id="5392" r:id="rId57"/>
    <p:sldId id="5393" r:id="rId58"/>
    <p:sldId id="5394" r:id="rId59"/>
    <p:sldId id="5395" r:id="rId60"/>
    <p:sldId id="3629" r:id="rId61"/>
    <p:sldId id="5396" r:id="rId62"/>
    <p:sldId id="5397" r:id="rId63"/>
    <p:sldId id="5398" r:id="rId64"/>
    <p:sldId id="5399" r:id="rId65"/>
    <p:sldId id="5400" r:id="rId66"/>
    <p:sldId id="5401" r:id="rId67"/>
    <p:sldId id="5402" r:id="rId68"/>
    <p:sldId id="3728" r:id="rId69"/>
    <p:sldId id="361" r:id="rId70"/>
    <p:sldId id="362" r:id="rId71"/>
    <p:sldId id="363" r:id="rId72"/>
    <p:sldId id="364" r:id="rId73"/>
    <p:sldId id="365" r:id="rId74"/>
    <p:sldId id="366" r:id="rId75"/>
    <p:sldId id="513" r:id="rId76"/>
    <p:sldId id="5143" r:id="rId77"/>
    <p:sldId id="5144" r:id="rId78"/>
    <p:sldId id="464" r:id="rId79"/>
    <p:sldId id="505" r:id="rId80"/>
    <p:sldId id="503" r:id="rId81"/>
    <p:sldId id="504" r:id="rId82"/>
    <p:sldId id="506" r:id="rId83"/>
    <p:sldId id="512" r:id="rId84"/>
    <p:sldId id="507" r:id="rId85"/>
    <p:sldId id="508" r:id="rId86"/>
    <p:sldId id="509" r:id="rId87"/>
    <p:sldId id="510" r:id="rId88"/>
    <p:sldId id="511" r:id="rId89"/>
    <p:sldId id="465" r:id="rId90"/>
    <p:sldId id="524" r:id="rId91"/>
    <p:sldId id="420" r:id="rId92"/>
    <p:sldId id="3634" r:id="rId93"/>
    <p:sldId id="3848" r:id="rId94"/>
    <p:sldId id="315" r:id="rId95"/>
    <p:sldId id="256" r:id="rId96"/>
    <p:sldId id="294" r:id="rId97"/>
    <p:sldId id="356" r:id="rId98"/>
    <p:sldId id="314" r:id="rId99"/>
    <p:sldId id="306" r:id="rId100"/>
    <p:sldId id="316" r:id="rId101"/>
    <p:sldId id="2470" r:id="rId102"/>
    <p:sldId id="345" r:id="rId103"/>
    <p:sldId id="304" r:id="rId104"/>
    <p:sldId id="317" r:id="rId105"/>
    <p:sldId id="318" r:id="rId106"/>
    <p:sldId id="319" r:id="rId107"/>
    <p:sldId id="320" r:id="rId108"/>
    <p:sldId id="421" r:id="rId109"/>
    <p:sldId id="5323" r:id="rId110"/>
    <p:sldId id="5324" r:id="rId111"/>
    <p:sldId id="3635" r:id="rId112"/>
    <p:sldId id="262" r:id="rId113"/>
    <p:sldId id="348" r:id="rId114"/>
    <p:sldId id="301" r:id="rId115"/>
    <p:sldId id="300" r:id="rId116"/>
    <p:sldId id="297" r:id="rId117"/>
    <p:sldId id="357" r:id="rId118"/>
    <p:sldId id="321" r:id="rId119"/>
    <p:sldId id="322" r:id="rId120"/>
    <p:sldId id="337" r:id="rId121"/>
    <p:sldId id="5322" r:id="rId122"/>
    <p:sldId id="5166" r:id="rId123"/>
    <p:sldId id="5167" r:id="rId124"/>
    <p:sldId id="5168" r:id="rId125"/>
    <p:sldId id="5407" r:id="rId126"/>
    <p:sldId id="2489" r:id="rId127"/>
    <p:sldId id="5170" r:id="rId128"/>
    <p:sldId id="5171" r:id="rId129"/>
    <p:sldId id="5146" r:id="rId130"/>
    <p:sldId id="5148" r:id="rId131"/>
    <p:sldId id="5149" r:id="rId132"/>
    <p:sldId id="5145" r:id="rId133"/>
    <p:sldId id="444" r:id="rId134"/>
    <p:sldId id="3637" r:id="rId135"/>
    <p:sldId id="5404" r:id="rId136"/>
    <p:sldId id="5405" r:id="rId137"/>
    <p:sldId id="2491" r:id="rId138"/>
    <p:sldId id="5403" r:id="rId139"/>
    <p:sldId id="5406" r:id="rId140"/>
    <p:sldId id="3817" r:id="rId141"/>
    <p:sldId id="3818" r:id="rId142"/>
    <p:sldId id="3819" r:id="rId143"/>
    <p:sldId id="2463" r:id="rId144"/>
    <p:sldId id="3820" r:id="rId145"/>
    <p:sldId id="3821" r:id="rId146"/>
    <p:sldId id="3646" r:id="rId147"/>
    <p:sldId id="346" r:id="rId148"/>
    <p:sldId id="259" r:id="rId149"/>
    <p:sldId id="257" r:id="rId150"/>
    <p:sldId id="3647" r:id="rId151"/>
    <p:sldId id="3648" r:id="rId152"/>
    <p:sldId id="5629" r:id="rId153"/>
    <p:sldId id="3650" r:id="rId154"/>
    <p:sldId id="264" r:id="rId155"/>
    <p:sldId id="265" r:id="rId156"/>
    <p:sldId id="266" r:id="rId157"/>
    <p:sldId id="270" r:id="rId158"/>
    <p:sldId id="267" r:id="rId159"/>
    <p:sldId id="268" r:id="rId160"/>
    <p:sldId id="269" r:id="rId161"/>
    <p:sldId id="5630" r:id="rId162"/>
    <p:sldId id="278" r:id="rId163"/>
    <p:sldId id="279" r:id="rId164"/>
    <p:sldId id="3641" r:id="rId165"/>
    <p:sldId id="282" r:id="rId166"/>
    <p:sldId id="283" r:id="rId167"/>
    <p:sldId id="284" r:id="rId168"/>
    <p:sldId id="285" r:id="rId169"/>
    <p:sldId id="5631" r:id="rId170"/>
    <p:sldId id="3643" r:id="rId171"/>
    <p:sldId id="5632" r:id="rId172"/>
    <p:sldId id="3645" r:id="rId173"/>
    <p:sldId id="3822" r:id="rId174"/>
    <p:sldId id="5182" r:id="rId175"/>
    <p:sldId id="5183" r:id="rId176"/>
    <p:sldId id="5184" r:id="rId177"/>
    <p:sldId id="3826" r:id="rId178"/>
    <p:sldId id="5633" r:id="rId179"/>
    <p:sldId id="3651" r:id="rId180"/>
    <p:sldId id="3652" r:id="rId181"/>
    <p:sldId id="3653" r:id="rId182"/>
    <p:sldId id="3654" r:id="rId183"/>
    <p:sldId id="350" r:id="rId184"/>
    <p:sldId id="3655" r:id="rId185"/>
    <p:sldId id="5634" r:id="rId186"/>
    <p:sldId id="3657" r:id="rId187"/>
    <p:sldId id="5635" r:id="rId188"/>
    <p:sldId id="3659" r:id="rId189"/>
    <p:sldId id="5636" r:id="rId190"/>
    <p:sldId id="3827" r:id="rId191"/>
    <p:sldId id="1212" r:id="rId192"/>
    <p:sldId id="3828" r:id="rId193"/>
    <p:sldId id="3829" r:id="rId194"/>
    <p:sldId id="3830" r:id="rId195"/>
    <p:sldId id="4827" r:id="rId196"/>
    <p:sldId id="3831" r:id="rId197"/>
    <p:sldId id="3832" r:id="rId198"/>
    <p:sldId id="4828" r:id="rId199"/>
    <p:sldId id="5627" r:id="rId200"/>
    <p:sldId id="3833" r:id="rId201"/>
    <p:sldId id="3834" r:id="rId202"/>
    <p:sldId id="3835" r:id="rId203"/>
    <p:sldId id="3836" r:id="rId204"/>
    <p:sldId id="5409" r:id="rId205"/>
    <p:sldId id="3837" r:id="rId206"/>
    <p:sldId id="5408" r:id="rId207"/>
    <p:sldId id="4832" r:id="rId208"/>
    <p:sldId id="4833" r:id="rId209"/>
    <p:sldId id="4834" r:id="rId210"/>
    <p:sldId id="3838" r:id="rId211"/>
    <p:sldId id="3839" r:id="rId212"/>
    <p:sldId id="3840" r:id="rId213"/>
    <p:sldId id="4835" r:id="rId214"/>
    <p:sldId id="4836" r:id="rId215"/>
    <p:sldId id="3841" r:id="rId216"/>
    <p:sldId id="3636" r:id="rId217"/>
    <p:sldId id="3842" r:id="rId218"/>
    <p:sldId id="5628" r:id="rId219"/>
    <p:sldId id="3843" r:id="rId220"/>
    <p:sldId id="3844" r:id="rId221"/>
    <p:sldId id="3845" r:id="rId222"/>
    <p:sldId id="3846" r:id="rId223"/>
    <p:sldId id="5186" r:id="rId224"/>
    <p:sldId id="5187" r:id="rId225"/>
    <p:sldId id="5188" r:id="rId226"/>
    <p:sldId id="5189" r:id="rId227"/>
    <p:sldId id="5190" r:id="rId228"/>
    <p:sldId id="5191" r:id="rId229"/>
    <p:sldId id="5192" r:id="rId230"/>
    <p:sldId id="5193" r:id="rId231"/>
    <p:sldId id="5194" r:id="rId232"/>
    <p:sldId id="5195" r:id="rId233"/>
    <p:sldId id="5637" r:id="rId234"/>
    <p:sldId id="5197" r:id="rId235"/>
    <p:sldId id="5198" r:id="rId236"/>
    <p:sldId id="3847" r:id="rId237"/>
    <p:sldId id="5199" r:id="rId238"/>
    <p:sldId id="3849" r:id="rId239"/>
    <p:sldId id="3850" r:id="rId240"/>
    <p:sldId id="3851" r:id="rId241"/>
    <p:sldId id="4051" r:id="rId242"/>
    <p:sldId id="4052" r:id="rId243"/>
    <p:sldId id="4053" r:id="rId244"/>
    <p:sldId id="4054" r:id="rId245"/>
    <p:sldId id="4055" r:id="rId246"/>
    <p:sldId id="4056" r:id="rId247"/>
    <p:sldId id="4057" r:id="rId248"/>
    <p:sldId id="4058" r:id="rId249"/>
    <p:sldId id="4059" r:id="rId250"/>
    <p:sldId id="3852" r:id="rId251"/>
    <p:sldId id="3853" r:id="rId252"/>
    <p:sldId id="3854" r:id="rId253"/>
    <p:sldId id="3855" r:id="rId254"/>
    <p:sldId id="3856" r:id="rId255"/>
    <p:sldId id="3857" r:id="rId256"/>
    <p:sldId id="3858" r:id="rId257"/>
    <p:sldId id="4060" r:id="rId258"/>
    <p:sldId id="3859" r:id="rId259"/>
    <p:sldId id="3860" r:id="rId260"/>
    <p:sldId id="3861" r:id="rId261"/>
    <p:sldId id="3862" r:id="rId262"/>
    <p:sldId id="3863" r:id="rId263"/>
    <p:sldId id="3864" r:id="rId264"/>
    <p:sldId id="3865" r:id="rId265"/>
    <p:sldId id="3866" r:id="rId266"/>
    <p:sldId id="3867" r:id="rId267"/>
    <p:sldId id="3868" r:id="rId268"/>
    <p:sldId id="3869" r:id="rId269"/>
    <p:sldId id="326" r:id="rId270"/>
    <p:sldId id="327" r:id="rId271"/>
    <p:sldId id="329" r:id="rId272"/>
    <p:sldId id="5410" r:id="rId273"/>
    <p:sldId id="5411" r:id="rId274"/>
    <p:sldId id="5412" r:id="rId275"/>
    <p:sldId id="5413" r:id="rId276"/>
    <p:sldId id="5217" r:id="rId277"/>
    <p:sldId id="5218" r:id="rId278"/>
    <p:sldId id="5219" r:id="rId279"/>
    <p:sldId id="5638" r:id="rId280"/>
    <p:sldId id="5221" r:id="rId281"/>
    <p:sldId id="5222" r:id="rId282"/>
    <p:sldId id="5223" r:id="rId283"/>
    <p:sldId id="5224" r:id="rId284"/>
    <p:sldId id="5639" r:id="rId285"/>
    <p:sldId id="5226" r:id="rId286"/>
    <p:sldId id="5227" r:id="rId287"/>
    <p:sldId id="5640" r:id="rId288"/>
    <p:sldId id="5229" r:id="rId289"/>
    <p:sldId id="5230" r:id="rId290"/>
    <p:sldId id="5231" r:id="rId291"/>
    <p:sldId id="5232" r:id="rId292"/>
    <p:sldId id="5233" r:id="rId293"/>
    <p:sldId id="5234" r:id="rId294"/>
    <p:sldId id="5235" r:id="rId295"/>
    <p:sldId id="5236" r:id="rId296"/>
    <p:sldId id="5237" r:id="rId297"/>
    <p:sldId id="5641" r:id="rId298"/>
    <p:sldId id="5642" r:id="rId299"/>
    <p:sldId id="5643" r:id="rId300"/>
    <p:sldId id="5241" r:id="rId301"/>
    <p:sldId id="5414" r:id="rId302"/>
    <p:sldId id="5415" r:id="rId303"/>
    <p:sldId id="5416" r:id="rId304"/>
    <p:sldId id="5417" r:id="rId305"/>
    <p:sldId id="5246" r:id="rId306"/>
    <p:sldId id="3870" r:id="rId307"/>
    <p:sldId id="5181" r:id="rId308"/>
    <p:sldId id="3872" r:id="rId309"/>
    <p:sldId id="3873" r:id="rId310"/>
    <p:sldId id="5247" r:id="rId311"/>
    <p:sldId id="5248" r:id="rId312"/>
    <p:sldId id="5249" r:id="rId313"/>
    <p:sldId id="5250" r:id="rId314"/>
    <p:sldId id="5644" r:id="rId315"/>
    <p:sldId id="5252" r:id="rId316"/>
    <p:sldId id="5253" r:id="rId317"/>
    <p:sldId id="5254" r:id="rId318"/>
    <p:sldId id="5255" r:id="rId319"/>
    <p:sldId id="5256" r:id="rId320"/>
    <p:sldId id="5257" r:id="rId321"/>
    <p:sldId id="5258" r:id="rId322"/>
    <p:sldId id="5259" r:id="rId323"/>
    <p:sldId id="5645" r:id="rId324"/>
    <p:sldId id="5261" r:id="rId325"/>
    <p:sldId id="5262" r:id="rId326"/>
    <p:sldId id="5263" r:id="rId327"/>
    <p:sldId id="5264" r:id="rId328"/>
    <p:sldId id="5646" r:id="rId329"/>
    <p:sldId id="5266" r:id="rId330"/>
    <p:sldId id="5647" r:id="rId331"/>
    <p:sldId id="5268" r:id="rId332"/>
    <p:sldId id="5269" r:id="rId333"/>
    <p:sldId id="5648" r:id="rId334"/>
    <p:sldId id="5271" r:id="rId335"/>
    <p:sldId id="5649" r:id="rId336"/>
    <p:sldId id="5273" r:id="rId337"/>
    <p:sldId id="5274" r:id="rId338"/>
    <p:sldId id="5650" r:id="rId339"/>
    <p:sldId id="5276" r:id="rId340"/>
    <p:sldId id="5651" r:id="rId341"/>
    <p:sldId id="5278" r:id="rId342"/>
    <p:sldId id="5652" r:id="rId343"/>
    <p:sldId id="5280" r:id="rId344"/>
    <p:sldId id="5281" r:id="rId345"/>
    <p:sldId id="5282" r:id="rId346"/>
    <p:sldId id="5283" r:id="rId347"/>
    <p:sldId id="5284" r:id="rId348"/>
    <p:sldId id="5177" r:id="rId349"/>
    <p:sldId id="3875" r:id="rId350"/>
    <p:sldId id="5285" r:id="rId351"/>
    <p:sldId id="5286" r:id="rId352"/>
    <p:sldId id="5653" r:id="rId353"/>
    <p:sldId id="5654" r:id="rId354"/>
    <p:sldId id="5289" r:id="rId355"/>
    <p:sldId id="5290" r:id="rId356"/>
    <p:sldId id="5291" r:id="rId357"/>
    <p:sldId id="5292" r:id="rId358"/>
    <p:sldId id="5293" r:id="rId359"/>
    <p:sldId id="5294" r:id="rId360"/>
    <p:sldId id="5295" r:id="rId361"/>
    <p:sldId id="5296" r:id="rId362"/>
    <p:sldId id="3876" r:id="rId363"/>
    <p:sldId id="3877" r:id="rId364"/>
    <p:sldId id="5655" r:id="rId365"/>
    <p:sldId id="5298" r:id="rId366"/>
    <p:sldId id="3878" r:id="rId367"/>
    <p:sldId id="5656" r:id="rId368"/>
    <p:sldId id="5300" r:id="rId369"/>
    <p:sldId id="5301" r:id="rId370"/>
    <p:sldId id="5657" r:id="rId371"/>
    <p:sldId id="5303" r:id="rId372"/>
    <p:sldId id="5658" r:id="rId373"/>
    <p:sldId id="5305" r:id="rId374"/>
    <p:sldId id="5306" r:id="rId375"/>
    <p:sldId id="5307" r:id="rId376"/>
    <p:sldId id="5308" r:id="rId377"/>
    <p:sldId id="5309" r:id="rId378"/>
    <p:sldId id="5310" r:id="rId379"/>
    <p:sldId id="5659" r:id="rId380"/>
    <p:sldId id="5312" r:id="rId381"/>
    <p:sldId id="5313" r:id="rId382"/>
    <p:sldId id="5660" r:id="rId383"/>
    <p:sldId id="5315" r:id="rId384"/>
    <p:sldId id="5661" r:id="rId385"/>
    <p:sldId id="5317" r:id="rId386"/>
    <p:sldId id="5318" r:id="rId387"/>
    <p:sldId id="5319" r:id="rId388"/>
    <p:sldId id="2526" r:id="rId389"/>
    <p:sldId id="3770" r:id="rId390"/>
    <p:sldId id="3769" r:id="rId391"/>
    <p:sldId id="5320" r:id="rId392"/>
    <p:sldId id="5321" r:id="rId393"/>
    <p:sldId id="3773" r:id="rId394"/>
    <p:sldId id="3774" r:id="rId395"/>
    <p:sldId id="3775" r:id="rId396"/>
    <p:sldId id="3776" r:id="rId397"/>
    <p:sldId id="3777" r:id="rId398"/>
    <p:sldId id="3778" r:id="rId399"/>
    <p:sldId id="3779" r:id="rId400"/>
    <p:sldId id="3780" r:id="rId401"/>
    <p:sldId id="3781" r:id="rId402"/>
    <p:sldId id="5662" r:id="rId403"/>
    <p:sldId id="5663" r:id="rId404"/>
    <p:sldId id="3784" r:id="rId405"/>
    <p:sldId id="3785" r:id="rId406"/>
    <p:sldId id="3786" r:id="rId407"/>
    <p:sldId id="3787" r:id="rId408"/>
    <p:sldId id="3788" r:id="rId409"/>
    <p:sldId id="3789" r:id="rId410"/>
    <p:sldId id="3790" r:id="rId411"/>
    <p:sldId id="3791" r:id="rId412"/>
    <p:sldId id="3792" r:id="rId413"/>
    <p:sldId id="5664" r:id="rId414"/>
    <p:sldId id="3794" r:id="rId415"/>
    <p:sldId id="3795" r:id="rId416"/>
    <p:sldId id="3796" r:id="rId417"/>
    <p:sldId id="3797" r:id="rId418"/>
    <p:sldId id="5665" r:id="rId419"/>
    <p:sldId id="3799" r:id="rId420"/>
    <p:sldId id="5666" r:id="rId421"/>
    <p:sldId id="3801" r:id="rId422"/>
    <p:sldId id="3802" r:id="rId423"/>
    <p:sldId id="3803" r:id="rId424"/>
    <p:sldId id="3804" r:id="rId425"/>
    <p:sldId id="260" r:id="rId426"/>
    <p:sldId id="340" r:id="rId427"/>
    <p:sldId id="2492" r:id="rId428"/>
    <p:sldId id="343" r:id="rId429"/>
    <p:sldId id="341" r:id="rId430"/>
    <p:sldId id="2501" r:id="rId431"/>
    <p:sldId id="342" r:id="rId432"/>
    <p:sldId id="5156" r:id="rId433"/>
    <p:sldId id="5150" r:id="rId434"/>
    <p:sldId id="5151" r:id="rId435"/>
    <p:sldId id="5152" r:id="rId436"/>
    <p:sldId id="5153" r:id="rId437"/>
    <p:sldId id="5154" r:id="rId438"/>
    <p:sldId id="5155" r:id="rId439"/>
    <p:sldId id="5157" r:id="rId440"/>
    <p:sldId id="449" r:id="rId441"/>
    <p:sldId id="4046" r:id="rId442"/>
    <p:sldId id="1142" r:id="rId443"/>
    <p:sldId id="2502" r:id="rId444"/>
    <p:sldId id="2503" r:id="rId445"/>
    <p:sldId id="2504" r:id="rId446"/>
    <p:sldId id="299" r:id="rId447"/>
    <p:sldId id="347" r:id="rId448"/>
    <p:sldId id="344" r:id="rId449"/>
    <p:sldId id="419" r:id="rId450"/>
    <p:sldId id="4045" r:id="rId451"/>
  </p:sldIdLst>
  <p:sldSz cx="9144000" cy="6858000" type="screen4x3"/>
  <p:notesSz cx="6858000" cy="9144000"/>
  <p:defaultTextStyle>
    <a:defPPr>
      <a:defRPr lang="en-US"/>
    </a:defPPr>
    <a:lvl1pPr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1pPr>
    <a:lvl2pPr marL="4572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2pPr>
    <a:lvl3pPr marL="9144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3pPr>
    <a:lvl4pPr marL="13716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4pPr>
    <a:lvl5pPr marL="18288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5pPr>
    <a:lvl6pPr marL="2286000" algn="l" defTabSz="457200" rtl="0" eaLnBrk="1" latinLnBrk="0" hangingPunct="1">
      <a:defRPr sz="4400" b="1" kern="1200">
        <a:solidFill>
          <a:schemeClr val="bg2"/>
        </a:solidFill>
        <a:latin typeface="Engravers MT" charset="0"/>
        <a:ea typeface="ＭＳ Ｐゴシック" charset="0"/>
        <a:cs typeface="ＭＳ Ｐゴシック" charset="0"/>
      </a:defRPr>
    </a:lvl6pPr>
    <a:lvl7pPr marL="2743200" algn="l" defTabSz="457200" rtl="0" eaLnBrk="1" latinLnBrk="0" hangingPunct="1">
      <a:defRPr sz="4400" b="1" kern="1200">
        <a:solidFill>
          <a:schemeClr val="bg2"/>
        </a:solidFill>
        <a:latin typeface="Engravers MT" charset="0"/>
        <a:ea typeface="ＭＳ Ｐゴシック" charset="0"/>
        <a:cs typeface="ＭＳ Ｐゴシック" charset="0"/>
      </a:defRPr>
    </a:lvl7pPr>
    <a:lvl8pPr marL="3200400" algn="l" defTabSz="457200" rtl="0" eaLnBrk="1" latinLnBrk="0" hangingPunct="1">
      <a:defRPr sz="4400" b="1" kern="1200">
        <a:solidFill>
          <a:schemeClr val="bg2"/>
        </a:solidFill>
        <a:latin typeface="Engravers MT" charset="0"/>
        <a:ea typeface="ＭＳ Ｐゴシック" charset="0"/>
        <a:cs typeface="ＭＳ Ｐゴシック" charset="0"/>
      </a:defRPr>
    </a:lvl8pPr>
    <a:lvl9pPr marL="3657600" algn="l" defTabSz="457200" rtl="0" eaLnBrk="1" latinLnBrk="0" hangingPunct="1">
      <a:defRPr sz="4400" b="1" kern="1200">
        <a:solidFill>
          <a:schemeClr val="bg2"/>
        </a:solidFill>
        <a:latin typeface="Engravers MT" charset="0"/>
        <a:ea typeface="ＭＳ Ｐゴシック" charset="0"/>
        <a:cs typeface="ＭＳ Ｐゴシック" charset="0"/>
      </a:defRPr>
    </a:lvl9pPr>
  </p:defaultTextStyle>
  <p:extLst>
    <p:ext uri="{521415D9-36F7-43E2-AB2F-B90AF26B5E84}">
      <p14:sectionLst xmlns:p14="http://schemas.microsoft.com/office/powerpoint/2010/main">
        <p14:section name="Overview" id="{FF45B031-9922-694C-BC0B-4A1E1B2D74E5}">
          <p14:sldIdLst>
            <p14:sldId id="5385"/>
            <p14:sldId id="5386"/>
            <p14:sldId id="5387"/>
            <p14:sldId id="5388"/>
            <p14:sldId id="5389"/>
            <p14:sldId id="5390"/>
            <p14:sldId id="5391"/>
            <p14:sldId id="5392"/>
            <p14:sldId id="5393"/>
            <p14:sldId id="5394"/>
            <p14:sldId id="5395"/>
            <p14:sldId id="3629"/>
            <p14:sldId id="5396"/>
            <p14:sldId id="5397"/>
            <p14:sldId id="5398"/>
            <p14:sldId id="5399"/>
            <p14:sldId id="5400"/>
            <p14:sldId id="5401"/>
            <p14:sldId id="5402"/>
            <p14:sldId id="3728"/>
          </p14:sldIdLst>
        </p14:section>
        <p14:section name="Introduction" id="{BB5712E7-C5BF-374D-998B-56586F5302F3}">
          <p14:sldIdLst>
            <p14:sldId id="361"/>
            <p14:sldId id="362"/>
            <p14:sldId id="363"/>
            <p14:sldId id="364"/>
            <p14:sldId id="365"/>
            <p14:sldId id="366"/>
            <p14:sldId id="513"/>
            <p14:sldId id="5143"/>
            <p14:sldId id="5144"/>
            <p14:sldId id="464"/>
            <p14:sldId id="505"/>
            <p14:sldId id="503"/>
            <p14:sldId id="504"/>
            <p14:sldId id="506"/>
            <p14:sldId id="512"/>
            <p14:sldId id="507"/>
            <p14:sldId id="508"/>
            <p14:sldId id="509"/>
            <p14:sldId id="510"/>
            <p14:sldId id="511"/>
            <p14:sldId id="465"/>
            <p14:sldId id="524"/>
            <p14:sldId id="420"/>
            <p14:sldId id="3634"/>
            <p14:sldId id="3848"/>
            <p14:sldId id="315"/>
            <p14:sldId id="256"/>
            <p14:sldId id="294"/>
            <p14:sldId id="356"/>
            <p14:sldId id="314"/>
            <p14:sldId id="306"/>
            <p14:sldId id="316"/>
            <p14:sldId id="2470"/>
            <p14:sldId id="345"/>
            <p14:sldId id="304"/>
            <p14:sldId id="317"/>
            <p14:sldId id="318"/>
            <p14:sldId id="319"/>
            <p14:sldId id="320"/>
            <p14:sldId id="421"/>
            <p14:sldId id="5323"/>
            <p14:sldId id="5324"/>
            <p14:sldId id="3635"/>
            <p14:sldId id="262"/>
            <p14:sldId id="348"/>
            <p14:sldId id="301"/>
            <p14:sldId id="300"/>
            <p14:sldId id="297"/>
            <p14:sldId id="357"/>
            <p14:sldId id="321"/>
            <p14:sldId id="322"/>
            <p14:sldId id="337"/>
          </p14:sldIdLst>
        </p14:section>
        <p14:section name="Sermon" id="{44993BDC-E79D-F441-8B21-63F2C5F2460F}">
          <p14:sldIdLst>
            <p14:sldId id="5322"/>
            <p14:sldId id="5166"/>
            <p14:sldId id="5167"/>
            <p14:sldId id="5168"/>
            <p14:sldId id="5407"/>
            <p14:sldId id="2489"/>
            <p14:sldId id="5170"/>
            <p14:sldId id="5171"/>
            <p14:sldId id="5146"/>
            <p14:sldId id="5148"/>
            <p14:sldId id="5149"/>
            <p14:sldId id="5145"/>
            <p14:sldId id="444"/>
            <p14:sldId id="3637"/>
            <p14:sldId id="5404"/>
            <p14:sldId id="5405"/>
            <p14:sldId id="2491"/>
            <p14:sldId id="5403"/>
            <p14:sldId id="5406"/>
          </p14:sldIdLst>
        </p14:section>
        <p14:section name="Chapters" id="{B6F295EF-C33E-F443-87AA-93588A488720}">
          <p14:sldIdLst>
            <p14:sldId id="3817"/>
            <p14:sldId id="3818"/>
            <p14:sldId id="3819"/>
            <p14:sldId id="2463"/>
            <p14:sldId id="3820"/>
            <p14:sldId id="3821"/>
            <p14:sldId id="3646"/>
            <p14:sldId id="346"/>
            <p14:sldId id="259"/>
            <p14:sldId id="257"/>
            <p14:sldId id="3647"/>
            <p14:sldId id="3648"/>
            <p14:sldId id="5629"/>
            <p14:sldId id="3650"/>
            <p14:sldId id="264"/>
            <p14:sldId id="265"/>
            <p14:sldId id="266"/>
            <p14:sldId id="270"/>
            <p14:sldId id="267"/>
            <p14:sldId id="268"/>
            <p14:sldId id="269"/>
            <p14:sldId id="5630"/>
            <p14:sldId id="278"/>
            <p14:sldId id="279"/>
            <p14:sldId id="3641"/>
            <p14:sldId id="282"/>
            <p14:sldId id="283"/>
            <p14:sldId id="284"/>
            <p14:sldId id="285"/>
            <p14:sldId id="5631"/>
            <p14:sldId id="3643"/>
            <p14:sldId id="5632"/>
            <p14:sldId id="3645"/>
            <p14:sldId id="3822"/>
            <p14:sldId id="5182"/>
            <p14:sldId id="5183"/>
            <p14:sldId id="5184"/>
            <p14:sldId id="3826"/>
            <p14:sldId id="5633"/>
            <p14:sldId id="3651"/>
            <p14:sldId id="3652"/>
            <p14:sldId id="3653"/>
            <p14:sldId id="3654"/>
            <p14:sldId id="350"/>
            <p14:sldId id="3655"/>
            <p14:sldId id="5634"/>
            <p14:sldId id="3657"/>
            <p14:sldId id="5635"/>
            <p14:sldId id="3659"/>
            <p14:sldId id="5636"/>
            <p14:sldId id="3827"/>
            <p14:sldId id="1212"/>
            <p14:sldId id="3828"/>
            <p14:sldId id="3829"/>
            <p14:sldId id="3830"/>
            <p14:sldId id="4827"/>
            <p14:sldId id="3831"/>
            <p14:sldId id="3832"/>
            <p14:sldId id="4828"/>
            <p14:sldId id="5627"/>
            <p14:sldId id="3833"/>
            <p14:sldId id="3834"/>
            <p14:sldId id="3835"/>
            <p14:sldId id="3836"/>
            <p14:sldId id="5409"/>
            <p14:sldId id="3837"/>
            <p14:sldId id="5408"/>
            <p14:sldId id="4832"/>
            <p14:sldId id="4833"/>
            <p14:sldId id="4834"/>
            <p14:sldId id="3838"/>
            <p14:sldId id="3839"/>
            <p14:sldId id="3840"/>
            <p14:sldId id="4835"/>
            <p14:sldId id="4836"/>
            <p14:sldId id="3841"/>
            <p14:sldId id="3636"/>
            <p14:sldId id="3842"/>
            <p14:sldId id="5628"/>
            <p14:sldId id="3843"/>
            <p14:sldId id="3844"/>
            <p14:sldId id="3845"/>
            <p14:sldId id="3846"/>
            <p14:sldId id="5186"/>
            <p14:sldId id="5187"/>
            <p14:sldId id="5188"/>
            <p14:sldId id="5189"/>
            <p14:sldId id="5190"/>
            <p14:sldId id="5191"/>
            <p14:sldId id="5192"/>
            <p14:sldId id="5193"/>
            <p14:sldId id="5194"/>
            <p14:sldId id="5195"/>
            <p14:sldId id="5637"/>
            <p14:sldId id="5197"/>
            <p14:sldId id="5198"/>
            <p14:sldId id="3847"/>
            <p14:sldId id="5199"/>
            <p14:sldId id="3849"/>
            <p14:sldId id="3850"/>
            <p14:sldId id="3851"/>
            <p14:sldId id="4051"/>
            <p14:sldId id="4052"/>
            <p14:sldId id="4053"/>
            <p14:sldId id="4054"/>
            <p14:sldId id="4055"/>
            <p14:sldId id="4056"/>
            <p14:sldId id="4057"/>
            <p14:sldId id="4058"/>
            <p14:sldId id="4059"/>
            <p14:sldId id="3852"/>
            <p14:sldId id="3853"/>
            <p14:sldId id="3854"/>
            <p14:sldId id="3855"/>
            <p14:sldId id="3856"/>
            <p14:sldId id="3857"/>
            <p14:sldId id="3858"/>
            <p14:sldId id="4060"/>
            <p14:sldId id="3859"/>
            <p14:sldId id="3860"/>
            <p14:sldId id="3861"/>
            <p14:sldId id="3862"/>
            <p14:sldId id="3863"/>
            <p14:sldId id="3864"/>
            <p14:sldId id="3865"/>
            <p14:sldId id="3866"/>
            <p14:sldId id="3867"/>
            <p14:sldId id="3868"/>
            <p14:sldId id="3869"/>
            <p14:sldId id="326"/>
            <p14:sldId id="327"/>
            <p14:sldId id="329"/>
            <p14:sldId id="5410"/>
            <p14:sldId id="5411"/>
            <p14:sldId id="5412"/>
            <p14:sldId id="5413"/>
            <p14:sldId id="5217"/>
            <p14:sldId id="5218"/>
            <p14:sldId id="5219"/>
            <p14:sldId id="5638"/>
            <p14:sldId id="5221"/>
            <p14:sldId id="5222"/>
            <p14:sldId id="5223"/>
            <p14:sldId id="5224"/>
            <p14:sldId id="5639"/>
            <p14:sldId id="5226"/>
            <p14:sldId id="5227"/>
            <p14:sldId id="5640"/>
            <p14:sldId id="5229"/>
            <p14:sldId id="5230"/>
            <p14:sldId id="5231"/>
            <p14:sldId id="5232"/>
            <p14:sldId id="5233"/>
            <p14:sldId id="5234"/>
            <p14:sldId id="5235"/>
            <p14:sldId id="5236"/>
            <p14:sldId id="5237"/>
            <p14:sldId id="5641"/>
            <p14:sldId id="5642"/>
            <p14:sldId id="5643"/>
            <p14:sldId id="5241"/>
            <p14:sldId id="5414"/>
            <p14:sldId id="5415"/>
            <p14:sldId id="5416"/>
            <p14:sldId id="5417"/>
            <p14:sldId id="5246"/>
            <p14:sldId id="3870"/>
            <p14:sldId id="5181"/>
            <p14:sldId id="3872"/>
            <p14:sldId id="3873"/>
            <p14:sldId id="5247"/>
            <p14:sldId id="5248"/>
            <p14:sldId id="5249"/>
            <p14:sldId id="5250"/>
            <p14:sldId id="5644"/>
            <p14:sldId id="5252"/>
            <p14:sldId id="5253"/>
            <p14:sldId id="5254"/>
            <p14:sldId id="5255"/>
            <p14:sldId id="5256"/>
            <p14:sldId id="5257"/>
            <p14:sldId id="5258"/>
            <p14:sldId id="5259"/>
            <p14:sldId id="5645"/>
            <p14:sldId id="5261"/>
            <p14:sldId id="5262"/>
            <p14:sldId id="5263"/>
            <p14:sldId id="5264"/>
            <p14:sldId id="5646"/>
            <p14:sldId id="5266"/>
            <p14:sldId id="5647"/>
            <p14:sldId id="5268"/>
            <p14:sldId id="5269"/>
            <p14:sldId id="5648"/>
            <p14:sldId id="5271"/>
            <p14:sldId id="5649"/>
            <p14:sldId id="5273"/>
            <p14:sldId id="5274"/>
            <p14:sldId id="5650"/>
            <p14:sldId id="5276"/>
            <p14:sldId id="5651"/>
            <p14:sldId id="5278"/>
            <p14:sldId id="5652"/>
            <p14:sldId id="5280"/>
            <p14:sldId id="5281"/>
            <p14:sldId id="5282"/>
            <p14:sldId id="5283"/>
            <p14:sldId id="5284"/>
            <p14:sldId id="5177"/>
            <p14:sldId id="3875"/>
            <p14:sldId id="5285"/>
            <p14:sldId id="5286"/>
            <p14:sldId id="5653"/>
            <p14:sldId id="5654"/>
            <p14:sldId id="5289"/>
            <p14:sldId id="5290"/>
            <p14:sldId id="5291"/>
            <p14:sldId id="5292"/>
            <p14:sldId id="5293"/>
            <p14:sldId id="5294"/>
            <p14:sldId id="5295"/>
            <p14:sldId id="5296"/>
            <p14:sldId id="3876"/>
            <p14:sldId id="3877"/>
            <p14:sldId id="5655"/>
            <p14:sldId id="5298"/>
            <p14:sldId id="3878"/>
            <p14:sldId id="5656"/>
            <p14:sldId id="5300"/>
            <p14:sldId id="5301"/>
            <p14:sldId id="5657"/>
            <p14:sldId id="5303"/>
            <p14:sldId id="5658"/>
            <p14:sldId id="5305"/>
            <p14:sldId id="5306"/>
            <p14:sldId id="5307"/>
            <p14:sldId id="5308"/>
            <p14:sldId id="5309"/>
            <p14:sldId id="5310"/>
            <p14:sldId id="5659"/>
            <p14:sldId id="5312"/>
            <p14:sldId id="5313"/>
            <p14:sldId id="5660"/>
            <p14:sldId id="5315"/>
            <p14:sldId id="5661"/>
            <p14:sldId id="5317"/>
            <p14:sldId id="5318"/>
            <p14:sldId id="5319"/>
            <p14:sldId id="2526"/>
            <p14:sldId id="3770"/>
            <p14:sldId id="3769"/>
            <p14:sldId id="5320"/>
            <p14:sldId id="5321"/>
            <p14:sldId id="3773"/>
            <p14:sldId id="3774"/>
            <p14:sldId id="3775"/>
            <p14:sldId id="3776"/>
            <p14:sldId id="3777"/>
            <p14:sldId id="3778"/>
            <p14:sldId id="3779"/>
            <p14:sldId id="3780"/>
            <p14:sldId id="3781"/>
            <p14:sldId id="5662"/>
            <p14:sldId id="5663"/>
            <p14:sldId id="3784"/>
            <p14:sldId id="3785"/>
            <p14:sldId id="3786"/>
            <p14:sldId id="3787"/>
            <p14:sldId id="3788"/>
            <p14:sldId id="3789"/>
            <p14:sldId id="3790"/>
            <p14:sldId id="3791"/>
            <p14:sldId id="3792"/>
            <p14:sldId id="5664"/>
            <p14:sldId id="3794"/>
            <p14:sldId id="3795"/>
            <p14:sldId id="3796"/>
            <p14:sldId id="3797"/>
            <p14:sldId id="5665"/>
            <p14:sldId id="3799"/>
            <p14:sldId id="5666"/>
            <p14:sldId id="3801"/>
            <p14:sldId id="3802"/>
            <p14:sldId id="3803"/>
            <p14:sldId id="3804"/>
            <p14:sldId id="260"/>
            <p14:sldId id="340"/>
            <p14:sldId id="2492"/>
            <p14:sldId id="343"/>
            <p14:sldId id="341"/>
            <p14:sldId id="2501"/>
            <p14:sldId id="342"/>
          </p14:sldIdLst>
        </p14:section>
        <p14:section name="Conclusion" id="{38988C5E-4011-A246-A67C-49488064B3F9}">
          <p14:sldIdLst>
            <p14:sldId id="5156"/>
            <p14:sldId id="5150"/>
            <p14:sldId id="5151"/>
            <p14:sldId id="5152"/>
            <p14:sldId id="5153"/>
            <p14:sldId id="5154"/>
            <p14:sldId id="5155"/>
            <p14:sldId id="5157"/>
            <p14:sldId id="449"/>
            <p14:sldId id="4046"/>
          </p14:sldIdLst>
        </p14:section>
        <p14:section name="Supplements" id="{8D896F1F-619C-F14C-B886-A576A9202EE4}">
          <p14:sldIdLst>
            <p14:sldId id="1142"/>
            <p14:sldId id="2502"/>
            <p14:sldId id="2503"/>
            <p14:sldId id="2504"/>
            <p14:sldId id="299"/>
            <p14:sldId id="347"/>
            <p14:sldId id="344"/>
            <p14:sldId id="419"/>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500"/>
    <a:srgbClr val="0000CC"/>
    <a:srgbClr val="0066FF"/>
    <a:srgbClr val="3E250F"/>
    <a:srgbClr val="EAEAEA"/>
    <a:srgbClr val="FF3300"/>
    <a:srgbClr val="FF6600"/>
    <a:srgbClr val="FF990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1453" autoAdjust="0"/>
    <p:restoredTop sz="67746" autoAdjust="0"/>
  </p:normalViewPr>
  <p:slideViewPr>
    <p:cSldViewPr>
      <p:cViewPr>
        <p:scale>
          <a:sx n="61" d="100"/>
          <a:sy n="61" d="100"/>
        </p:scale>
        <p:origin x="184" y="1136"/>
      </p:cViewPr>
      <p:guideLst>
        <p:guide orient="horz" pos="2160"/>
        <p:guide pos="2880"/>
      </p:guideLst>
    </p:cSldViewPr>
  </p:slideViewPr>
  <p:outlineViewPr>
    <p:cViewPr>
      <p:scale>
        <a:sx n="33" d="100"/>
        <a:sy n="33" d="100"/>
      </p:scale>
      <p:origin x="0" y="-86488"/>
    </p:cViewPr>
  </p:outlineViewPr>
  <p:notesTextViewPr>
    <p:cViewPr>
      <p:scale>
        <a:sx n="140" d="100"/>
        <a:sy n="140" d="100"/>
      </p:scale>
      <p:origin x="0" y="0"/>
    </p:cViewPr>
  </p:notesTextViewPr>
  <p:sorterViewPr>
    <p:cViewPr varScale="1">
      <p:scale>
        <a:sx n="50" d="100"/>
        <a:sy n="50" d="100"/>
      </p:scale>
      <p:origin x="0" y="0"/>
    </p:cViewPr>
  </p:sorterViewPr>
  <p:notesViewPr>
    <p:cSldViewPr>
      <p:cViewPr varScale="1">
        <p:scale>
          <a:sx n="114" d="100"/>
          <a:sy n="114" d="100"/>
        </p:scale>
        <p:origin x="426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324" Type="http://schemas.openxmlformats.org/officeDocument/2006/relationships/slide" Target="slides/slide275.xml"/><Relationship Id="rId366" Type="http://schemas.openxmlformats.org/officeDocument/2006/relationships/slide" Target="slides/slide317.xml"/><Relationship Id="rId170" Type="http://schemas.openxmlformats.org/officeDocument/2006/relationships/slide" Target="slides/slide121.xml"/><Relationship Id="rId226" Type="http://schemas.openxmlformats.org/officeDocument/2006/relationships/slide" Target="slides/slide177.xml"/><Relationship Id="rId433" Type="http://schemas.openxmlformats.org/officeDocument/2006/relationships/slide" Target="slides/slide384.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335" Type="http://schemas.openxmlformats.org/officeDocument/2006/relationships/slide" Target="slides/slide286.xml"/><Relationship Id="rId377" Type="http://schemas.openxmlformats.org/officeDocument/2006/relationships/slide" Target="slides/slide328.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402" Type="http://schemas.openxmlformats.org/officeDocument/2006/relationships/slide" Target="slides/slide353.xml"/><Relationship Id="rId279" Type="http://schemas.openxmlformats.org/officeDocument/2006/relationships/slide" Target="slides/slide230.xml"/><Relationship Id="rId444" Type="http://schemas.openxmlformats.org/officeDocument/2006/relationships/slide" Target="slides/slide395.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346" Type="http://schemas.openxmlformats.org/officeDocument/2006/relationships/slide" Target="slides/slide297.xml"/><Relationship Id="rId388" Type="http://schemas.openxmlformats.org/officeDocument/2006/relationships/slide" Target="slides/slide339.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413" Type="http://schemas.openxmlformats.org/officeDocument/2006/relationships/slide" Target="slides/slide364.xml"/><Relationship Id="rId248" Type="http://schemas.openxmlformats.org/officeDocument/2006/relationships/slide" Target="slides/slide199.xml"/><Relationship Id="rId455" Type="http://schemas.openxmlformats.org/officeDocument/2006/relationships/viewProps" Target="viewProps.xml"/><Relationship Id="rId12" Type="http://schemas.openxmlformats.org/officeDocument/2006/relationships/slideMaster" Target="slideMasters/slideMaster12.xml"/><Relationship Id="rId108" Type="http://schemas.openxmlformats.org/officeDocument/2006/relationships/slide" Target="slides/slide59.xml"/><Relationship Id="rId315" Type="http://schemas.openxmlformats.org/officeDocument/2006/relationships/slide" Target="slides/slide266.xml"/><Relationship Id="rId357" Type="http://schemas.openxmlformats.org/officeDocument/2006/relationships/slide" Target="slides/slide308.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399" Type="http://schemas.openxmlformats.org/officeDocument/2006/relationships/slide" Target="slides/slide350.xml"/><Relationship Id="rId259" Type="http://schemas.openxmlformats.org/officeDocument/2006/relationships/slide" Target="slides/slide210.xml"/><Relationship Id="rId424" Type="http://schemas.openxmlformats.org/officeDocument/2006/relationships/slide" Target="slides/slide375.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326" Type="http://schemas.openxmlformats.org/officeDocument/2006/relationships/slide" Target="slides/slide277.xml"/><Relationship Id="rId65" Type="http://schemas.openxmlformats.org/officeDocument/2006/relationships/slide" Target="slides/slide16.xml"/><Relationship Id="rId130" Type="http://schemas.openxmlformats.org/officeDocument/2006/relationships/slide" Target="slides/slide81.xml"/><Relationship Id="rId368" Type="http://schemas.openxmlformats.org/officeDocument/2006/relationships/slide" Target="slides/slide319.xml"/><Relationship Id="rId172" Type="http://schemas.openxmlformats.org/officeDocument/2006/relationships/slide" Target="slides/slide123.xml"/><Relationship Id="rId228" Type="http://schemas.openxmlformats.org/officeDocument/2006/relationships/slide" Target="slides/slide179.xml"/><Relationship Id="rId435" Type="http://schemas.openxmlformats.org/officeDocument/2006/relationships/slide" Target="slides/slide386.xml"/><Relationship Id="rId281" Type="http://schemas.openxmlformats.org/officeDocument/2006/relationships/slide" Target="slides/slide232.xml"/><Relationship Id="rId337" Type="http://schemas.openxmlformats.org/officeDocument/2006/relationships/slide" Target="slides/slide288.xml"/><Relationship Id="rId34" Type="http://schemas.openxmlformats.org/officeDocument/2006/relationships/slideMaster" Target="slideMasters/slideMaster34.xml"/><Relationship Id="rId76" Type="http://schemas.openxmlformats.org/officeDocument/2006/relationships/slide" Target="slides/slide27.xml"/><Relationship Id="rId141" Type="http://schemas.openxmlformats.org/officeDocument/2006/relationships/slide" Target="slides/slide92.xml"/><Relationship Id="rId379" Type="http://schemas.openxmlformats.org/officeDocument/2006/relationships/slide" Target="slides/slide330.xml"/><Relationship Id="rId7" Type="http://schemas.openxmlformats.org/officeDocument/2006/relationships/slideMaster" Target="slideMasters/slideMaster7.xml"/><Relationship Id="rId183" Type="http://schemas.openxmlformats.org/officeDocument/2006/relationships/slide" Target="slides/slide134.xml"/><Relationship Id="rId239" Type="http://schemas.openxmlformats.org/officeDocument/2006/relationships/slide" Target="slides/slide190.xml"/><Relationship Id="rId390" Type="http://schemas.openxmlformats.org/officeDocument/2006/relationships/slide" Target="slides/slide341.xml"/><Relationship Id="rId404" Type="http://schemas.openxmlformats.org/officeDocument/2006/relationships/slide" Target="slides/slide355.xml"/><Relationship Id="rId446" Type="http://schemas.openxmlformats.org/officeDocument/2006/relationships/slide" Target="slides/slide397.xml"/><Relationship Id="rId250" Type="http://schemas.openxmlformats.org/officeDocument/2006/relationships/slide" Target="slides/slide201.xml"/><Relationship Id="rId292" Type="http://schemas.openxmlformats.org/officeDocument/2006/relationships/slide" Target="slides/slide243.xml"/><Relationship Id="rId306" Type="http://schemas.openxmlformats.org/officeDocument/2006/relationships/slide" Target="slides/slide257.xml"/><Relationship Id="rId45" Type="http://schemas.openxmlformats.org/officeDocument/2006/relationships/slideMaster" Target="slideMasters/slideMaster45.xml"/><Relationship Id="rId87" Type="http://schemas.openxmlformats.org/officeDocument/2006/relationships/slide" Target="slides/slide38.xml"/><Relationship Id="rId110" Type="http://schemas.openxmlformats.org/officeDocument/2006/relationships/slide" Target="slides/slide61.xml"/><Relationship Id="rId348" Type="http://schemas.openxmlformats.org/officeDocument/2006/relationships/slide" Target="slides/slide299.xml"/><Relationship Id="rId152" Type="http://schemas.openxmlformats.org/officeDocument/2006/relationships/slide" Target="slides/slide103.xml"/><Relationship Id="rId194" Type="http://schemas.openxmlformats.org/officeDocument/2006/relationships/slide" Target="slides/slide145.xml"/><Relationship Id="rId208" Type="http://schemas.openxmlformats.org/officeDocument/2006/relationships/slide" Target="slides/slide159.xml"/><Relationship Id="rId415" Type="http://schemas.openxmlformats.org/officeDocument/2006/relationships/slide" Target="slides/slide366.xml"/><Relationship Id="rId457" Type="http://schemas.openxmlformats.org/officeDocument/2006/relationships/tableStyles" Target="tableStyles.xml"/><Relationship Id="rId261" Type="http://schemas.openxmlformats.org/officeDocument/2006/relationships/slide" Target="slides/slide212.xml"/><Relationship Id="rId14" Type="http://schemas.openxmlformats.org/officeDocument/2006/relationships/slideMaster" Target="slideMasters/slideMaster14.xml"/><Relationship Id="rId56" Type="http://schemas.openxmlformats.org/officeDocument/2006/relationships/slide" Target="slides/slide7.xml"/><Relationship Id="rId317" Type="http://schemas.openxmlformats.org/officeDocument/2006/relationships/slide" Target="slides/slide268.xml"/><Relationship Id="rId359" Type="http://schemas.openxmlformats.org/officeDocument/2006/relationships/slide" Target="slides/slide310.xml"/><Relationship Id="rId98" Type="http://schemas.openxmlformats.org/officeDocument/2006/relationships/slide" Target="slides/slide49.xml"/><Relationship Id="rId121" Type="http://schemas.openxmlformats.org/officeDocument/2006/relationships/slide" Target="slides/slide72.xml"/><Relationship Id="rId163" Type="http://schemas.openxmlformats.org/officeDocument/2006/relationships/slide" Target="slides/slide114.xml"/><Relationship Id="rId219" Type="http://schemas.openxmlformats.org/officeDocument/2006/relationships/slide" Target="slides/slide170.xml"/><Relationship Id="rId370" Type="http://schemas.openxmlformats.org/officeDocument/2006/relationships/slide" Target="slides/slide321.xml"/><Relationship Id="rId426" Type="http://schemas.openxmlformats.org/officeDocument/2006/relationships/slide" Target="slides/slide377.xml"/><Relationship Id="rId230" Type="http://schemas.openxmlformats.org/officeDocument/2006/relationships/slide" Target="slides/slide181.xml"/><Relationship Id="rId25" Type="http://schemas.openxmlformats.org/officeDocument/2006/relationships/slideMaster" Target="slideMasters/slideMaster25.xml"/><Relationship Id="rId67" Type="http://schemas.openxmlformats.org/officeDocument/2006/relationships/slide" Target="slides/slide18.xml"/><Relationship Id="rId272" Type="http://schemas.openxmlformats.org/officeDocument/2006/relationships/slide" Target="slides/slide223.xml"/><Relationship Id="rId328" Type="http://schemas.openxmlformats.org/officeDocument/2006/relationships/slide" Target="slides/slide279.xml"/><Relationship Id="rId132" Type="http://schemas.openxmlformats.org/officeDocument/2006/relationships/slide" Target="slides/slide83.xml"/><Relationship Id="rId174" Type="http://schemas.openxmlformats.org/officeDocument/2006/relationships/slide" Target="slides/slide125.xml"/><Relationship Id="rId381" Type="http://schemas.openxmlformats.org/officeDocument/2006/relationships/slide" Target="slides/slide332.xml"/><Relationship Id="rId241" Type="http://schemas.openxmlformats.org/officeDocument/2006/relationships/slide" Target="slides/slide192.xml"/><Relationship Id="rId437" Type="http://schemas.openxmlformats.org/officeDocument/2006/relationships/slide" Target="slides/slide388.xml"/><Relationship Id="rId36" Type="http://schemas.openxmlformats.org/officeDocument/2006/relationships/slideMaster" Target="slideMasters/slideMaster36.xml"/><Relationship Id="rId283" Type="http://schemas.openxmlformats.org/officeDocument/2006/relationships/slide" Target="slides/slide234.xml"/><Relationship Id="rId339" Type="http://schemas.openxmlformats.org/officeDocument/2006/relationships/slide" Target="slides/slide290.xml"/><Relationship Id="rId78" Type="http://schemas.openxmlformats.org/officeDocument/2006/relationships/slide" Target="slides/slide29.xml"/><Relationship Id="rId101" Type="http://schemas.openxmlformats.org/officeDocument/2006/relationships/slide" Target="slides/slide52.xml"/><Relationship Id="rId143" Type="http://schemas.openxmlformats.org/officeDocument/2006/relationships/slide" Target="slides/slide94.xml"/><Relationship Id="rId185" Type="http://schemas.openxmlformats.org/officeDocument/2006/relationships/slide" Target="slides/slide136.xml"/><Relationship Id="rId350" Type="http://schemas.openxmlformats.org/officeDocument/2006/relationships/slide" Target="slides/slide301.xml"/><Relationship Id="rId406" Type="http://schemas.openxmlformats.org/officeDocument/2006/relationships/slide" Target="slides/slide357.xml"/><Relationship Id="rId9" Type="http://schemas.openxmlformats.org/officeDocument/2006/relationships/slideMaster" Target="slideMasters/slideMaster9.xml"/><Relationship Id="rId210" Type="http://schemas.openxmlformats.org/officeDocument/2006/relationships/slide" Target="slides/slide161.xml"/><Relationship Id="rId392" Type="http://schemas.openxmlformats.org/officeDocument/2006/relationships/slide" Target="slides/slide343.xml"/><Relationship Id="rId448" Type="http://schemas.openxmlformats.org/officeDocument/2006/relationships/slide" Target="slides/slide399.xml"/><Relationship Id="rId252" Type="http://schemas.openxmlformats.org/officeDocument/2006/relationships/slide" Target="slides/slide203.xml"/><Relationship Id="rId294" Type="http://schemas.openxmlformats.org/officeDocument/2006/relationships/slide" Target="slides/slide245.xml"/><Relationship Id="rId308" Type="http://schemas.openxmlformats.org/officeDocument/2006/relationships/slide" Target="slides/slide259.xml"/><Relationship Id="rId47" Type="http://schemas.openxmlformats.org/officeDocument/2006/relationships/slideMaster" Target="slideMasters/slideMaster47.xml"/><Relationship Id="rId89" Type="http://schemas.openxmlformats.org/officeDocument/2006/relationships/slide" Target="slides/slide40.xml"/><Relationship Id="rId112" Type="http://schemas.openxmlformats.org/officeDocument/2006/relationships/slide" Target="slides/slide63.xml"/><Relationship Id="rId154" Type="http://schemas.openxmlformats.org/officeDocument/2006/relationships/slide" Target="slides/slide105.xml"/><Relationship Id="rId361" Type="http://schemas.openxmlformats.org/officeDocument/2006/relationships/slide" Target="slides/slide312.xml"/><Relationship Id="rId196" Type="http://schemas.openxmlformats.org/officeDocument/2006/relationships/slide" Target="slides/slide147.xml"/><Relationship Id="rId417" Type="http://schemas.openxmlformats.org/officeDocument/2006/relationships/slide" Target="slides/slide368.xml"/><Relationship Id="rId16" Type="http://schemas.openxmlformats.org/officeDocument/2006/relationships/slideMaster" Target="slideMasters/slideMaster16.xml"/><Relationship Id="rId221" Type="http://schemas.openxmlformats.org/officeDocument/2006/relationships/slide" Target="slides/slide172.xml"/><Relationship Id="rId263" Type="http://schemas.openxmlformats.org/officeDocument/2006/relationships/slide" Target="slides/slide214.xml"/><Relationship Id="rId319" Type="http://schemas.openxmlformats.org/officeDocument/2006/relationships/slide" Target="slides/slide270.xml"/><Relationship Id="rId58" Type="http://schemas.openxmlformats.org/officeDocument/2006/relationships/slide" Target="slides/slide9.xml"/><Relationship Id="rId123" Type="http://schemas.openxmlformats.org/officeDocument/2006/relationships/slide" Target="slides/slide74.xml"/><Relationship Id="rId330" Type="http://schemas.openxmlformats.org/officeDocument/2006/relationships/slide" Target="slides/slide281.xml"/><Relationship Id="rId165" Type="http://schemas.openxmlformats.org/officeDocument/2006/relationships/slide" Target="slides/slide116.xml"/><Relationship Id="rId372" Type="http://schemas.openxmlformats.org/officeDocument/2006/relationships/slide" Target="slides/slide323.xml"/><Relationship Id="rId428" Type="http://schemas.openxmlformats.org/officeDocument/2006/relationships/slide" Target="slides/slide379.xml"/><Relationship Id="rId232" Type="http://schemas.openxmlformats.org/officeDocument/2006/relationships/slide" Target="slides/slide183.xml"/><Relationship Id="rId274" Type="http://schemas.openxmlformats.org/officeDocument/2006/relationships/slide" Target="slides/slide225.xml"/><Relationship Id="rId27" Type="http://schemas.openxmlformats.org/officeDocument/2006/relationships/slideMaster" Target="slideMasters/slideMaster27.xml"/><Relationship Id="rId69" Type="http://schemas.openxmlformats.org/officeDocument/2006/relationships/slide" Target="slides/slide20.xml"/><Relationship Id="rId134" Type="http://schemas.openxmlformats.org/officeDocument/2006/relationships/slide" Target="slides/slide85.xml"/><Relationship Id="rId80" Type="http://schemas.openxmlformats.org/officeDocument/2006/relationships/slide" Target="slides/slide31.xml"/><Relationship Id="rId176" Type="http://schemas.openxmlformats.org/officeDocument/2006/relationships/slide" Target="slides/slide127.xml"/><Relationship Id="rId341" Type="http://schemas.openxmlformats.org/officeDocument/2006/relationships/slide" Target="slides/slide292.xml"/><Relationship Id="rId383" Type="http://schemas.openxmlformats.org/officeDocument/2006/relationships/slide" Target="slides/slide334.xml"/><Relationship Id="rId439" Type="http://schemas.openxmlformats.org/officeDocument/2006/relationships/slide" Target="slides/slide390.xml"/><Relationship Id="rId201" Type="http://schemas.openxmlformats.org/officeDocument/2006/relationships/slide" Target="slides/slide152.xml"/><Relationship Id="rId243" Type="http://schemas.openxmlformats.org/officeDocument/2006/relationships/slide" Target="slides/slide194.xml"/><Relationship Id="rId285" Type="http://schemas.openxmlformats.org/officeDocument/2006/relationships/slide" Target="slides/slide236.xml"/><Relationship Id="rId450" Type="http://schemas.openxmlformats.org/officeDocument/2006/relationships/slide" Target="slides/slide401.xml"/><Relationship Id="rId38" Type="http://schemas.openxmlformats.org/officeDocument/2006/relationships/slideMaster" Target="slideMasters/slideMaster38.xml"/><Relationship Id="rId103" Type="http://schemas.openxmlformats.org/officeDocument/2006/relationships/slide" Target="slides/slide54.xml"/><Relationship Id="rId310" Type="http://schemas.openxmlformats.org/officeDocument/2006/relationships/slide" Target="slides/slide261.xml"/><Relationship Id="rId91" Type="http://schemas.openxmlformats.org/officeDocument/2006/relationships/slide" Target="slides/slide42.xml"/><Relationship Id="rId145" Type="http://schemas.openxmlformats.org/officeDocument/2006/relationships/slide" Target="slides/slide96.xml"/><Relationship Id="rId187" Type="http://schemas.openxmlformats.org/officeDocument/2006/relationships/slide" Target="slides/slide138.xml"/><Relationship Id="rId352" Type="http://schemas.openxmlformats.org/officeDocument/2006/relationships/slide" Target="slides/slide303.xml"/><Relationship Id="rId394" Type="http://schemas.openxmlformats.org/officeDocument/2006/relationships/slide" Target="slides/slide345.xml"/><Relationship Id="rId408" Type="http://schemas.openxmlformats.org/officeDocument/2006/relationships/slide" Target="slides/slide359.xml"/><Relationship Id="rId212" Type="http://schemas.openxmlformats.org/officeDocument/2006/relationships/slide" Target="slides/slide163.xml"/><Relationship Id="rId254" Type="http://schemas.openxmlformats.org/officeDocument/2006/relationships/slide" Target="slides/slide205.xml"/><Relationship Id="rId49" Type="http://schemas.openxmlformats.org/officeDocument/2006/relationships/slideMaster" Target="slideMasters/slideMaster49.xml"/><Relationship Id="rId114" Type="http://schemas.openxmlformats.org/officeDocument/2006/relationships/slide" Target="slides/slide65.xml"/><Relationship Id="rId296" Type="http://schemas.openxmlformats.org/officeDocument/2006/relationships/slide" Target="slides/slide247.xml"/><Relationship Id="rId60" Type="http://schemas.openxmlformats.org/officeDocument/2006/relationships/slide" Target="slides/slide11.xml"/><Relationship Id="rId156" Type="http://schemas.openxmlformats.org/officeDocument/2006/relationships/slide" Target="slides/slide107.xml"/><Relationship Id="rId198" Type="http://schemas.openxmlformats.org/officeDocument/2006/relationships/slide" Target="slides/slide149.xml"/><Relationship Id="rId321" Type="http://schemas.openxmlformats.org/officeDocument/2006/relationships/slide" Target="slides/slide272.xml"/><Relationship Id="rId363" Type="http://schemas.openxmlformats.org/officeDocument/2006/relationships/slide" Target="slides/slide314.xml"/><Relationship Id="rId419" Type="http://schemas.openxmlformats.org/officeDocument/2006/relationships/slide" Target="slides/slide370.xml"/><Relationship Id="rId223" Type="http://schemas.openxmlformats.org/officeDocument/2006/relationships/slide" Target="slides/slide174.xml"/><Relationship Id="rId430" Type="http://schemas.openxmlformats.org/officeDocument/2006/relationships/slide" Target="slides/slide381.xml"/><Relationship Id="rId18" Type="http://schemas.openxmlformats.org/officeDocument/2006/relationships/slideMaster" Target="slideMasters/slideMaster18.xml"/><Relationship Id="rId265" Type="http://schemas.openxmlformats.org/officeDocument/2006/relationships/slide" Target="slides/slide216.xml"/><Relationship Id="rId125" Type="http://schemas.openxmlformats.org/officeDocument/2006/relationships/slide" Target="slides/slide76.xml"/><Relationship Id="rId167" Type="http://schemas.openxmlformats.org/officeDocument/2006/relationships/slide" Target="slides/slide118.xml"/><Relationship Id="rId332" Type="http://schemas.openxmlformats.org/officeDocument/2006/relationships/slide" Target="slides/slide283.xml"/><Relationship Id="rId374" Type="http://schemas.openxmlformats.org/officeDocument/2006/relationships/slide" Target="slides/slide325.xml"/><Relationship Id="rId71" Type="http://schemas.openxmlformats.org/officeDocument/2006/relationships/slide" Target="slides/slide22.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41" Type="http://schemas.openxmlformats.org/officeDocument/2006/relationships/slide" Target="slides/slide392.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322" Type="http://schemas.openxmlformats.org/officeDocument/2006/relationships/slide" Target="slides/slide273.xml"/><Relationship Id="rId343" Type="http://schemas.openxmlformats.org/officeDocument/2006/relationships/slide" Target="slides/slide294.xml"/><Relationship Id="rId364" Type="http://schemas.openxmlformats.org/officeDocument/2006/relationships/slide" Target="slides/slide315.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385" Type="http://schemas.openxmlformats.org/officeDocument/2006/relationships/slide" Target="slides/slide336.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410" Type="http://schemas.openxmlformats.org/officeDocument/2006/relationships/slide" Target="slides/slide361.xml"/><Relationship Id="rId431" Type="http://schemas.openxmlformats.org/officeDocument/2006/relationships/slide" Target="slides/slide382.xml"/><Relationship Id="rId452"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slide" Target="slides/slide263.xml"/><Relationship Id="rId333" Type="http://schemas.openxmlformats.org/officeDocument/2006/relationships/slide" Target="slides/slide284.xml"/><Relationship Id="rId354" Type="http://schemas.openxmlformats.org/officeDocument/2006/relationships/slide" Target="slides/slide305.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75" Type="http://schemas.openxmlformats.org/officeDocument/2006/relationships/slide" Target="slides/slide326.xml"/><Relationship Id="rId396" Type="http://schemas.openxmlformats.org/officeDocument/2006/relationships/slide" Target="slides/slide347.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400" Type="http://schemas.openxmlformats.org/officeDocument/2006/relationships/slide" Target="slides/slide351.xml"/><Relationship Id="rId421" Type="http://schemas.openxmlformats.org/officeDocument/2006/relationships/slide" Target="slides/slide372.xml"/><Relationship Id="rId442" Type="http://schemas.openxmlformats.org/officeDocument/2006/relationships/slide" Target="slides/slide393.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323" Type="http://schemas.openxmlformats.org/officeDocument/2006/relationships/slide" Target="slides/slide274.xml"/><Relationship Id="rId344" Type="http://schemas.openxmlformats.org/officeDocument/2006/relationships/slide" Target="slides/slide2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365" Type="http://schemas.openxmlformats.org/officeDocument/2006/relationships/slide" Target="slides/slide316.xml"/><Relationship Id="rId386" Type="http://schemas.openxmlformats.org/officeDocument/2006/relationships/slide" Target="slides/slide337.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411" Type="http://schemas.openxmlformats.org/officeDocument/2006/relationships/slide" Target="slides/slide362.xml"/><Relationship Id="rId432" Type="http://schemas.openxmlformats.org/officeDocument/2006/relationships/slide" Target="slides/slide383.xml"/><Relationship Id="rId453" Type="http://schemas.openxmlformats.org/officeDocument/2006/relationships/handoutMaster" Target="handoutMasters/handoutMaster1.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334" Type="http://schemas.openxmlformats.org/officeDocument/2006/relationships/slide" Target="slides/slide285.xml"/><Relationship Id="rId355" Type="http://schemas.openxmlformats.org/officeDocument/2006/relationships/slide" Target="slides/slide306.xml"/><Relationship Id="rId376" Type="http://schemas.openxmlformats.org/officeDocument/2006/relationships/slide" Target="slides/slide327.xml"/><Relationship Id="rId397" Type="http://schemas.openxmlformats.org/officeDocument/2006/relationships/slide" Target="slides/slide348.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401" Type="http://schemas.openxmlformats.org/officeDocument/2006/relationships/slide" Target="slides/slide352.xml"/><Relationship Id="rId422" Type="http://schemas.openxmlformats.org/officeDocument/2006/relationships/slide" Target="slides/slide373.xml"/><Relationship Id="rId443" Type="http://schemas.openxmlformats.org/officeDocument/2006/relationships/slide" Target="slides/slide394.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345" Type="http://schemas.openxmlformats.org/officeDocument/2006/relationships/slide" Target="slides/slide296.xml"/><Relationship Id="rId387" Type="http://schemas.openxmlformats.org/officeDocument/2006/relationships/slide" Target="slides/slide338.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412" Type="http://schemas.openxmlformats.org/officeDocument/2006/relationships/slide" Target="slides/slide363.xml"/><Relationship Id="rId107" Type="http://schemas.openxmlformats.org/officeDocument/2006/relationships/slide" Target="slides/slide58.xml"/><Relationship Id="rId289" Type="http://schemas.openxmlformats.org/officeDocument/2006/relationships/slide" Target="slides/slide240.xml"/><Relationship Id="rId454" Type="http://schemas.openxmlformats.org/officeDocument/2006/relationships/presProps" Target="presProps.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slide" Target="slides/slide265.xml"/><Relationship Id="rId356" Type="http://schemas.openxmlformats.org/officeDocument/2006/relationships/slide" Target="slides/slide307.xml"/><Relationship Id="rId398" Type="http://schemas.openxmlformats.org/officeDocument/2006/relationships/slide" Target="slides/slide349.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423" Type="http://schemas.openxmlformats.org/officeDocument/2006/relationships/slide" Target="slides/slide374.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325" Type="http://schemas.openxmlformats.org/officeDocument/2006/relationships/slide" Target="slides/slide276.xml"/><Relationship Id="rId367" Type="http://schemas.openxmlformats.org/officeDocument/2006/relationships/slide" Target="slides/slide318.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434" Type="http://schemas.openxmlformats.org/officeDocument/2006/relationships/slide" Target="slides/slide385.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336" Type="http://schemas.openxmlformats.org/officeDocument/2006/relationships/slide" Target="slides/slide287.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378" Type="http://schemas.openxmlformats.org/officeDocument/2006/relationships/slide" Target="slides/slide329.xml"/><Relationship Id="rId403" Type="http://schemas.openxmlformats.org/officeDocument/2006/relationships/slide" Target="slides/slide354.xml"/><Relationship Id="rId6" Type="http://schemas.openxmlformats.org/officeDocument/2006/relationships/slideMaster" Target="slideMasters/slideMaster6.xml"/><Relationship Id="rId238" Type="http://schemas.openxmlformats.org/officeDocument/2006/relationships/slide" Target="slides/slide189.xml"/><Relationship Id="rId445" Type="http://schemas.openxmlformats.org/officeDocument/2006/relationships/slide" Target="slides/slide396.xml"/><Relationship Id="rId291" Type="http://schemas.openxmlformats.org/officeDocument/2006/relationships/slide" Target="slides/slide242.xml"/><Relationship Id="rId305" Type="http://schemas.openxmlformats.org/officeDocument/2006/relationships/slide" Target="slides/slide256.xml"/><Relationship Id="rId347" Type="http://schemas.openxmlformats.org/officeDocument/2006/relationships/slide" Target="slides/slide298.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 Id="rId389" Type="http://schemas.openxmlformats.org/officeDocument/2006/relationships/slide" Target="slides/slide340.xml"/><Relationship Id="rId193" Type="http://schemas.openxmlformats.org/officeDocument/2006/relationships/slide" Target="slides/slide144.xml"/><Relationship Id="rId207" Type="http://schemas.openxmlformats.org/officeDocument/2006/relationships/slide" Target="slides/slide158.xml"/><Relationship Id="rId249" Type="http://schemas.openxmlformats.org/officeDocument/2006/relationships/slide" Target="slides/slide200.xml"/><Relationship Id="rId414" Type="http://schemas.openxmlformats.org/officeDocument/2006/relationships/slide" Target="slides/slide365.xml"/><Relationship Id="rId456"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316" Type="http://schemas.openxmlformats.org/officeDocument/2006/relationships/slide" Target="slides/slide267.xml"/><Relationship Id="rId55" Type="http://schemas.openxmlformats.org/officeDocument/2006/relationships/slide" Target="slides/slide6.xml"/><Relationship Id="rId97" Type="http://schemas.openxmlformats.org/officeDocument/2006/relationships/slide" Target="slides/slide48.xml"/><Relationship Id="rId120" Type="http://schemas.openxmlformats.org/officeDocument/2006/relationships/slide" Target="slides/slide71.xml"/><Relationship Id="rId358" Type="http://schemas.openxmlformats.org/officeDocument/2006/relationships/slide" Target="slides/slide309.xml"/><Relationship Id="rId162" Type="http://schemas.openxmlformats.org/officeDocument/2006/relationships/slide" Target="slides/slide113.xml"/><Relationship Id="rId218" Type="http://schemas.openxmlformats.org/officeDocument/2006/relationships/slide" Target="slides/slide169.xml"/><Relationship Id="rId425" Type="http://schemas.openxmlformats.org/officeDocument/2006/relationships/slide" Target="slides/slide376.xml"/><Relationship Id="rId271" Type="http://schemas.openxmlformats.org/officeDocument/2006/relationships/slide" Target="slides/slide222.xml"/><Relationship Id="rId24" Type="http://schemas.openxmlformats.org/officeDocument/2006/relationships/slideMaster" Target="slideMasters/slideMaster24.xml"/><Relationship Id="rId66" Type="http://schemas.openxmlformats.org/officeDocument/2006/relationships/slide" Target="slides/slide17.xml"/><Relationship Id="rId131" Type="http://schemas.openxmlformats.org/officeDocument/2006/relationships/slide" Target="slides/slide82.xml"/><Relationship Id="rId327" Type="http://schemas.openxmlformats.org/officeDocument/2006/relationships/slide" Target="slides/slide278.xml"/><Relationship Id="rId369" Type="http://schemas.openxmlformats.org/officeDocument/2006/relationships/slide" Target="slides/slide320.xml"/><Relationship Id="rId173" Type="http://schemas.openxmlformats.org/officeDocument/2006/relationships/slide" Target="slides/slide124.xml"/><Relationship Id="rId229" Type="http://schemas.openxmlformats.org/officeDocument/2006/relationships/slide" Target="slides/slide180.xml"/><Relationship Id="rId380" Type="http://schemas.openxmlformats.org/officeDocument/2006/relationships/slide" Target="slides/slide331.xml"/><Relationship Id="rId436" Type="http://schemas.openxmlformats.org/officeDocument/2006/relationships/slide" Target="slides/slide387.xml"/><Relationship Id="rId240" Type="http://schemas.openxmlformats.org/officeDocument/2006/relationships/slide" Target="slides/slide191.xml"/><Relationship Id="rId35" Type="http://schemas.openxmlformats.org/officeDocument/2006/relationships/slideMaster" Target="slideMasters/slideMaster35.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338" Type="http://schemas.openxmlformats.org/officeDocument/2006/relationships/slide" Target="slides/slide289.xml"/><Relationship Id="rId8" Type="http://schemas.openxmlformats.org/officeDocument/2006/relationships/slideMaster" Target="slideMasters/slideMaster8.xml"/><Relationship Id="rId142" Type="http://schemas.openxmlformats.org/officeDocument/2006/relationships/slide" Target="slides/slide93.xml"/><Relationship Id="rId184" Type="http://schemas.openxmlformats.org/officeDocument/2006/relationships/slide" Target="slides/slide135.xml"/><Relationship Id="rId391" Type="http://schemas.openxmlformats.org/officeDocument/2006/relationships/slide" Target="slides/slide342.xml"/><Relationship Id="rId405" Type="http://schemas.openxmlformats.org/officeDocument/2006/relationships/slide" Target="slides/slide356.xml"/><Relationship Id="rId447" Type="http://schemas.openxmlformats.org/officeDocument/2006/relationships/slide" Target="slides/slide398.xml"/><Relationship Id="rId251" Type="http://schemas.openxmlformats.org/officeDocument/2006/relationships/slide" Target="slides/slide202.xml"/><Relationship Id="rId46" Type="http://schemas.openxmlformats.org/officeDocument/2006/relationships/slideMaster" Target="slideMasters/slideMaster46.xml"/><Relationship Id="rId293" Type="http://schemas.openxmlformats.org/officeDocument/2006/relationships/slide" Target="slides/slide244.xml"/><Relationship Id="rId307" Type="http://schemas.openxmlformats.org/officeDocument/2006/relationships/slide" Target="slides/slide258.xml"/><Relationship Id="rId349" Type="http://schemas.openxmlformats.org/officeDocument/2006/relationships/slide" Target="slides/slide300.xml"/><Relationship Id="rId88" Type="http://schemas.openxmlformats.org/officeDocument/2006/relationships/slide" Target="slides/slide39.xml"/><Relationship Id="rId111" Type="http://schemas.openxmlformats.org/officeDocument/2006/relationships/slide" Target="slides/slide62.xml"/><Relationship Id="rId153" Type="http://schemas.openxmlformats.org/officeDocument/2006/relationships/slide" Target="slides/slide104.xml"/><Relationship Id="rId195" Type="http://schemas.openxmlformats.org/officeDocument/2006/relationships/slide" Target="slides/slide146.xml"/><Relationship Id="rId209" Type="http://schemas.openxmlformats.org/officeDocument/2006/relationships/slide" Target="slides/slide160.xml"/><Relationship Id="rId360" Type="http://schemas.openxmlformats.org/officeDocument/2006/relationships/slide" Target="slides/slide311.xml"/><Relationship Id="rId416" Type="http://schemas.openxmlformats.org/officeDocument/2006/relationships/slide" Target="slides/slide367.xml"/><Relationship Id="rId220" Type="http://schemas.openxmlformats.org/officeDocument/2006/relationships/slide" Target="slides/slide171.xml"/><Relationship Id="rId15" Type="http://schemas.openxmlformats.org/officeDocument/2006/relationships/slideMaster" Target="slideMasters/slideMaster15.xml"/><Relationship Id="rId57" Type="http://schemas.openxmlformats.org/officeDocument/2006/relationships/slide" Target="slides/slide8.xml"/><Relationship Id="rId262" Type="http://schemas.openxmlformats.org/officeDocument/2006/relationships/slide" Target="slides/slide213.xml"/><Relationship Id="rId318" Type="http://schemas.openxmlformats.org/officeDocument/2006/relationships/slide" Target="slides/slide269.xml"/><Relationship Id="rId99" Type="http://schemas.openxmlformats.org/officeDocument/2006/relationships/slide" Target="slides/slide50.xml"/><Relationship Id="rId122" Type="http://schemas.openxmlformats.org/officeDocument/2006/relationships/slide" Target="slides/slide73.xml"/><Relationship Id="rId164" Type="http://schemas.openxmlformats.org/officeDocument/2006/relationships/slide" Target="slides/slide115.xml"/><Relationship Id="rId371" Type="http://schemas.openxmlformats.org/officeDocument/2006/relationships/slide" Target="slides/slide322.xml"/><Relationship Id="rId427" Type="http://schemas.openxmlformats.org/officeDocument/2006/relationships/slide" Target="slides/slide378.xml"/><Relationship Id="rId26" Type="http://schemas.openxmlformats.org/officeDocument/2006/relationships/slideMaster" Target="slideMasters/slideMaster26.xml"/><Relationship Id="rId231" Type="http://schemas.openxmlformats.org/officeDocument/2006/relationships/slide" Target="slides/slide182.xml"/><Relationship Id="rId273" Type="http://schemas.openxmlformats.org/officeDocument/2006/relationships/slide" Target="slides/slide224.xml"/><Relationship Id="rId329" Type="http://schemas.openxmlformats.org/officeDocument/2006/relationships/slide" Target="slides/slide280.xml"/><Relationship Id="rId68" Type="http://schemas.openxmlformats.org/officeDocument/2006/relationships/slide" Target="slides/slide19.xml"/><Relationship Id="rId133" Type="http://schemas.openxmlformats.org/officeDocument/2006/relationships/slide" Target="slides/slide84.xml"/><Relationship Id="rId175" Type="http://schemas.openxmlformats.org/officeDocument/2006/relationships/slide" Target="slides/slide126.xml"/><Relationship Id="rId340" Type="http://schemas.openxmlformats.org/officeDocument/2006/relationships/slide" Target="slides/slide291.xml"/><Relationship Id="rId200" Type="http://schemas.openxmlformats.org/officeDocument/2006/relationships/slide" Target="slides/slide151.xml"/><Relationship Id="rId382" Type="http://schemas.openxmlformats.org/officeDocument/2006/relationships/slide" Target="slides/slide333.xml"/><Relationship Id="rId438" Type="http://schemas.openxmlformats.org/officeDocument/2006/relationships/slide" Target="slides/slide389.xml"/><Relationship Id="rId242" Type="http://schemas.openxmlformats.org/officeDocument/2006/relationships/slide" Target="slides/slide193.xml"/><Relationship Id="rId284" Type="http://schemas.openxmlformats.org/officeDocument/2006/relationships/slide" Target="slides/slide235.xml"/><Relationship Id="rId37" Type="http://schemas.openxmlformats.org/officeDocument/2006/relationships/slideMaster" Target="slideMasters/slideMaster37.xml"/><Relationship Id="rId79" Type="http://schemas.openxmlformats.org/officeDocument/2006/relationships/slide" Target="slides/slide30.xml"/><Relationship Id="rId102" Type="http://schemas.openxmlformats.org/officeDocument/2006/relationships/slide" Target="slides/slide53.xml"/><Relationship Id="rId144" Type="http://schemas.openxmlformats.org/officeDocument/2006/relationships/slide" Target="slides/slide95.xml"/><Relationship Id="rId90" Type="http://schemas.openxmlformats.org/officeDocument/2006/relationships/slide" Target="slides/slide41.xml"/><Relationship Id="rId186" Type="http://schemas.openxmlformats.org/officeDocument/2006/relationships/slide" Target="slides/slide137.xml"/><Relationship Id="rId351" Type="http://schemas.openxmlformats.org/officeDocument/2006/relationships/slide" Target="slides/slide302.xml"/><Relationship Id="rId393" Type="http://schemas.openxmlformats.org/officeDocument/2006/relationships/slide" Target="slides/slide344.xml"/><Relationship Id="rId407" Type="http://schemas.openxmlformats.org/officeDocument/2006/relationships/slide" Target="slides/slide358.xml"/><Relationship Id="rId449" Type="http://schemas.openxmlformats.org/officeDocument/2006/relationships/slide" Target="slides/slide400.xml"/><Relationship Id="rId211" Type="http://schemas.openxmlformats.org/officeDocument/2006/relationships/slide" Target="slides/slide162.xml"/><Relationship Id="rId253" Type="http://schemas.openxmlformats.org/officeDocument/2006/relationships/slide" Target="slides/slide204.xml"/><Relationship Id="rId295" Type="http://schemas.openxmlformats.org/officeDocument/2006/relationships/slide" Target="slides/slide246.xml"/><Relationship Id="rId309" Type="http://schemas.openxmlformats.org/officeDocument/2006/relationships/slide" Target="slides/slide260.xml"/><Relationship Id="rId48" Type="http://schemas.openxmlformats.org/officeDocument/2006/relationships/slideMaster" Target="slideMasters/slideMaster48.xml"/><Relationship Id="rId113" Type="http://schemas.openxmlformats.org/officeDocument/2006/relationships/slide" Target="slides/slide64.xml"/><Relationship Id="rId320" Type="http://schemas.openxmlformats.org/officeDocument/2006/relationships/slide" Target="slides/slide271.xml"/><Relationship Id="rId155" Type="http://schemas.openxmlformats.org/officeDocument/2006/relationships/slide" Target="slides/slide106.xml"/><Relationship Id="rId197" Type="http://schemas.openxmlformats.org/officeDocument/2006/relationships/slide" Target="slides/slide148.xml"/><Relationship Id="rId362" Type="http://schemas.openxmlformats.org/officeDocument/2006/relationships/slide" Target="slides/slide313.xml"/><Relationship Id="rId418" Type="http://schemas.openxmlformats.org/officeDocument/2006/relationships/slide" Target="slides/slide369.xml"/><Relationship Id="rId222" Type="http://schemas.openxmlformats.org/officeDocument/2006/relationships/slide" Target="slides/slide173.xml"/><Relationship Id="rId264" Type="http://schemas.openxmlformats.org/officeDocument/2006/relationships/slide" Target="slides/slide215.xml"/><Relationship Id="rId17" Type="http://schemas.openxmlformats.org/officeDocument/2006/relationships/slideMaster" Target="slideMasters/slideMaster17.xml"/><Relationship Id="rId59" Type="http://schemas.openxmlformats.org/officeDocument/2006/relationships/slide" Target="slides/slide10.xml"/><Relationship Id="rId124" Type="http://schemas.openxmlformats.org/officeDocument/2006/relationships/slide" Target="slides/slide75.xml"/><Relationship Id="rId70" Type="http://schemas.openxmlformats.org/officeDocument/2006/relationships/slide" Target="slides/slide21.xml"/><Relationship Id="rId166" Type="http://schemas.openxmlformats.org/officeDocument/2006/relationships/slide" Target="slides/slide117.xml"/><Relationship Id="rId331" Type="http://schemas.openxmlformats.org/officeDocument/2006/relationships/slide" Target="slides/slide282.xml"/><Relationship Id="rId373" Type="http://schemas.openxmlformats.org/officeDocument/2006/relationships/slide" Target="slides/slide324.xml"/><Relationship Id="rId429" Type="http://schemas.openxmlformats.org/officeDocument/2006/relationships/slide" Target="slides/slide380.xml"/><Relationship Id="rId1" Type="http://schemas.openxmlformats.org/officeDocument/2006/relationships/slideMaster" Target="slideMasters/slideMaster1.xml"/><Relationship Id="rId233" Type="http://schemas.openxmlformats.org/officeDocument/2006/relationships/slide" Target="slides/slide184.xml"/><Relationship Id="rId440" Type="http://schemas.openxmlformats.org/officeDocument/2006/relationships/slide" Target="slides/slide391.xml"/><Relationship Id="rId28" Type="http://schemas.openxmlformats.org/officeDocument/2006/relationships/slideMaster" Target="slideMasters/slideMaster28.xml"/><Relationship Id="rId275" Type="http://schemas.openxmlformats.org/officeDocument/2006/relationships/slide" Target="slides/slide226.xml"/><Relationship Id="rId300" Type="http://schemas.openxmlformats.org/officeDocument/2006/relationships/slide" Target="slides/slide251.xml"/><Relationship Id="rId81" Type="http://schemas.openxmlformats.org/officeDocument/2006/relationships/slide" Target="slides/slide32.xml"/><Relationship Id="rId135" Type="http://schemas.openxmlformats.org/officeDocument/2006/relationships/slide" Target="slides/slide86.xml"/><Relationship Id="rId177" Type="http://schemas.openxmlformats.org/officeDocument/2006/relationships/slide" Target="slides/slide128.xml"/><Relationship Id="rId342" Type="http://schemas.openxmlformats.org/officeDocument/2006/relationships/slide" Target="slides/slide293.xml"/><Relationship Id="rId384" Type="http://schemas.openxmlformats.org/officeDocument/2006/relationships/slide" Target="slides/slide335.xml"/><Relationship Id="rId202" Type="http://schemas.openxmlformats.org/officeDocument/2006/relationships/slide" Target="slides/slide153.xml"/><Relationship Id="rId244" Type="http://schemas.openxmlformats.org/officeDocument/2006/relationships/slide" Target="slides/slide195.xml"/><Relationship Id="rId39" Type="http://schemas.openxmlformats.org/officeDocument/2006/relationships/slideMaster" Target="slideMasters/slideMaster39.xml"/><Relationship Id="rId286" Type="http://schemas.openxmlformats.org/officeDocument/2006/relationships/slide" Target="slides/slide237.xml"/><Relationship Id="rId451" Type="http://schemas.openxmlformats.org/officeDocument/2006/relationships/slide" Target="slides/slide402.xml"/><Relationship Id="rId50" Type="http://schemas.openxmlformats.org/officeDocument/2006/relationships/slide" Target="slides/slide1.xml"/><Relationship Id="rId104" Type="http://schemas.openxmlformats.org/officeDocument/2006/relationships/slide" Target="slides/slide55.xml"/><Relationship Id="rId146" Type="http://schemas.openxmlformats.org/officeDocument/2006/relationships/slide" Target="slides/slide97.xml"/><Relationship Id="rId188" Type="http://schemas.openxmlformats.org/officeDocument/2006/relationships/slide" Target="slides/slide139.xml"/><Relationship Id="rId311" Type="http://schemas.openxmlformats.org/officeDocument/2006/relationships/slide" Target="slides/slide262.xml"/><Relationship Id="rId353" Type="http://schemas.openxmlformats.org/officeDocument/2006/relationships/slide" Target="slides/slide304.xml"/><Relationship Id="rId395" Type="http://schemas.openxmlformats.org/officeDocument/2006/relationships/slide" Target="slides/slide346.xml"/><Relationship Id="rId409" Type="http://schemas.openxmlformats.org/officeDocument/2006/relationships/slide" Target="slides/slide360.xml"/><Relationship Id="rId92" Type="http://schemas.openxmlformats.org/officeDocument/2006/relationships/slide" Target="slides/slide43.xml"/><Relationship Id="rId213" Type="http://schemas.openxmlformats.org/officeDocument/2006/relationships/slide" Target="slides/slide164.xml"/><Relationship Id="rId420" Type="http://schemas.openxmlformats.org/officeDocument/2006/relationships/slide" Target="slides/slide3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Times New Roman" charset="0"/>
                <a:ea typeface="+mn-ea"/>
                <a:cs typeface="+mn-cs"/>
              </a:defRPr>
            </a:lvl1pPr>
          </a:lstStyle>
          <a:p>
            <a:pPr>
              <a:defRPr/>
            </a:pPr>
            <a:endParaRPr lang="en-US"/>
          </a:p>
        </p:txBody>
      </p:sp>
      <p:sp>
        <p:nvSpPr>
          <p:cNvPr id="110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pPr>
              <a:defRPr/>
            </a:pPr>
            <a:fld id="{8A6C571D-657D-4045-85C6-EA9BE5ED5A04}" type="slidenum">
              <a:rPr lang="en-US"/>
              <a:pPr>
                <a:defRPr/>
              </a:pPr>
              <a:t>‹#›</a:t>
            </a:fld>
            <a:endParaRPr lang="en-US"/>
          </a:p>
        </p:txBody>
      </p:sp>
    </p:spTree>
    <p:extLst>
      <p:ext uri="{BB962C8B-B14F-4D97-AF65-F5344CB8AC3E}">
        <p14:creationId xmlns:p14="http://schemas.microsoft.com/office/powerpoint/2010/main" val="2119944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effectLst>
                  <a:outerShdw blurRad="38100" dist="38100" dir="2700000" algn="tl">
                    <a:srgbClr val="DDDDDD"/>
                  </a:outerShdw>
                </a:effectLst>
                <a:ea typeface="+mn-ea"/>
                <a:cs typeface="+mn-cs"/>
              </a:defRPr>
            </a:lvl1pPr>
          </a:lstStyle>
          <a:p>
            <a:pPr>
              <a:defRPr/>
            </a:pPr>
            <a:endParaRPr lang="en-US"/>
          </a:p>
        </p:txBody>
      </p:sp>
      <p:sp>
        <p:nvSpPr>
          <p:cNvPr id="2191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32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32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DDDDDD"/>
                  </a:outerShdw>
                </a:effectLst>
              </a:defRPr>
            </a:lvl1pPr>
          </a:lstStyle>
          <a:p>
            <a:pPr>
              <a:defRPr/>
            </a:pPr>
            <a:fld id="{9F12BBEC-CB9D-634C-9BB8-B08CD875DA0C}" type="slidenum">
              <a:rPr lang="en-US"/>
              <a:pPr>
                <a:defRPr/>
              </a:pPr>
              <a:t>‹#›</a:t>
            </a:fld>
            <a:endParaRPr lang="en-US"/>
          </a:p>
        </p:txBody>
      </p:sp>
    </p:spTree>
    <p:extLst>
      <p:ext uri="{BB962C8B-B14F-4D97-AF65-F5344CB8AC3E}">
        <p14:creationId xmlns:p14="http://schemas.microsoft.com/office/powerpoint/2010/main" val="1173425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0" fontAlgn="base" hangingPunct="0">
              <a:spcBef>
                <a:spcPct val="30000"/>
              </a:spcBef>
              <a:spcAft>
                <a:spcPct val="0"/>
              </a:spcAft>
            </a:pPr>
            <a:r>
              <a:rPr lang="en-US"/>
              <a:t>The two words above indicate the way I wrote 1 Timothy prior to 19 July 2022</a:t>
            </a:r>
          </a:p>
        </p:txBody>
      </p:sp>
    </p:spTree>
    <p:extLst>
      <p:ext uri="{BB962C8B-B14F-4D97-AF65-F5344CB8AC3E}">
        <p14:creationId xmlns:p14="http://schemas.microsoft.com/office/powerpoint/2010/main" val="209175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ترتيب او تنظيم خدمات العبادة في الكنيسة بشكل رئيسي من خلال عدم السماح لأي شخص بالقيادة.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5775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19975-F292-FC43-8F2E-223E03A37527}"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230A-020D-2649-A4F2-FEADC2BD6F73}"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28A0FB-4956-634D-A5F3-DC4C18F6E6D6}"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D8285-8ABB-ED46-A896-024E2749E0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A597B5-FAD2-CF46-8DFD-72D7AA2DC9CF}"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984E6-B944-764F-938D-B262A023C7F6}"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rtl="0" eaLnBrk="1" latinLnBrk="0" hangingPunct="1">
              <a:spcBef>
                <a:spcPts val="400"/>
              </a:spcBef>
            </a:pPr>
            <a:r>
              <a:rPr lang="en-US" dirty="0">
                <a:ea typeface="ＭＳ Ｐゴシック" charset="0"/>
                <a:cs typeface="ＭＳ Ｐゴシック" charset="0"/>
              </a:rPr>
              <a:t>NS-07-1Cor1-9-slide 157</a:t>
            </a:r>
          </a:p>
          <a:p>
            <a:pPr algn="l" rtl="0" eaLnBrk="1" latinLnBrk="0" hangingPunct="1">
              <a:spcBef>
                <a:spcPts val="400"/>
              </a:spcBef>
            </a:pPr>
            <a:r>
              <a:rPr lang="en-US">
                <a:ea typeface="ＭＳ Ｐゴシック" charset="0"/>
                <a:cs typeface="ＭＳ Ｐゴシック" charset="0"/>
              </a:rPr>
              <a:t>NS-15-1Tim-214</a:t>
            </a:r>
          </a:p>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247E5-5A94-AB48-AE3D-1182E935F35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3CF4-739B-FC45-B845-FFC5E3D264E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a:extLst>
              <a:ext uri="{FF2B5EF4-FFF2-40B4-BE49-F238E27FC236}">
                <a16:creationId xmlns:a16="http://schemas.microsoft.com/office/drawing/2014/main" id="{BD27F150-A493-A342-8D19-2853BB33A5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3CB8A-9943-884D-B45D-853504784FC2}"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1410" name="Rectangle 2">
            <a:extLst>
              <a:ext uri="{FF2B5EF4-FFF2-40B4-BE49-F238E27FC236}">
                <a16:creationId xmlns:a16="http://schemas.microsoft.com/office/drawing/2014/main" id="{C0DFB41F-6CD2-844A-9D92-BAC1398720CC}"/>
              </a:ext>
            </a:extLst>
          </p:cNvPr>
          <p:cNvSpPr>
            <a:spLocks noGrp="1" noRot="1" noChangeAspect="1" noChangeArrowheads="1"/>
          </p:cNvSpPr>
          <p:nvPr>
            <p:ph type="sldImg"/>
          </p:nvPr>
        </p:nvSpPr>
        <p:spPr>
          <a:solidFill>
            <a:srgbClr val="FFFFFF"/>
          </a:solidFill>
          <a:ln/>
        </p:spPr>
      </p:sp>
      <p:sp>
        <p:nvSpPr>
          <p:cNvPr id="401411" name="Rectangle 3">
            <a:extLst>
              <a:ext uri="{FF2B5EF4-FFF2-40B4-BE49-F238E27FC236}">
                <a16:creationId xmlns:a16="http://schemas.microsoft.com/office/drawing/2014/main" id="{BE5A260D-90A4-054A-BD8F-FC1740944DC2}"/>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تؤثر معتقداتك على كل شيء عنك - سرا وعلانية. فراقبها!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5280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a:extLst>
              <a:ext uri="{FF2B5EF4-FFF2-40B4-BE49-F238E27FC236}">
                <a16:creationId xmlns:a16="http://schemas.microsoft.com/office/drawing/2014/main" id="{3001311A-370F-8E4E-8AEA-CE091C1B4A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2B0C7D-6C69-384D-A123-32A0761B95AE}"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3458" name="Rectangle 2">
            <a:extLst>
              <a:ext uri="{FF2B5EF4-FFF2-40B4-BE49-F238E27FC236}">
                <a16:creationId xmlns:a16="http://schemas.microsoft.com/office/drawing/2014/main" id="{3450C118-96ED-0443-B8C4-793B8E9F4AAD}"/>
              </a:ext>
            </a:extLst>
          </p:cNvPr>
          <p:cNvSpPr>
            <a:spLocks noGrp="1" noRot="1" noChangeAspect="1" noChangeArrowheads="1"/>
          </p:cNvSpPr>
          <p:nvPr>
            <p:ph type="sldImg"/>
          </p:nvPr>
        </p:nvSpPr>
        <p:spPr>
          <a:solidFill>
            <a:srgbClr val="FFFFFF"/>
          </a:solidFill>
          <a:ln/>
        </p:spPr>
      </p:sp>
      <p:sp>
        <p:nvSpPr>
          <p:cNvPr id="403459" name="Rectangle 3">
            <a:extLst>
              <a:ext uri="{FF2B5EF4-FFF2-40B4-BE49-F238E27FC236}">
                <a16:creationId xmlns:a16="http://schemas.microsoft.com/office/drawing/2014/main" id="{C636442E-86EE-9640-A811-78CC18D1CEE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a:extLst>
              <a:ext uri="{FF2B5EF4-FFF2-40B4-BE49-F238E27FC236}">
                <a16:creationId xmlns:a16="http://schemas.microsoft.com/office/drawing/2014/main" id="{CB1FF965-BE40-C449-9F1D-AA9CA211E8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BDAE9-69DA-C346-B4D2-7E1AE695F55C}"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5506" name="Rectangle 2">
            <a:extLst>
              <a:ext uri="{FF2B5EF4-FFF2-40B4-BE49-F238E27FC236}">
                <a16:creationId xmlns:a16="http://schemas.microsoft.com/office/drawing/2014/main" id="{57AACBF9-9EC8-7F45-B61E-40E2DB22DA59}"/>
              </a:ext>
            </a:extLst>
          </p:cNvPr>
          <p:cNvSpPr>
            <a:spLocks noGrp="1" noRot="1" noChangeAspect="1" noChangeArrowheads="1"/>
          </p:cNvSpPr>
          <p:nvPr>
            <p:ph type="sldImg"/>
          </p:nvPr>
        </p:nvSpPr>
        <p:spPr>
          <a:solidFill>
            <a:srgbClr val="FFFFFF"/>
          </a:solidFill>
          <a:ln/>
        </p:spPr>
      </p:sp>
      <p:sp>
        <p:nvSpPr>
          <p:cNvPr id="405507" name="Rectangle 3">
            <a:extLst>
              <a:ext uri="{FF2B5EF4-FFF2-40B4-BE49-F238E27FC236}">
                <a16:creationId xmlns:a16="http://schemas.microsoft.com/office/drawing/2014/main" id="{2BF9F264-25CE-2E4D-9BFC-0940DB5E0B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a:extLst>
              <a:ext uri="{FF2B5EF4-FFF2-40B4-BE49-F238E27FC236}">
                <a16:creationId xmlns:a16="http://schemas.microsoft.com/office/drawing/2014/main" id="{D0BAA613-0EA5-0940-BB8B-A665CE1069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23AD71-28DA-FF41-ADB3-5A5F09598774}"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7554" name="Rectangle 2">
            <a:extLst>
              <a:ext uri="{FF2B5EF4-FFF2-40B4-BE49-F238E27FC236}">
                <a16:creationId xmlns:a16="http://schemas.microsoft.com/office/drawing/2014/main" id="{072A0D0D-B540-4F46-8C93-38762F0AD5FE}"/>
              </a:ext>
            </a:extLst>
          </p:cNvPr>
          <p:cNvSpPr>
            <a:spLocks noGrp="1" noRot="1" noChangeAspect="1" noChangeArrowheads="1" noTextEdit="1"/>
          </p:cNvSpPr>
          <p:nvPr>
            <p:ph type="sldImg"/>
          </p:nvPr>
        </p:nvSpPr>
        <p:spPr>
          <a:ln/>
        </p:spPr>
      </p:sp>
      <p:sp>
        <p:nvSpPr>
          <p:cNvPr id="407555" name="Rectangle 3">
            <a:extLst>
              <a:ext uri="{FF2B5EF4-FFF2-40B4-BE49-F238E27FC236}">
                <a16:creationId xmlns:a16="http://schemas.microsoft.com/office/drawing/2014/main" id="{0FD80B21-1972-6748-9500-9CD622EBFF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a:extLst>
              <a:ext uri="{FF2B5EF4-FFF2-40B4-BE49-F238E27FC236}">
                <a16:creationId xmlns:a16="http://schemas.microsoft.com/office/drawing/2014/main" id="{504B4EAF-4308-8F4F-A7EF-6A62F25C9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3754C3-2FFD-E145-A650-C49B619D6E95}"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9602" name="Rectangle 2">
            <a:extLst>
              <a:ext uri="{FF2B5EF4-FFF2-40B4-BE49-F238E27FC236}">
                <a16:creationId xmlns:a16="http://schemas.microsoft.com/office/drawing/2014/main" id="{DEB87BC2-8903-E445-9532-0AEF60DDA4C3}"/>
              </a:ext>
            </a:extLst>
          </p:cNvPr>
          <p:cNvSpPr>
            <a:spLocks noGrp="1" noRot="1" noChangeAspect="1" noChangeArrowheads="1" noTextEdit="1"/>
          </p:cNvSpPr>
          <p:nvPr>
            <p:ph type="sldImg"/>
          </p:nvPr>
        </p:nvSpPr>
        <p:spPr>
          <a:ln/>
        </p:spPr>
      </p:sp>
      <p:sp>
        <p:nvSpPr>
          <p:cNvPr id="409603" name="Rectangle 3">
            <a:extLst>
              <a:ext uri="{FF2B5EF4-FFF2-40B4-BE49-F238E27FC236}">
                <a16:creationId xmlns:a16="http://schemas.microsoft.com/office/drawing/2014/main" id="{B5387F9F-49CF-AC45-A0F3-DBE4C77F2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a:extLst>
              <a:ext uri="{FF2B5EF4-FFF2-40B4-BE49-F238E27FC236}">
                <a16:creationId xmlns:a16="http://schemas.microsoft.com/office/drawing/2014/main" id="{979B936F-107E-8942-AE74-C15B1CA57E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C5F534-BE41-A34D-8D0B-8F124FC8B4CA}"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8642" name="Rectangle 2">
            <a:extLst>
              <a:ext uri="{FF2B5EF4-FFF2-40B4-BE49-F238E27FC236}">
                <a16:creationId xmlns:a16="http://schemas.microsoft.com/office/drawing/2014/main" id="{01E6AC20-7F66-FA45-8F20-7A838E96F0AD}"/>
              </a:ext>
            </a:extLst>
          </p:cNvPr>
          <p:cNvSpPr>
            <a:spLocks noGrp="1" noRot="1" noChangeAspect="1" noChangeArrowheads="1"/>
          </p:cNvSpPr>
          <p:nvPr>
            <p:ph type="sldImg"/>
          </p:nvPr>
        </p:nvSpPr>
        <p:spPr>
          <a:solidFill>
            <a:srgbClr val="FFFFFF"/>
          </a:solidFill>
          <a:ln/>
        </p:spPr>
      </p:sp>
      <p:sp>
        <p:nvSpPr>
          <p:cNvPr id="368643" name="Rectangle 3">
            <a:extLst>
              <a:ext uri="{FF2B5EF4-FFF2-40B4-BE49-F238E27FC236}">
                <a16:creationId xmlns:a16="http://schemas.microsoft.com/office/drawing/2014/main" id="{71AAB1B2-048C-944C-9EDD-AF7AEC3DC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a:extLst>
              <a:ext uri="{FF2B5EF4-FFF2-40B4-BE49-F238E27FC236}">
                <a16:creationId xmlns:a16="http://schemas.microsoft.com/office/drawing/2014/main" id="{423FC0D8-96F1-B345-9A41-4B147E1CD0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33F358-E1EA-B845-A3C5-615894F0F63F}"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70690" name="Rectangle 2">
            <a:extLst>
              <a:ext uri="{FF2B5EF4-FFF2-40B4-BE49-F238E27FC236}">
                <a16:creationId xmlns:a16="http://schemas.microsoft.com/office/drawing/2014/main" id="{19C12D3D-1F9B-E940-8DA9-837901EEE3E3}"/>
              </a:ext>
            </a:extLst>
          </p:cNvPr>
          <p:cNvSpPr>
            <a:spLocks noGrp="1" noRot="1" noChangeAspect="1" noChangeArrowheads="1" noTextEdit="1"/>
          </p:cNvSpPr>
          <p:nvPr>
            <p:ph type="sldImg"/>
          </p:nvPr>
        </p:nvSpPr>
        <p:spPr>
          <a:solidFill>
            <a:srgbClr val="FFFFFF"/>
          </a:solidFill>
          <a:ln/>
        </p:spPr>
      </p:sp>
      <p:sp>
        <p:nvSpPr>
          <p:cNvPr id="370691" name="Rectangle 3">
            <a:extLst>
              <a:ext uri="{FF2B5EF4-FFF2-40B4-BE49-F238E27FC236}">
                <a16:creationId xmlns:a16="http://schemas.microsoft.com/office/drawing/2014/main" id="{650DCB40-ED76-1544-8D52-BAA490EABD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b="1" dirty="0">
                <a:latin typeface="Arial" panose="020B0604020202020204" pitchFamily="34" charset="0"/>
                <a:ea typeface="ＭＳ Ｐゴシック" panose="020B0600070205080204" pitchFamily="34" charset="-128"/>
              </a:rPr>
              <a:t>Having seen the structure, it is vital that the dynamics be understood.</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70A3C-F668-DC4F-A634-4C29595050D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901F95-7FE0-FE4D-A03D-D543A06F8D69}"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5D2F60-85C8-E347-9279-DDFDCC0FD9C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148C95-8724-C340-BF85-A3701FAF015A}"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ألا تكون المجموعات الفرعية المختلفة لكنيستنا عرضة لهجوم العدو</a:t>
            </a:r>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1598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BB430-FA32-C14F-9344-2C9D7F3EEE07}"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تؤثر معتقداتك على كل شيء عنك - سرا وعلانية. فراقبها!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230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263</a:t>
            </a:fld>
            <a:endParaRPr lang="en-US"/>
          </a:p>
        </p:txBody>
      </p:sp>
    </p:spTree>
    <p:extLst>
      <p:ext uri="{BB962C8B-B14F-4D97-AF65-F5344CB8AC3E}">
        <p14:creationId xmlns:p14="http://schemas.microsoft.com/office/powerpoint/2010/main" val="11434117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ألا تكون المجموعات الفرعية المختلفة لكنيستنا عرضة لهجوم العدو</a:t>
            </a:r>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1896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8FED00-29EF-B94C-9EA3-6866B7E4C6DE}" type="slidenum">
              <a:rPr kumimoji="0" lang="en-US" sz="1200" b="1" i="0" u="none" strike="noStrike" kern="1200" cap="none" spc="0" normalizeH="0" baseline="0" noProof="0" smtClean="0">
                <a:ln>
                  <a:noFill/>
                </a:ln>
                <a:solidFill>
                  <a:srgbClr val="000000"/>
                </a:solidFill>
                <a:effectLst>
                  <a:outerShdw blurRad="38100" dist="38100" dir="2700000" algn="tl">
                    <a:srgbClr val="DDDDDD"/>
                  </a:outerShdw>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315</a:t>
            </a:fld>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26" charset="0"/>
              <a:ea typeface="ＭＳ Ｐゴシック" charset="0"/>
            </a:endParaRPr>
          </a:p>
        </p:txBody>
      </p:sp>
      <p:sp>
        <p:nvSpPr>
          <p:cNvPr id="389122" name="Rectangle 2"/>
          <p:cNvSpPr>
            <a:spLocks noGrp="1" noRot="1" noChangeAspect="1" noChangeArrowheads="1"/>
          </p:cNvSpPr>
          <p:nvPr>
            <p:ph type="sldImg"/>
          </p:nvPr>
        </p:nvSpPr>
        <p:spPr>
          <a:xfrm>
            <a:off x="838200" y="457200"/>
            <a:ext cx="5181600" cy="3886200"/>
          </a:xfrm>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Look how EARLY certain books were deemed to be Scripture!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قاوم المادية التي تستبدل التقوى بالردة.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6446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6438042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344</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7721046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Winning a NASCAR race takes incredible teamwork to beat the competition. The driver must communicate constantly with the pit crew to assure that the fuel consumption is perfect, the tires able to make it to the end of the race, and the engine not overheated. Likewise, believers need constantly to keep life in balance with one another to persevere to the end of our race. </a:t>
            </a:r>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360</a:t>
            </a:fld>
            <a:endParaRPr lang="en-US"/>
          </a:p>
        </p:txBody>
      </p:sp>
    </p:spTree>
    <p:extLst>
      <p:ext uri="{BB962C8B-B14F-4D97-AF65-F5344CB8AC3E}">
        <p14:creationId xmlns:p14="http://schemas.microsoft.com/office/powerpoint/2010/main" val="310591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قاوم المادية التي تستبدل التقوى بالردة.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6446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373</a:t>
            </a:fld>
            <a:endParaRPr lang="en-US"/>
          </a:p>
        </p:txBody>
      </p:sp>
    </p:spTree>
    <p:extLst>
      <p:ext uri="{BB962C8B-B14F-4D97-AF65-F5344CB8AC3E}">
        <p14:creationId xmlns:p14="http://schemas.microsoft.com/office/powerpoint/2010/main" val="350076938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78765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4245864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978809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550921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تجنب التطرف في الكثير من القواعد وعدد قليل جدا من القواعد.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8451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ترتيب او تنظيم خدمات العبادة في الكنيسة بشكل رئيسي من خلال عدم السماح لأي شخص بالقيادة.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466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تؤثر معتقداتك على كل شيء عنك - سرا وعلانية. فراقبها!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29465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ألا تكون المجموعات الفرعية المختلفة لكنيستنا عرضة لهجوم العدو</a:t>
            </a:r>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32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قاوم المادية التي تستبدل التقوى بالردة.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580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087963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804280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Should we just live and let live?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1721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062386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519740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p:cNvSpPr>
          <p:nvPr>
            <p:ph type="sldImg"/>
          </p:nvPr>
        </p:nvSpPr>
        <p:spPr>
          <a:ln/>
        </p:spPr>
      </p:sp>
      <p:sp>
        <p:nvSpPr>
          <p:cNvPr id="398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Each small group of 3-4 people can discuss one of these 3 questions for 5 minutes or else all 3 is there is sufficient time (15 minutes).  After the discussion time is up and each group reports back to the class, click on the answer to reveal what the course notes teaches at the bottom of page 223.</a:t>
            </a:r>
          </a:p>
        </p:txBody>
      </p:sp>
      <p:sp>
        <p:nvSpPr>
          <p:cNvPr id="4" name="Slide Number Placeholder 3"/>
          <p:cNvSpPr>
            <a:spLocks noGrp="1"/>
          </p:cNvSpPr>
          <p:nvPr>
            <p:ph type="sldNum" sz="quarter" idx="5"/>
          </p:nvPr>
        </p:nvSpPr>
        <p:spPr/>
        <p:txBody>
          <a:bodyPr/>
          <a:lstStyle/>
          <a:p>
            <a:pPr>
              <a:defRPr/>
            </a:pPr>
            <a:fld id="{20877316-868C-E943-A7B1-ADB6C3C3029D}" type="slidenum">
              <a:rPr lang="en-US" smtClean="0"/>
              <a:pPr>
                <a:defRPr/>
              </a:pPr>
              <a:t>398</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ln/>
        </p:spPr>
      </p:sp>
      <p:sp>
        <p:nvSpPr>
          <p:cNvPr id="2232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How Much Is That Preacher in the Window?</a:t>
            </a:r>
            <a:br>
              <a:rPr lang="en-US" dirty="0">
                <a:ea typeface="ＭＳ Ｐゴシック" charset="0"/>
                <a:cs typeface="ＭＳ Ｐゴシック" charset="0"/>
              </a:rPr>
            </a:br>
            <a:br>
              <a:rPr lang="en-US" dirty="0">
                <a:ea typeface="ＭＳ Ｐゴシック" charset="0"/>
                <a:cs typeface="ＭＳ Ｐゴシック" charset="0"/>
              </a:rPr>
            </a:br>
            <a:r>
              <a:rPr lang="en-US" dirty="0">
                <a:ea typeface="ＭＳ Ｐゴシック" charset="0"/>
                <a:cs typeface="ＭＳ Ｐゴシック" charset="0"/>
              </a:rPr>
              <a:t>By Jean Shaw</a:t>
            </a:r>
          </a:p>
          <a:p>
            <a:r>
              <a:rPr lang="en-US" i="1" dirty="0">
                <a:ea typeface="ＭＳ Ｐゴシック" charset="0"/>
                <a:cs typeface="ＭＳ Ｐゴシック" charset="0"/>
              </a:rPr>
              <a:t>Editor’s note: A recent editorial by editor-in-chief Bob </a:t>
            </a:r>
            <a:r>
              <a:rPr lang="en-US" i="1" dirty="0" err="1">
                <a:ea typeface="ＭＳ Ｐゴシック" charset="0"/>
                <a:cs typeface="ＭＳ Ｐゴシック" charset="0"/>
              </a:rPr>
              <a:t>Dasal</a:t>
            </a:r>
            <a:r>
              <a:rPr lang="en-US" i="1" dirty="0">
                <a:ea typeface="ＭＳ Ｐゴシック" charset="0"/>
                <a:cs typeface="ＭＳ Ｐゴシック" charset="0"/>
              </a:rPr>
              <a:t>, which asked whether churches should hire or call their ministerial staff, generated a good deal of response. Obviously, the subject is of great interest to preachers! Therefore, we thought you would enjoy this tongue-in-cheek treatment of the question.</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This is the introductory slide for the class skit available at http://</a:t>
            </a:r>
            <a:r>
              <a:rPr lang="en-US" dirty="0" err="1">
                <a:ea typeface="ＭＳ Ｐゴシック" charset="0"/>
                <a:cs typeface="ＭＳ Ｐゴシック" charset="0"/>
              </a:rPr>
              <a:t>www.pulpithelps.com</a:t>
            </a:r>
            <a:r>
              <a:rPr lang="en-US" dirty="0">
                <a:ea typeface="ＭＳ Ｐゴシック" charset="0"/>
                <a:cs typeface="ＭＳ Ｐゴシック" charset="0"/>
              </a:rPr>
              <a:t>/www/docs/1095-7174.  The skit is a takeoff on the 1950s “How Much is That Doggie in the Window?” song by Patti Page at http://</a:t>
            </a:r>
            <a:r>
              <a:rPr lang="en-US" dirty="0" err="1">
                <a:ea typeface="ＭＳ Ｐゴシック" charset="0"/>
                <a:cs typeface="ＭＳ Ｐゴシック" charset="0"/>
              </a:rPr>
              <a:t>www.youtube.com</a:t>
            </a:r>
            <a:r>
              <a:rPr lang="en-US" dirty="0">
                <a:ea typeface="ＭＳ Ｐゴシック" charset="0"/>
                <a:cs typeface="ＭＳ Ｐゴシック" charset="0"/>
              </a:rPr>
              <a:t>/</a:t>
            </a:r>
            <a:r>
              <a:rPr lang="en-US" dirty="0" err="1">
                <a:ea typeface="ＭＳ Ｐゴシック" charset="0"/>
                <a:cs typeface="ＭＳ Ｐゴシック" charset="0"/>
              </a:rPr>
              <a:t>watch?v</a:t>
            </a:r>
            <a:r>
              <a:rPr lang="en-US" dirty="0">
                <a:ea typeface="ＭＳ Ｐゴシック" charset="0"/>
                <a:cs typeface="ＭＳ Ｐゴシック" charset="0"/>
              </a:rPr>
              <a:t>=2AkLE4X-bbU</a:t>
            </a:r>
          </a:p>
          <a:p>
            <a:endParaRPr lang="en-US" dirty="0">
              <a:ea typeface="ＭＳ Ｐゴシック" charset="0"/>
              <a:cs typeface="ＭＳ Ｐゴシック" charset="0"/>
            </a:endParaRPr>
          </a:p>
          <a:p>
            <a:r>
              <a:rPr lang="en-US" dirty="0">
                <a:ea typeface="ＭＳ Ｐゴシック" charset="0"/>
                <a:cs typeface="ＭＳ Ｐゴシック" charset="0"/>
              </a:rPr>
              <a:t>The text is below for each slide.</a:t>
            </a:r>
          </a:p>
          <a:p>
            <a:r>
              <a:rPr lang="en-US" dirty="0">
                <a:ea typeface="ＭＳ Ｐゴシック" charset="0"/>
                <a:cs typeface="ＭＳ Ｐゴシック" charset="0"/>
              </a:rPr>
              <a:t>________________</a:t>
            </a:r>
          </a:p>
          <a:p>
            <a:endParaRPr lang="en-US" dirty="0">
              <a:ea typeface="ＭＳ Ｐゴシック" charset="0"/>
              <a:cs typeface="ＭＳ Ｐゴシック" charset="0"/>
            </a:endParaRPr>
          </a:p>
          <a:p>
            <a:r>
              <a:rPr lang="en-US" dirty="0">
                <a:ea typeface="ＭＳ Ｐゴシック" charset="0"/>
                <a:cs typeface="ＭＳ Ｐゴシック" charset="0"/>
              </a:rPr>
              <a:t>Good morning, madam. May I help you?</a:t>
            </a:r>
          </a:p>
          <a:p>
            <a:r>
              <a:rPr lang="en-US" b="1" i="1" dirty="0">
                <a:ea typeface="ＭＳ Ｐゴシック" charset="0"/>
                <a:cs typeface="ＭＳ Ｐゴシック" charset="0"/>
              </a:rPr>
              <a:t>Yes, please, I’d like to buy a minister.</a:t>
            </a:r>
          </a:p>
          <a:p>
            <a:r>
              <a:rPr lang="en-US" dirty="0">
                <a:ea typeface="ＭＳ Ｐゴシック" charset="0"/>
                <a:cs typeface="ＭＳ Ｐゴシック" charset="0"/>
              </a:rPr>
              <a:t>Did you have a particular model in mind?</a:t>
            </a:r>
          </a:p>
          <a:p>
            <a:r>
              <a:rPr lang="en-US" b="1" i="1" dirty="0">
                <a:ea typeface="ＭＳ Ｐゴシック" charset="0"/>
                <a:cs typeface="ＭＳ Ｐゴシック" charset="0"/>
              </a:rPr>
              <a:t>I’ve got a description from the Candidate Committee right here. We want a man about 30, well educated, with some experience. Good preacher and teacher. Balanced personality. Serious, but with a sense of humor. Efficient, but not rigid. Good health. Able to identify with all age groups. And, if possible, sings tenor.</a:t>
            </a:r>
          </a:p>
          <a:p>
            <a:r>
              <a:rPr lang="en-US" dirty="0">
                <a:ea typeface="ＭＳ Ｐゴシック" charset="0"/>
                <a:cs typeface="ＭＳ Ｐゴシック" charset="0"/>
              </a:rPr>
              <a:t>Sings tenor?</a:t>
            </a:r>
          </a:p>
          <a:p>
            <a:r>
              <a:rPr lang="en-US" b="1" i="1" dirty="0">
                <a:ea typeface="ＭＳ Ｐゴシック" charset="0"/>
                <a:cs typeface="ＭＳ Ｐゴシック" charset="0"/>
              </a:rPr>
              <a:t>We’re short of tenors in the choir.</a:t>
            </a:r>
          </a:p>
          <a:p>
            <a:r>
              <a:rPr lang="en-US" dirty="0">
                <a:ea typeface="ＭＳ Ｐゴシック" charset="0"/>
                <a:cs typeface="ＭＳ Ｐゴシック" charset="0"/>
              </a:rPr>
              <a:t>I see. Well, that’s quite a list. How much money did you want to spend?</a:t>
            </a:r>
          </a:p>
          <a:p>
            <a:r>
              <a:rPr lang="en-US" b="1" i="1" dirty="0">
                <a:ea typeface="ＭＳ Ｐゴシック" charset="0"/>
                <a:cs typeface="ＭＳ Ｐゴシック" charset="0"/>
              </a:rPr>
              <a:t>The committee says $15,000-$15,500 tops.</a:t>
            </a:r>
          </a:p>
          <a:p>
            <a:r>
              <a:rPr lang="en-US" dirty="0">
                <a:ea typeface="ＭＳ Ｐゴシック" charset="0"/>
                <a:cs typeface="ＭＳ Ｐゴシック" charset="0"/>
              </a:rPr>
              <a:t>Hmm. Well, perhaps we’d better start in the bargain basement.</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85B3AA2-A3FD-534B-85C5-1C0A0085A0BA}"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a:ln/>
        </p:spPr>
      </p:sp>
      <p:sp>
        <p:nvSpPr>
          <p:cNvPr id="2252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dirty="0">
                <a:ea typeface="ＭＳ Ｐゴシック" charset="0"/>
                <a:cs typeface="ＭＳ Ｐゴシック" charset="0"/>
              </a:rPr>
              <a:t>Tell me, how much is that model in the window?</a:t>
            </a:r>
          </a:p>
          <a:p>
            <a:r>
              <a:rPr lang="en-US" dirty="0">
                <a:ea typeface="ＭＳ Ｐゴシック" charset="0"/>
                <a:cs typeface="ＭＳ Ｐゴシック" charset="0"/>
              </a:rPr>
              <a:t>You mean the one in the Pendleton plaid suit and the grey suede dune boots?</a:t>
            </a:r>
          </a:p>
          <a:p>
            <a:r>
              <a:rPr lang="en-US" b="1" i="1" dirty="0">
                <a:ea typeface="ＭＳ Ｐゴシック" charset="0"/>
                <a:cs typeface="ＭＳ Ｐゴシック" charset="0"/>
              </a:rPr>
              <a:t>Yes, that one. He’s a real dream.</a:t>
            </a:r>
          </a:p>
          <a:p>
            <a:r>
              <a:rPr lang="en-US" dirty="0">
                <a:ea typeface="ＭＳ Ｐゴシック" charset="0"/>
                <a:cs typeface="ＭＳ Ｐゴシック" charset="0"/>
              </a:rPr>
              <a:t>That’s our Princeton #467. Has a Ph.D. and AKC papers.</a:t>
            </a:r>
          </a:p>
          <a:p>
            <a:r>
              <a:rPr lang="en-US" b="1" i="1" dirty="0">
                <a:ea typeface="ＭＳ Ｐゴシック" charset="0"/>
                <a:cs typeface="ＭＳ Ｐゴシック" charset="0"/>
              </a:rPr>
              <a:t>AKC?</a:t>
            </a:r>
          </a:p>
          <a:p>
            <a:r>
              <a:rPr lang="en-US" dirty="0">
                <a:ea typeface="ＭＳ Ｐゴシック" charset="0"/>
                <a:cs typeface="ＭＳ Ｐゴシック" charset="0"/>
              </a:rPr>
              <a:t>American Koinonia Council. He sells for $36,000 plus house.</a:t>
            </a:r>
          </a:p>
          <a:p>
            <a:r>
              <a:rPr lang="en-US" b="1" i="1" dirty="0">
                <a:ea typeface="ＭＳ Ｐゴシック" charset="0"/>
                <a:cs typeface="ＭＳ Ｐゴシック" charset="0"/>
              </a:rPr>
              <a:t>Wow! That’s too rich for our blood…</a:t>
            </a:r>
          </a:p>
          <a:p>
            <a:r>
              <a:rPr lang="en-US" dirty="0">
                <a:ea typeface="ＭＳ Ｐゴシック" charset="0"/>
                <a:cs typeface="ＭＳ Ｐゴシック" charset="0"/>
              </a:rPr>
              <a:t>But he’s …an exceptional buy… He’s a little older than 30, but has excellent experience. Aggressive. Good heart. Has a backing of sermons, two of which have been printed in </a:t>
            </a:r>
            <a:r>
              <a:rPr lang="en-US" i="1" dirty="0">
                <a:ea typeface="ＭＳ Ｐゴシック" charset="0"/>
                <a:cs typeface="ＭＳ Ｐゴシック" charset="0"/>
              </a:rPr>
              <a:t>Christianity Today</a:t>
            </a:r>
            <a:r>
              <a:rPr lang="en-US" dirty="0">
                <a:ea typeface="ＭＳ Ｐゴシック" charset="0"/>
                <a:cs typeface="ＭＳ Ｐゴシック" charset="0"/>
              </a:rPr>
              <a:t>.</a:t>
            </a:r>
          </a:p>
          <a:p>
            <a:r>
              <a:rPr lang="en-US" b="1" i="1" dirty="0">
                <a:ea typeface="ＭＳ Ｐゴシック" charset="0"/>
                <a:cs typeface="ＭＳ Ｐゴシック" charset="0"/>
              </a:rPr>
              <a:t>He’s not too bad. Can you do something about his bald head? Mrs. Fulton especially insists that our minister have some hair.</a:t>
            </a:r>
          </a:p>
          <a:p>
            <a:r>
              <a:rPr lang="en-US" dirty="0">
                <a:ea typeface="ＭＳ Ｐゴシック" charset="0"/>
                <a:cs typeface="ＭＳ Ｐゴシック" charset="0"/>
              </a:rPr>
              <a:t>Madam, all our ministers come in a variety of hair styles.</a:t>
            </a:r>
          </a:p>
          <a:p>
            <a:r>
              <a:rPr lang="en-US" b="1" i="1" dirty="0">
                <a:ea typeface="ＭＳ Ｐゴシック" charset="0"/>
                <a:cs typeface="ＭＳ Ｐゴシック" charset="0"/>
              </a:rPr>
              <a:t>I’ll keep him in mind.</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20D06968-CF7B-1345-8655-8F84FC44F4D1}" type="slidenum">
              <a:rPr lang="en-US" smtClean="0"/>
              <a:pPr>
                <a:defRPr/>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a:ln/>
        </p:spPr>
      </p:sp>
      <p:sp>
        <p:nvSpPr>
          <p:cNvPr id="2273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Now let me show you Olympia #222. Four years of varsity sports at Southern Cal. Plays football, basketball, volleyball, and ping-pong. Comes complete with sports equipment.</a:t>
            </a:r>
          </a:p>
          <a:p>
            <a:r>
              <a:rPr lang="en-US" b="1" i="1" dirty="0">
                <a:ea typeface="ＭＳ Ｐゴシック" charset="0"/>
                <a:cs typeface="ＭＳ Ｐゴシック" charset="0"/>
              </a:rPr>
              <a:t>What a physique! He must weigh 200 pounds!</a:t>
            </a:r>
          </a:p>
          <a:p>
            <a:r>
              <a:rPr lang="en-US" dirty="0">
                <a:ea typeface="ＭＳ Ｐゴシック" charset="0"/>
                <a:cs typeface="ＭＳ Ｐゴシック" charset="0"/>
              </a:rPr>
              <a:t>Yes, indeed. You get a lot for your money with this one. And think what he can do for your young people.</a:t>
            </a:r>
          </a:p>
          <a:p>
            <a:r>
              <a:rPr lang="en-US" b="1" i="1" dirty="0">
                <a:ea typeface="ＭＳ Ｐゴシック" charset="0"/>
                <a:cs typeface="ＭＳ Ｐゴシック" charset="0"/>
              </a:rPr>
              <a:t>Great! But how is he at preaching?</a:t>
            </a:r>
          </a:p>
          <a:p>
            <a:r>
              <a:rPr lang="en-US" dirty="0">
                <a:ea typeface="ＭＳ Ｐゴシック" charset="0"/>
                <a:cs typeface="ＭＳ Ｐゴシック" charset="0"/>
              </a:rPr>
              <a:t>I must admit he’s not St. Peter. But you can’t expect good sermons and a church-wide athletic program too!</a:t>
            </a:r>
          </a:p>
          <a:p>
            <a:r>
              <a:rPr lang="en-US" b="1" i="1" dirty="0">
                <a:ea typeface="ＭＳ Ｐゴシック" charset="0"/>
                <a:cs typeface="ＭＳ Ｐゴシック" charset="0"/>
              </a:rPr>
              <a:t>I suppose not. Still…</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9213162B-1F79-0242-82FE-877AB6A8F495}" type="slidenum">
              <a:rPr lang="en-US" smtClean="0"/>
              <a:pPr>
                <a:defRPr/>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a:ln/>
        </p:spPr>
      </p:sp>
      <p:sp>
        <p:nvSpPr>
          <p:cNvPr id="2293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Let me show you our IBM 400. Now here’s a preacher. All his sermons are superb—well-researched, copious anecdotes, and they always have three points. And—he comes with a full set of Calvin’s Commentaries at no extra charge! You get the whole package for $18,300.</a:t>
            </a:r>
          </a:p>
          <a:p>
            <a:r>
              <a:rPr lang="en-US" b="1" i="1" dirty="0">
                <a:ea typeface="ＭＳ Ｐゴシック" charset="0"/>
                <a:cs typeface="ＭＳ Ｐゴシック" charset="0"/>
              </a:rPr>
              <a:t>He’s wearing awfully thick glasses.</a:t>
            </a:r>
          </a:p>
          <a:p>
            <a:r>
              <a:rPr lang="en-US" dirty="0">
                <a:ea typeface="ＭＳ Ｐゴシック" charset="0"/>
                <a:cs typeface="ＭＳ Ｐゴシック" charset="0"/>
              </a:rPr>
              <a:t>For $220 more we put in contact lenses.</a:t>
            </a:r>
          </a:p>
          <a:p>
            <a:r>
              <a:rPr lang="en-US" b="1" i="1" dirty="0">
                <a:ea typeface="ＭＳ Ｐゴシック" charset="0"/>
                <a:cs typeface="ＭＳ Ｐゴシック" charset="0"/>
              </a:rPr>
              <a:t>I don’t know. He might study too much. We don’t want a man who’s in his office all the time.</a:t>
            </a:r>
          </a:p>
          <a:p>
            <a:r>
              <a:rPr lang="en-US" dirty="0">
                <a:ea typeface="ＭＳ Ｐゴシック" charset="0"/>
                <a:cs typeface="ＭＳ Ｐゴシック" charset="0"/>
              </a:rPr>
              <a:t>Of course… [But he] comes from a management background. Trained in business operations. Adept with committees. Gets his work done by 11:30 every morning.</a:t>
            </a:r>
          </a:p>
          <a:p>
            <a:r>
              <a:rPr lang="en-US" b="1" i="1" dirty="0">
                <a:ea typeface="ＭＳ Ｐゴシック" charset="0"/>
                <a:cs typeface="ＭＳ Ｐゴシック" charset="0"/>
              </a:rPr>
              <a:t>His tag says he’s an IBM 486sx.</a:t>
            </a:r>
          </a:p>
          <a:p>
            <a:r>
              <a:rPr lang="en-US" dirty="0">
                <a:ea typeface="ＭＳ Ｐゴシック" charset="0"/>
                <a:cs typeface="ＭＳ Ｐゴシック" charset="0"/>
              </a:rPr>
              <a:t>Madam, you have a discerning eye. Innovative Biblical Methods. This man will positively revitalize your church.</a:t>
            </a:r>
          </a:p>
          <a:p>
            <a:r>
              <a:rPr lang="en-US" b="1" i="1" dirty="0">
                <a:ea typeface="ＭＳ Ｐゴシック" charset="0"/>
                <a:cs typeface="ＭＳ Ｐゴシック" charset="0"/>
              </a:rPr>
              <a:t>I’m not sure our church wants to be revitalized. Haven’t you got something less revolutionary?</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893E5663-7AE9-764D-8658-CEACF61AF10D}" type="slidenum">
              <a:rPr lang="en-US" smtClean="0"/>
              <a:pPr>
                <a:defRPr/>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a:ln/>
        </p:spPr>
      </p:sp>
      <p:sp>
        <p:nvSpPr>
          <p:cNvPr id="2314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Well, would you like someone of the social worker type? We have this Ghetto #130.</a:t>
            </a:r>
          </a:p>
          <a:p>
            <a:r>
              <a:rPr lang="en-US" b="1" i="1" dirty="0">
                <a:ea typeface="ＭＳ Ｐゴシック" charset="0"/>
                <a:cs typeface="ＭＳ Ｐゴシック" charset="0"/>
              </a:rPr>
              <a:t>The man with the beard? Good gracious, no. Mrs. Fulton would never go for that.</a:t>
            </a:r>
          </a:p>
          <a:p>
            <a:r>
              <a:rPr lang="en-US" dirty="0">
                <a:ea typeface="ＭＳ Ｐゴシック" charset="0"/>
                <a:cs typeface="ＭＳ Ｐゴシック" charset="0"/>
              </a:rPr>
              <a:t>How about our Empathy #41C? His forte is counseling. Very sympathetic. Patient. Good with people who have problems.</a:t>
            </a:r>
          </a:p>
          <a:p>
            <a:r>
              <a:rPr lang="en-US" b="1" i="1" dirty="0">
                <a:ea typeface="ＭＳ Ｐゴシック" charset="0"/>
                <a:cs typeface="ＭＳ Ｐゴシック" charset="0"/>
              </a:rPr>
              <a:t>Everyone in our church has problems. But he might not get out and visit new people. We really need a man who does a lot of visitation. You see, all our people are very busy and…</a:t>
            </a:r>
          </a:p>
          <a:p>
            <a:r>
              <a:rPr lang="en-US" dirty="0">
                <a:ea typeface="ＭＳ Ｐゴシック" charset="0"/>
                <a:cs typeface="ＭＳ Ｐゴシック" charset="0"/>
              </a:rPr>
              <a:t>Yes, yes. I understand. You want a minister who can do everything well.</a:t>
            </a:r>
          </a:p>
          <a:p>
            <a:r>
              <a:rPr lang="en-US" b="1" i="1" dirty="0">
                <a:ea typeface="ＭＳ Ｐゴシック" charset="0"/>
                <a:cs typeface="ＭＳ Ｐゴシック" charset="0"/>
              </a:rPr>
              <a:t>That’s it! Haven’t you got somebody like that?</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98D7E7DB-1517-A545-B4E8-D5CFF8F07541}" type="slidenum">
              <a:rPr lang="en-US" smtClean="0"/>
              <a:pPr>
                <a:defRPr/>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a:ln/>
        </p:spPr>
      </p:sp>
      <p:sp>
        <p:nvSpPr>
          <p:cNvPr id="2334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I’m thinking. In our back room we have a minister who was traded in last week. Excellent man, but he broke down after three years. If you don’t mind a used model, we can sell him at a reduced price.</a:t>
            </a:r>
          </a:p>
          <a:p>
            <a:r>
              <a:rPr lang="en-US" b="1" i="1" dirty="0">
                <a:ea typeface="ＭＳ Ｐゴシック" charset="0"/>
                <a:cs typeface="ＭＳ Ｐゴシック" charset="0"/>
              </a:rPr>
              <a:t>Well, we had hoped for someone brand-new. We just redecorated the sanctuary, and we wanted a new minister to go with it.</a:t>
            </a:r>
          </a:p>
          <a:p>
            <a:r>
              <a:rPr lang="en-US" dirty="0">
                <a:ea typeface="ＭＳ Ｐゴシック" charset="0"/>
                <a:cs typeface="ＭＳ Ｐゴシック" charset="0"/>
              </a:rPr>
              <a:t>Of course. But with a little exterior work, and a fresh suit, this man will look like he just came out of the box. No one will ever know. Let me bring him out and you can look him over.</a:t>
            </a:r>
          </a:p>
          <a:p>
            <a:r>
              <a:rPr lang="en-US" b="1" i="1" dirty="0">
                <a:ea typeface="ＭＳ Ｐゴシック" charset="0"/>
                <a:cs typeface="ＭＳ Ｐゴシック" charset="0"/>
              </a:rPr>
              <a:t>All right. Honestly, this minister shopping is exhausting. It’s so hard to get your money’s worth. Tell me, do you accept coupons, and do you double them? What about rebates?</a:t>
            </a:r>
          </a:p>
          <a:p>
            <a:r>
              <a:rPr lang="en-US" dirty="0">
                <a:ea typeface="ＭＳ Ｐゴシック" charset="0"/>
                <a:cs typeface="ＭＳ Ｐゴシック" charset="0"/>
              </a:rPr>
              <a:t>Uh, no. But if there’s any dissatisfaction after six months, we send a new congregation for the balance of the year. That usually takes care of most problems.</a:t>
            </a:r>
          </a:p>
          <a:p>
            <a:endParaRPr lang="en-US" dirty="0">
              <a:ea typeface="ＭＳ Ｐゴシック" charset="0"/>
              <a:cs typeface="ＭＳ Ｐゴシック" charset="0"/>
            </a:endParaRPr>
          </a:p>
          <a:p>
            <a:r>
              <a:rPr lang="en-US" dirty="0">
                <a:ea typeface="ＭＳ Ｐゴシック" charset="0"/>
                <a:cs typeface="ＭＳ Ｐゴシック" charset="0"/>
              </a:rPr>
              <a:t>©Jean Shaw. From the book, </a:t>
            </a:r>
            <a:r>
              <a:rPr lang="en-US" i="1" dirty="0">
                <a:ea typeface="ＭＳ Ｐゴシック" charset="0"/>
                <a:cs typeface="ＭＳ Ｐゴシック" charset="0"/>
              </a:rPr>
              <a:t>Please Don’t Stand up in My Canoe</a:t>
            </a:r>
            <a:r>
              <a:rPr lang="en-US" dirty="0">
                <a:ea typeface="ＭＳ Ｐゴシック" charset="0"/>
                <a:cs typeface="ＭＳ Ｐゴシック" charset="0"/>
              </a:rPr>
              <a:t>, Zondervan, 1976, Via </a:t>
            </a:r>
            <a:r>
              <a:rPr lang="en-US" i="1" dirty="0">
                <a:ea typeface="ＭＳ Ｐゴシック" charset="0"/>
                <a:cs typeface="ＭＳ Ｐゴシック" charset="0"/>
              </a:rPr>
              <a:t>Contact. </a:t>
            </a:r>
            <a:br>
              <a:rPr lang="en-US" i="1" dirty="0">
                <a:ea typeface="ＭＳ Ｐゴシック" charset="0"/>
                <a:cs typeface="ＭＳ Ｐゴシック" charset="0"/>
              </a:rPr>
            </a:br>
            <a:r>
              <a:rPr lang="en-US" dirty="0">
                <a:ea typeface="ＭＳ Ｐゴシック" charset="0"/>
                <a:cs typeface="ＭＳ Ｐゴシック" charset="0"/>
              </a:rPr>
              <a:t>Reprinted by permission at http://</a:t>
            </a:r>
            <a:r>
              <a:rPr lang="en-US" dirty="0" err="1">
                <a:ea typeface="ＭＳ Ｐゴシック" charset="0"/>
                <a:cs typeface="ＭＳ Ｐゴシック" charset="0"/>
              </a:rPr>
              <a:t>www.pulpithelps.com</a:t>
            </a:r>
            <a:r>
              <a:rPr lang="en-US" dirty="0">
                <a:ea typeface="ＭＳ Ｐゴシック" charset="0"/>
                <a:cs typeface="ＭＳ Ｐゴシック" charset="0"/>
              </a:rPr>
              <a:t>/www/docs/1095-7174</a:t>
            </a:r>
          </a:p>
        </p:txBody>
      </p:sp>
      <p:sp>
        <p:nvSpPr>
          <p:cNvPr id="4" name="Slide Number Placeholder 3"/>
          <p:cNvSpPr>
            <a:spLocks noGrp="1"/>
          </p:cNvSpPr>
          <p:nvPr>
            <p:ph type="sldNum" sz="quarter" idx="5"/>
          </p:nvPr>
        </p:nvSpPr>
        <p:spPr/>
        <p:txBody>
          <a:bodyPr/>
          <a:lstStyle/>
          <a:p>
            <a:pPr>
              <a:defRPr/>
            </a:pPr>
            <a:fld id="{FC9D635E-E2E5-3D4F-8C9C-A7340CCB9145}" type="slidenum">
              <a:rPr lang="en-US" smtClean="0"/>
              <a:pPr>
                <a:defRPr/>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7DBC62-8E34-804D-9221-B8ACBDE4393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sz="1200" b="1" baseline="0" dirty="0">
                <a:latin typeface="Arial" panose="020B0604020202020204" pitchFamily="34" charset="0"/>
                <a:ea typeface="ＭＳ Ｐゴシック" charset="0"/>
                <a:cs typeface="ＭＳ Ｐゴシック" charset="0"/>
              </a:rPr>
              <a:t>Biblically speaking, what animal are you?</a:t>
            </a:r>
            <a:endParaRPr lang="en-US" sz="12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83175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B02C7D-A89E-E943-99B8-8D1E8A05E90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Psalm 23 gives us a hint as it compares us to sheep.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OS-19-Psalms-68, 71, 76, 132, 201</a:t>
            </a:r>
          </a:p>
        </p:txBody>
      </p:sp>
    </p:spTree>
    <p:extLst>
      <p:ext uri="{BB962C8B-B14F-4D97-AF65-F5344CB8AC3E}">
        <p14:creationId xmlns:p14="http://schemas.microsoft.com/office/powerpoint/2010/main" val="4017356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3F8E7-CB80-7A44-9892-743D76AB5A0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09185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Does being a sheep mean you are cute</a:t>
            </a:r>
            <a:r>
              <a:rPr lang="en-US" baseline="0" dirty="0"/>
              <a:t> and</a:t>
            </a:r>
            <a:r>
              <a:rPr lang="en-US" dirty="0"/>
              <a:t> easy to get along with? Not quite.</a:t>
            </a:r>
          </a:p>
        </p:txBody>
      </p:sp>
    </p:spTree>
    <p:extLst>
      <p:ext uri="{BB962C8B-B14F-4D97-AF65-F5344CB8AC3E}">
        <p14:creationId xmlns:p14="http://schemas.microsoft.com/office/powerpoint/2010/main" val="387588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One bogger</a:t>
            </a:r>
            <a:r>
              <a:rPr lang="en-US" baseline="0" dirty="0"/>
              <a:t> puts it this way: </a:t>
            </a:r>
            <a:r>
              <a:rPr lang="ru-RU" dirty="0"/>
              <a:t>"</a:t>
            </a:r>
            <a:r>
              <a:rPr lang="en-US" dirty="0"/>
              <a:t>Why sheep? Why not cheetahs or wolves or tigers or another animal with a bit of flair, a bit of class? But the Bible tells us often that we are sheep. We are sheep and God is a shepherd. That sheep/shepherd word picture is at the heart of the best-loved Psalm—Psalm 23. I spent some time with that psalm lately and tried to gain a better appreciation of why God saw fit to tell us we are sheep.</a:t>
            </a:r>
          </a:p>
          <a:p>
            <a:endParaRPr lang="en-US" dirty="0"/>
          </a:p>
          <a:p>
            <a:r>
              <a:rPr lang="en-US" dirty="0"/>
              <a:t>I will admit I am not the world</a:t>
            </a:r>
            <a:r>
              <a:rPr lang="uk-UA" dirty="0"/>
              <a:t>'</a:t>
            </a:r>
            <a:r>
              <a:rPr lang="en-US" dirty="0"/>
              <a:t>s foremost expert on sheep. I grew up in the city and even now live in an area of town that explicitly forbids owning livestock. In place of first-hand knowledge, I spent some time reading about sheep. It was funny. And kind of humbling.</a:t>
            </a:r>
          </a:p>
          <a:p>
            <a:endParaRPr lang="en-US" dirty="0"/>
          </a:p>
          <a:p>
            <a:r>
              <a:rPr lang="en-US" dirty="0"/>
              <a:t>Do a little bit of reading about sheep and you</a:t>
            </a:r>
            <a:r>
              <a:rPr lang="uk-UA" dirty="0"/>
              <a:t>'</a:t>
            </a:r>
            <a:r>
              <a:rPr lang="en-US" dirty="0" err="1"/>
              <a:t>ll</a:t>
            </a:r>
            <a:r>
              <a:rPr lang="en-US" dirty="0"/>
              <a:t> soon see they are not survivors. They are not strong and independent creatures, not proud hunters or fierce predators. They</a:t>
            </a:r>
            <a:r>
              <a:rPr lang="uk-UA" dirty="0"/>
              <a:t>'</a:t>
            </a:r>
            <a:r>
              <a:rPr lang="en-US" dirty="0"/>
              <a:t>re actually kind of pathetic, entirely dependent upon a shepherd for at least three reasons. Two of these reasons are related to the brain of a sheep and the other is related to its body.</a:t>
            </a:r>
            <a:r>
              <a:rPr lang="ru-RU" dirty="0"/>
              <a:t>"</a:t>
            </a:r>
            <a:endParaRPr lang="en-US" dirty="0"/>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p:txBody>
      </p:sp>
    </p:spTree>
    <p:extLst>
      <p:ext uri="{BB962C8B-B14F-4D97-AF65-F5344CB8AC3E}">
        <p14:creationId xmlns:p14="http://schemas.microsoft.com/office/powerpoint/2010/main" val="496949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This is a real news story that aptly tells us the first reason sheep need a shepherd: because sheep are </a:t>
            </a:r>
            <a:r>
              <a:rPr lang="en-US" i="1" dirty="0"/>
              <a:t>dumb</a:t>
            </a:r>
            <a:r>
              <a:rPr lang="en-US" dirty="0"/>
              <a:t>.</a:t>
            </a:r>
          </a:p>
          <a:p>
            <a:r>
              <a:rPr lang="uk-UA" dirty="0"/>
              <a:t>'</a:t>
            </a:r>
            <a:r>
              <a:rPr lang="en-US" dirty="0"/>
              <a:t>Hundreds of sheep followed their leader off a cliff in eastern Turkey, plunging to their deaths this week while shepherds looked on in dismay.</a:t>
            </a:r>
            <a:r>
              <a:rPr lang="uk-UA" dirty="0"/>
              <a: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816071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4182606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One sheep wandered off a cliff and 1,499 others just followed along. Can you picture it? 1,500 sheep, each walking off a cliff, one after the other.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397964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Soon they were piled so deep that the ones at the bottom were crushed to death and the ones on top were lying on a big downy-soft pillow. It is completely absurd and tells us one important fact about sheep and the first reason sheep absolutely need a shepherd: they are not the smartest animals in the world. In fact, they may well be just about the dumbest animals in the world.</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402827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And here</a:t>
            </a:r>
            <a:r>
              <a:rPr lang="uk-UA" dirty="0"/>
              <a:t>'</a:t>
            </a:r>
            <a:r>
              <a:rPr lang="en-US" dirty="0"/>
              <a:t>s a second reason sheep need a shepherd: they are </a:t>
            </a:r>
            <a:r>
              <a:rPr lang="en-US" i="1" dirty="0"/>
              <a:t>directionless</a:t>
            </a:r>
            <a:r>
              <a:rPr lang="en-US" dirty="0"/>
              <a:t>. Sheep are prone to wander. Even if you put them in an absolutely perfect environment with everything they need (things like green pastures and still waters), sooner or later they will just wander off. If a shepherd </a:t>
            </a:r>
            <a:r>
              <a:rPr lang="en-US" dirty="0" err="1"/>
              <a:t>doesn</a:t>
            </a:r>
            <a:r>
              <a:rPr lang="uk-UA" dirty="0"/>
              <a:t>'</a:t>
            </a:r>
            <a:r>
              <a:rPr lang="en-US" dirty="0"/>
              <a:t>t manage them, if he </a:t>
            </a:r>
            <a:r>
              <a:rPr lang="en-US" dirty="0" err="1"/>
              <a:t>doesn</a:t>
            </a:r>
            <a:r>
              <a:rPr lang="uk-UA" dirty="0"/>
              <a:t>'</a:t>
            </a:r>
            <a:r>
              <a:rPr lang="en-US" dirty="0"/>
              <a:t>t micromanage them and keep them under constant surveillance, they</a:t>
            </a:r>
            <a:r>
              <a:rPr lang="uk-UA" dirty="0"/>
              <a:t>'</a:t>
            </a:r>
            <a:r>
              <a:rPr lang="en-US" dirty="0" err="1"/>
              <a:t>ll</a:t>
            </a:r>
            <a:r>
              <a:rPr lang="en-US" dirty="0"/>
              <a:t> wander off and be lost.</a:t>
            </a:r>
          </a:p>
          <a:p>
            <a:r>
              <a:rPr lang="en-US" dirty="0"/>
              <a:t>Left to themselves, sheep will not and cannot last very long.</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488290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Sheep are dumb and directionless. They are also </a:t>
            </a:r>
            <a:r>
              <a:rPr lang="en-US" i="1" dirty="0"/>
              <a:t>defenseless</a:t>
            </a:r>
            <a:r>
              <a:rPr lang="en-US" dirty="0"/>
              <a:t>. Left to themselves, sheep will not and cannot last very long. Just about any other domesticated animal can be returned to the wild and will stand a fighting chance of survival. But not sheep. Put a sheep in the wild and you</a:t>
            </a:r>
            <a:r>
              <a:rPr lang="uk-UA" dirty="0"/>
              <a:t>'</a:t>
            </a:r>
            <a:r>
              <a:rPr lang="en-US" dirty="0"/>
              <a:t>ve just given nature a snack.</a:t>
            </a:r>
          </a:p>
          <a:p>
            <a:endParaRPr lang="en-US" dirty="0"/>
          </a:p>
          <a:p>
            <a:r>
              <a:rPr lang="en-US" dirty="0"/>
              <a:t>Think about it: there are different ways animals react when they perceive some kind of danger. Here are three common ones: fight, flight, and posture.</a:t>
            </a:r>
          </a:p>
          <a:p>
            <a:r>
              <a:rPr lang="en-US" dirty="0"/>
              <a:t>Let</a:t>
            </a:r>
            <a:r>
              <a:rPr lang="uk-UA" dirty="0"/>
              <a:t>'</a:t>
            </a:r>
            <a:r>
              <a:rPr lang="en-US" dirty="0"/>
              <a:t>s thinking about </a:t>
            </a:r>
            <a:r>
              <a:rPr lang="en-US" i="1" dirty="0"/>
              <a:t>fight</a:t>
            </a:r>
            <a:r>
              <a:rPr lang="en-US" dirty="0"/>
              <a:t>. A sheep gets frightened or sees that he is in danger. Maybe he sees a bear rambling toward him. What is he going to do? He </a:t>
            </a:r>
            <a:r>
              <a:rPr lang="en-US" dirty="0" err="1"/>
              <a:t>doesn</a:t>
            </a:r>
            <a:r>
              <a:rPr lang="uk-UA" dirty="0"/>
              <a:t>'</a:t>
            </a:r>
            <a:r>
              <a:rPr lang="en-US" dirty="0"/>
              <a:t>t have claws, he </a:t>
            </a:r>
            <a:r>
              <a:rPr lang="en-US" dirty="0" err="1"/>
              <a:t>doesn</a:t>
            </a:r>
            <a:r>
              <a:rPr lang="uk-UA" dirty="0"/>
              <a:t>'</a:t>
            </a:r>
            <a:r>
              <a:rPr lang="en-US" dirty="0"/>
              <a:t>t have fangs, he </a:t>
            </a:r>
            <a:r>
              <a:rPr lang="en-US" dirty="0" err="1"/>
              <a:t>doesn</a:t>
            </a:r>
            <a:r>
              <a:rPr lang="uk-UA" dirty="0"/>
              <a:t>'</a:t>
            </a:r>
            <a:r>
              <a:rPr lang="en-US" dirty="0"/>
              <a:t>t have venom, he </a:t>
            </a:r>
            <a:r>
              <a:rPr lang="en-US" dirty="0" err="1"/>
              <a:t>doesn</a:t>
            </a:r>
            <a:r>
              <a:rPr lang="uk-UA" dirty="0"/>
              <a:t>'</a:t>
            </a:r>
            <a:r>
              <a:rPr lang="en-US" dirty="0"/>
              <a:t>t have spines or quills or large talons. He</a:t>
            </a:r>
            <a:r>
              <a:rPr lang="uk-UA" dirty="0"/>
              <a:t>'</a:t>
            </a:r>
            <a:r>
              <a:rPr lang="en-US" dirty="0"/>
              <a:t>s got nothing to protect himself. Fighting is definitely out. But that</a:t>
            </a:r>
            <a:r>
              <a:rPr lang="uk-UA" dirty="0"/>
              <a:t>'</a:t>
            </a:r>
            <a:r>
              <a:rPr lang="en-US" dirty="0"/>
              <a:t>s okay—there are lots of other animals that don</a:t>
            </a:r>
            <a:r>
              <a:rPr lang="uk-UA" dirty="0"/>
              <a:t>'</a:t>
            </a:r>
            <a:r>
              <a:rPr lang="en-US" dirty="0"/>
              <a:t>t fight it out.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4229924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flight</a:t>
            </a:r>
            <a:r>
              <a:rPr lang="en-US" dirty="0"/>
              <a:t>, just turning tail and running away? That</a:t>
            </a:r>
            <a:r>
              <a:rPr lang="uk-UA" dirty="0"/>
              <a:t>'</a:t>
            </a:r>
            <a:r>
              <a:rPr lang="en-US" dirty="0"/>
              <a:t>s a good defense mechanism. Unfortunately sheep </a:t>
            </a:r>
            <a:r>
              <a:rPr lang="en-US" dirty="0" err="1"/>
              <a:t>aren</a:t>
            </a:r>
            <a:r>
              <a:rPr lang="uk-UA" dirty="0"/>
              <a:t>'</a:t>
            </a:r>
            <a:r>
              <a:rPr lang="en-US" dirty="0"/>
              <a:t>t fast; they certainly </a:t>
            </a:r>
            <a:r>
              <a:rPr lang="en-US" dirty="0" err="1"/>
              <a:t>aren</a:t>
            </a:r>
            <a:r>
              <a:rPr lang="uk-UA" dirty="0"/>
              <a:t>'</a:t>
            </a:r>
            <a:r>
              <a:rPr lang="en-US" dirty="0"/>
              <a:t>t agile, especially when their wool is long, and even more so when their wool is long and wet. Last I checked they don</a:t>
            </a:r>
            <a:r>
              <a:rPr lang="uk-UA" dirty="0"/>
              <a:t>'</a:t>
            </a:r>
            <a:r>
              <a:rPr lang="en-US" dirty="0"/>
              <a:t>t have wings. A sheep is not going to outrun or outfly a bear. The sheep will not fight and it cannot take flight. So far it is looking pretty good for the bear.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3824056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posture</a:t>
            </a:r>
            <a:r>
              <a:rPr lang="en-US" dirty="0"/>
              <a:t>? A dog will bark and growl and show his teeth to warn you away. A lion will roar. A rattlesnake will shake his rattle. A cat will arch his back and hiss. The best a sheep can do is </a:t>
            </a:r>
            <a:r>
              <a:rPr lang="en-US" i="1" dirty="0" err="1"/>
              <a:t>baaa</a:t>
            </a:r>
            <a:r>
              <a:rPr lang="en-US" dirty="0"/>
              <a:t>. I don</a:t>
            </a:r>
            <a:r>
              <a:rPr lang="uk-UA" dirty="0"/>
              <a:t>'</a:t>
            </a:r>
            <a:r>
              <a:rPr lang="en-US" dirty="0"/>
              <a:t>t think that bear is going be too intimidated. It is for good reason that no one relies on a guard sheep to keep their property secure.</a:t>
            </a:r>
          </a:p>
          <a:p>
            <a:r>
              <a:rPr lang="en-US" dirty="0"/>
              <a:t>Sheep can</a:t>
            </a:r>
            <a:r>
              <a:rPr lang="uk-UA" dirty="0"/>
              <a:t>'</a:t>
            </a:r>
            <a:r>
              <a:rPr lang="en-US" dirty="0"/>
              <a:t>t fight, they can</a:t>
            </a:r>
            <a:r>
              <a:rPr lang="uk-UA" dirty="0"/>
              <a:t>'</a:t>
            </a:r>
            <a:r>
              <a:rPr lang="en-US" dirty="0"/>
              <a:t>t run away, and they can</a:t>
            </a:r>
            <a:r>
              <a:rPr lang="uk-UA" dirty="0"/>
              <a:t>'</a:t>
            </a:r>
            <a:r>
              <a:rPr lang="en-US" dirty="0"/>
              <a:t>t scare away. So what does a sheep do when danger comes? It flocks. When a bear approaches, the sheep will gather with others in a pack and run in circles in complete panic, just hoping that the bear will choose someone else. Without a shepherd to protect them, they</a:t>
            </a:r>
            <a:r>
              <a:rPr lang="uk-UA" dirty="0"/>
              <a:t>'</a:t>
            </a:r>
            <a:r>
              <a:rPr lang="en-US" dirty="0" err="1"/>
              <a:t>ll</a:t>
            </a:r>
            <a:r>
              <a:rPr lang="en-US" dirty="0"/>
              <a:t> be picked off and eaten one by one.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999462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People sheep need spiritual glasses to see their true Shepherd.</a:t>
            </a:r>
          </a:p>
          <a:p>
            <a:endParaRPr lang="en-US" dirty="0"/>
          </a:p>
          <a:p>
            <a:r>
              <a:rPr lang="ru-RU" dirty="0"/>
              <a:t>"</a:t>
            </a:r>
            <a:r>
              <a:rPr lang="en-US" dirty="0"/>
              <a:t>Sheep are dumb and directionless and defenseless. So I guess when God says that we are sheep who need a shepherd, he </a:t>
            </a:r>
            <a:r>
              <a:rPr lang="en-US" dirty="0" err="1"/>
              <a:t>doesn</a:t>
            </a:r>
            <a:r>
              <a:rPr lang="uk-UA" dirty="0"/>
              <a:t>'</a:t>
            </a:r>
            <a:r>
              <a:rPr lang="en-US" dirty="0"/>
              <a:t>t mean it as a compliment to us. It is just a very realistic assessment of who we are and what we need. We are sheep who are completely dependent upon a shepherd.</a:t>
            </a:r>
          </a:p>
          <a:p>
            <a:r>
              <a:rPr lang="en-US" dirty="0"/>
              <a:t>To say that God is our shepherd and we are sheep, is to humble ourselves, admitting what is true about us, and to elevate God, declaring what is true of him. When you say, </a:t>
            </a:r>
            <a:r>
              <a:rPr lang="uk-UA" dirty="0"/>
              <a:t>'</a:t>
            </a:r>
            <a:r>
              <a:rPr lang="en-US" dirty="0"/>
              <a:t>The Lord is my shepherd,</a:t>
            </a:r>
            <a:r>
              <a:rPr lang="uk-UA" dirty="0"/>
              <a:t>'</a:t>
            </a:r>
            <a:r>
              <a:rPr lang="en-US" dirty="0"/>
              <a:t> you are saying something that ought to move your heart in praise and gratitude. To declare that God if your shepherd is to praise and glorify him because God the shepherd stoops down to care for poor, lost, not-so-smart sheep like you and me.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853009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3402238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48476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5175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1"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1"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mn-cs"/>
            </a:endParaRPr>
          </a:p>
        </p:txBody>
      </p:sp>
    </p:spTree>
    <p:extLst>
      <p:ext uri="{BB962C8B-B14F-4D97-AF65-F5344CB8AC3E}">
        <p14:creationId xmlns:p14="http://schemas.microsoft.com/office/powerpoint/2010/main" val="3257313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23089C-1CBE-6643-B86A-9362BEE301C7}" type="slidenum">
              <a:rPr lang="en-US" sz="1200" smtClean="0"/>
              <a:pPr eaLnBrk="1" hangingPunct="1">
                <a:defRPr/>
              </a:pPr>
              <a:t>47</a:t>
            </a:fld>
            <a:endParaRPr 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5D5A5631-1B2A-8342-B8B8-C91CA9EBD4CE}" type="slidenum">
              <a:rPr lang="en-US" sz="1200" smtClean="0"/>
              <a:pPr eaLnBrk="1" hangingPunct="1">
                <a:defRPr/>
              </a:pPr>
              <a:t>48</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81E55DD4-0F3F-4B4B-BAA9-EE739E199485}" type="slidenum">
              <a:rPr lang="en-US" sz="1200" smtClean="0"/>
              <a:pPr eaLnBrk="1" hangingPunct="1">
                <a:defRPr/>
              </a:pPr>
              <a:t>50</a:t>
            </a:fld>
            <a:endParaRPr lang="en-US" sz="120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7E7B8F7-5DC5-B449-BE30-0C7FAB2F0FA7}" type="slidenum">
              <a:rPr lang="en-US" sz="1200" smtClean="0"/>
              <a:pPr eaLnBrk="1" hangingPunct="1">
                <a:defRPr/>
              </a:pPr>
              <a:t>51</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94826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60</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pPr>
              <a:defRPr>
                <a:latin typeface="Arial"/>
                <a:ea typeface="Arial"/>
                <a:cs typeface="Arial"/>
                <a:sym typeface="Arial"/>
              </a:defRPr>
            </a:pP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Peter travels to Rome	62</a:t>
            </a:r>
          </a:p>
          <a:p>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r>
              <a:rPr dirty="0"/>
              <a:t>Paul wrote 1 Timothy shortly after being there himself—likely only months later. We benefit from him recording his instructions to Timothy rather than simply telling him verbally.</a:t>
            </a:r>
            <a:endParaRPr b="1" dirty="0">
              <a:latin typeface="Arial" panose="020B0604020202020204" pitchFamily="34" charset="0"/>
              <a:ea typeface="Arial"/>
              <a:cs typeface="Arial" panose="020B0604020202020204" pitchFamily="34" charset="0"/>
              <a:sym typeface="Arial"/>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Peter travels to Rome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Macedonia	late summer 62-winter 62/63</a:t>
            </a:r>
          </a:p>
          <a:p>
            <a:pPr>
              <a:defRPr>
                <a:latin typeface="Arial"/>
                <a:ea typeface="Arial"/>
                <a:cs typeface="Arial"/>
                <a:sym typeface="Arial"/>
              </a:defRPr>
            </a:pPr>
            <a:r>
              <a:rPr b="1" dirty="0">
                <a:latin typeface="Arial" panose="020B0604020202020204" pitchFamily="34" charset="0"/>
                <a:cs typeface="Arial" panose="020B0604020202020204" pitchFamily="34" charset="0"/>
              </a:rPr>
              <a:t>1 Timothy written from Macedonia to Timothy in Ephesus	Fall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Asia Minor	Spring 63-Spring 64</a:t>
            </a:r>
          </a:p>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9781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 name="Shape 1510"/>
          <p:cNvSpPr>
            <a:spLocks noGrp="1" noRot="1" noChangeAspect="1"/>
          </p:cNvSpPr>
          <p:nvPr>
            <p:ph type="sldImg"/>
          </p:nvPr>
        </p:nvSpPr>
        <p:spPr>
          <a:prstGeom prst="rect">
            <a:avLst/>
          </a:prstGeom>
        </p:spPr>
        <p:txBody>
          <a:bodyPr/>
          <a:lstStyle/>
          <a:p>
            <a:endParaRPr/>
          </a:p>
        </p:txBody>
      </p:sp>
      <p:sp>
        <p:nvSpPr>
          <p:cNvPr id="1511" name="Shape 1511"/>
          <p:cNvSpPr>
            <a:spLocks noGrp="1"/>
          </p:cNvSpPr>
          <p:nvPr>
            <p:ph type="body" sz="quarter" idx="1"/>
          </p:nvPr>
        </p:nvSpPr>
        <p:spPr>
          <a:prstGeom prst="rect">
            <a:avLst/>
          </a:prstGeom>
        </p:spPr>
        <p:txBody>
          <a:bodyPr/>
          <a:lstStyle/>
          <a:p>
            <a:r>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mn-cs"/>
            </a:endParaRPr>
          </a:p>
        </p:txBody>
      </p:sp>
    </p:spTree>
    <p:extLst>
      <p:ext uri="{BB962C8B-B14F-4D97-AF65-F5344CB8AC3E}">
        <p14:creationId xmlns:p14="http://schemas.microsoft.com/office/powerpoint/2010/main" val="22684926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pPr eaLnBrk="1" hangingPunct="1">
                <a:defRPr/>
              </a:pPr>
              <a:t>65</a:t>
            </a:fld>
            <a:endParaRPr lang="en-US" sz="1200"/>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2556DDE6-7E04-C346-B774-E3228EE6D79C}" type="slidenum">
              <a:rPr lang="en-US" sz="1200" smtClean="0"/>
              <a:pPr eaLnBrk="1" hangingPunct="1">
                <a:defRPr/>
              </a:pPr>
              <a:t>68</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580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cs typeface="ＭＳ Ｐゴシック" charset="0"/>
            </a:endParaRPr>
          </a:p>
        </p:txBody>
      </p:sp>
    </p:spTree>
    <p:extLst>
      <p:ext uri="{BB962C8B-B14F-4D97-AF65-F5344CB8AC3E}">
        <p14:creationId xmlns:p14="http://schemas.microsoft.com/office/powerpoint/2010/main" val="1208904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Heresies have never been more accessible. You could find me 100 false theologies right there in your seat on your smart phone before you stand up! </a:t>
            </a:r>
          </a:p>
        </p:txBody>
      </p:sp>
    </p:spTree>
    <p:extLst>
      <p:ext uri="{BB962C8B-B14F-4D97-AF65-F5344CB8AC3E}">
        <p14:creationId xmlns:p14="http://schemas.microsoft.com/office/powerpoint/2010/main" val="13842055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dirty="0">
                <a:latin typeface="Arial" panose="020B0604020202020204" pitchFamily="34" charset="0"/>
                <a:cs typeface="Arial" panose="020B0604020202020204" pitchFamily="34" charset="0"/>
              </a:rPr>
              <a:t>But the Bible says, “Do all to the glory of God” (1 Cor 10:31)!</a:t>
            </a:r>
          </a:p>
        </p:txBody>
      </p:sp>
    </p:spTree>
    <p:extLst>
      <p:ext uri="{BB962C8B-B14F-4D97-AF65-F5344CB8AC3E}">
        <p14:creationId xmlns:p14="http://schemas.microsoft.com/office/powerpoint/2010/main" val="2068403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kumimoji="1"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هل يجب علينا أن نشتري كتاب عنه؟</a:t>
            </a:r>
          </a:p>
          <a:p>
            <a:pPr algn="r" rtl="1"/>
            <a:r>
              <a:rPr kumimoji="1"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أم يجب علينا أن نعيش ونترك الآخرين يعيشون؟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78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63019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800449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This seems the best strategy to me! Here is what he says…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61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mn-cs"/>
            </a:endParaRPr>
          </a:p>
        </p:txBody>
      </p:sp>
    </p:spTree>
    <p:extLst>
      <p:ext uri="{BB962C8B-B14F-4D97-AF65-F5344CB8AC3E}">
        <p14:creationId xmlns:p14="http://schemas.microsoft.com/office/powerpoint/2010/main" val="38948991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07479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544792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1757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91237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477055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49781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SA" b="1" dirty="0">
                <a:latin typeface="Arial" panose="020B0604020202020204" pitchFamily="34" charset="0"/>
                <a:cs typeface="Arial" panose="020B0604020202020204" pitchFamily="34" charset="0"/>
              </a:rPr>
              <a:t>الغرض: لماذا هذه الرسالة في الكتاب المقدس؟</a:t>
            </a:r>
          </a:p>
          <a:p>
            <a:pPr algn="r" rtl="1"/>
            <a:r>
              <a:rPr lang="ar-SA" b="1" dirty="0">
                <a:latin typeface="Arial" panose="020B0604020202020204" pitchFamily="34" charset="0"/>
                <a:cs typeface="Arial" panose="020B0604020202020204" pitchFamily="34" charset="0"/>
              </a:rPr>
              <a:t>لا يكفي مجرد معرفة أهمية مكافحة الهرطقات. نحتاج معرفة كيفية القيام بذلك!</a:t>
            </a:r>
          </a:p>
          <a:p>
            <a:pPr algn="r" rtl="1"/>
            <a:r>
              <a:rPr lang="ar-SA" b="1" dirty="0">
                <a:latin typeface="Arial" panose="020B0604020202020204" pitchFamily="34" charset="0"/>
                <a:cs typeface="Arial" panose="020B0604020202020204" pitchFamily="34" charset="0"/>
              </a:rPr>
              <a:t>هذه الرسالة ليست الحلّ الوحيد، فبقية الرسائل الأخرى تتناول أيضًا كيفية محاربة المعلمين الكذبة. لكنها تعطينة خمسة تدابير مهمة لنكون منتصرين في الحفاظ على نظام الكنيسة في بيئة من التعاليم الكاذبة.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9016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kumimoji="1"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يعطي بولس خمس أولويات للمحافظة على نظام الكنيسة حتى يتم هزيمة الهراطقة.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3107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45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586744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48539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2618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تجنب التطرف في الكثير من القواعد وعدد قليل جدا من القواعد.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5093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ترتيب او تنظيم خدمات العبادة في الكنيسة بشكل رئيسي من خلال عدم السماح لأي شخص بالقيادة.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082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8F25FE-9982-2843-807C-D4FC55B8BBE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OB-42-Women in ANE-1</a:t>
            </a:r>
          </a:p>
          <a:p>
            <a:pPr eaLnBrk="1" hangingPunct="1"/>
            <a:r>
              <a:rPr lang="en-US" dirty="0">
                <a:ea typeface="ＭＳ Ｐゴシック" charset="0"/>
                <a:cs typeface="ＭＳ Ｐゴシック" charset="0"/>
              </a:rPr>
              <a:t>NS-07-1Cor10-16—121</a:t>
            </a:r>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Egalitarians see no difference between men and women in their roles in the church so that women may serve equally as pastors, elders, etc.</a:t>
            </a:r>
          </a:p>
          <a:p>
            <a:r>
              <a:rPr lang="en-US">
                <a:ea typeface="ＭＳ Ｐゴシック" charset="0"/>
                <a:cs typeface="ＭＳ Ｐゴシック" charset="0"/>
              </a:rPr>
              <a:t>Complementarians see women as complementing man</a:t>
            </a:r>
            <a:r>
              <a:rPr lang="fr-FR">
                <a:ea typeface="ＭＳ Ｐゴシック" charset="0"/>
                <a:cs typeface="ＭＳ Ｐゴシック" charset="0"/>
              </a:rPr>
              <a:t>'</a:t>
            </a:r>
            <a:r>
              <a:rPr lang="en-US">
                <a:ea typeface="ＭＳ Ｐゴシック" charset="0"/>
                <a:cs typeface="ＭＳ Ｐゴシック" charset="0"/>
              </a:rPr>
              <a:t>s leadership roles as elders/pastors but not holding these positions themselves.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90C4EF-1F77-7C4A-B938-E3088B9668EE}"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D2A183-539A-B64C-BD41-0E6F1B5633B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2FABF8-A3EC-764E-9135-D23CDDD8C2AD}" type="slidenum">
              <a:rPr kumimoji="0" lang="en-US"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57D30-C240-654F-B9CD-63EFC5B04EA1}" type="slidenum">
              <a:rPr kumimoji="0" lang="en-US"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80CB67-B78D-6641-BC19-9A7B7360D3B2}"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843255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B6E82D-D29F-4943-8E42-F3612C0B92C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85FB-626C-294E-B320-827E04813D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39859-9624-A741-BCE4-7EBF7F71B3D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3115E-201C-F645-ACF3-EE5F5BCAD8BE}"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E680-9104-CE42-8EBF-AD00482366C2}"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F4438-0B41-B947-BD93-F3872AC42B86}"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CDD51-6307-FE4C-A00E-75BD3D167C60}"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66A05-A270-C646-94EB-BA3CAF485768}"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625BD-5D26-EE45-9B62-468DC743F809}"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173C1-55F4-3247-B070-84F9A48B7C74}"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تجنب التطرف في الكثير من القواعد وعدد قليل جدا من القواعد.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0226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399020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360B79-828F-0141-A9C6-60FB9B1BC80A}"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1A9005-C985-6844-A441-0FF69B03720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8.xml"/><Relationship Id="rId4" Type="http://schemas.openxmlformats.org/officeDocument/2006/relationships/image" Target="../media/image18.png"/></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7913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40151984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14422388"/>
      </p:ext>
    </p:extLst>
  </p:cSld>
  <p:clrMapOvr>
    <a:masterClrMapping/>
  </p:clrMapOvr>
  <p:transitio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08603"/>
      </p:ext>
    </p:extLst>
  </p:cSld>
  <p:clrMapOvr>
    <a:masterClrMapping/>
  </p:clrMapOvr>
  <p:transitio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0855051"/>
      </p:ext>
    </p:extLst>
  </p:cSld>
  <p:clrMapOvr>
    <a:masterClrMapping/>
  </p:clrMapOvr>
  <p:transitio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3962629"/>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09893"/>
      </p:ext>
    </p:extLst>
  </p:cSld>
  <p:clrMapOvr>
    <a:masterClrMapping/>
  </p:clrMapOvr>
  <p:transitio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372283"/>
      </p:ext>
    </p:extLst>
  </p:cSld>
  <p:clrMapOvr>
    <a:masterClrMapping/>
  </p:clrMapOvr>
  <p:transition>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defRPr/>
            </a:pPr>
            <a:fld id="{AD699052-1249-0E42-90DB-95CCFB184DDF}" type="slidenum">
              <a:rPr lang="en-US" smtClean="0"/>
              <a:pPr>
                <a:defRPr/>
              </a:pPr>
              <a:t>‹#›</a:t>
            </a:fld>
            <a:endParaRPr lang="en-US" dirty="0"/>
          </a:p>
        </p:txBody>
      </p:sp>
    </p:spTree>
    <p:extLst>
      <p:ext uri="{BB962C8B-B14F-4D97-AF65-F5344CB8AC3E}">
        <p14:creationId xmlns:p14="http://schemas.microsoft.com/office/powerpoint/2010/main" val="24545332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FE01340-0653-2C4C-A236-7337D1E49270}" type="slidenum">
              <a:rPr lang="en-GB"/>
              <a:pPr>
                <a:defRPr/>
              </a:pPr>
              <a:t>‹#›</a:t>
            </a:fld>
            <a:endParaRPr lang="en-GB"/>
          </a:p>
        </p:txBody>
      </p:sp>
    </p:spTree>
    <p:extLst>
      <p:ext uri="{BB962C8B-B14F-4D97-AF65-F5344CB8AC3E}">
        <p14:creationId xmlns:p14="http://schemas.microsoft.com/office/powerpoint/2010/main" val="734928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51E44E-C1B2-F341-A4FF-5FDE0917675E}" type="slidenum">
              <a:rPr lang="en-GB"/>
              <a:pPr>
                <a:defRPr/>
              </a:pPr>
              <a:t>‹#›</a:t>
            </a:fld>
            <a:endParaRPr lang="en-GB"/>
          </a:p>
        </p:txBody>
      </p:sp>
    </p:spTree>
    <p:extLst>
      <p:ext uri="{BB962C8B-B14F-4D97-AF65-F5344CB8AC3E}">
        <p14:creationId xmlns:p14="http://schemas.microsoft.com/office/powerpoint/2010/main" val="7166728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C636BE8-E7DA-7B45-A220-D5FF6915D576}" type="slidenum">
              <a:rPr lang="en-GB"/>
              <a:pPr>
                <a:defRPr/>
              </a:pPr>
              <a:t>‹#›</a:t>
            </a:fld>
            <a:endParaRPr lang="en-GB"/>
          </a:p>
        </p:txBody>
      </p:sp>
    </p:spTree>
    <p:extLst>
      <p:ext uri="{BB962C8B-B14F-4D97-AF65-F5344CB8AC3E}">
        <p14:creationId xmlns:p14="http://schemas.microsoft.com/office/powerpoint/2010/main" val="2717693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26409466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1244FBBA-8C12-A14D-843B-11375BA473F6}" type="slidenum">
              <a:rPr lang="en-GB"/>
              <a:pPr>
                <a:defRPr/>
              </a:pPr>
              <a:t>‹#›</a:t>
            </a:fld>
            <a:endParaRPr lang="en-GB"/>
          </a:p>
        </p:txBody>
      </p:sp>
    </p:spTree>
    <p:extLst>
      <p:ext uri="{BB962C8B-B14F-4D97-AF65-F5344CB8AC3E}">
        <p14:creationId xmlns:p14="http://schemas.microsoft.com/office/powerpoint/2010/main" val="10490721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56F1569-4BD7-A147-9B04-E9F6FCB484CF}" type="slidenum">
              <a:rPr lang="en-GB"/>
              <a:pPr>
                <a:defRPr/>
              </a:pPr>
              <a:t>‹#›</a:t>
            </a:fld>
            <a:endParaRPr lang="en-GB"/>
          </a:p>
        </p:txBody>
      </p:sp>
    </p:spTree>
    <p:extLst>
      <p:ext uri="{BB962C8B-B14F-4D97-AF65-F5344CB8AC3E}">
        <p14:creationId xmlns:p14="http://schemas.microsoft.com/office/powerpoint/2010/main" val="1875178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4ECFC0FE-C815-D24A-9B2C-835364F65D58}" type="slidenum">
              <a:rPr lang="en-GB"/>
              <a:pPr>
                <a:defRPr/>
              </a:pPr>
              <a:t>‹#›</a:t>
            </a:fld>
            <a:endParaRPr lang="en-GB"/>
          </a:p>
        </p:txBody>
      </p:sp>
    </p:spTree>
    <p:extLst>
      <p:ext uri="{BB962C8B-B14F-4D97-AF65-F5344CB8AC3E}">
        <p14:creationId xmlns:p14="http://schemas.microsoft.com/office/powerpoint/2010/main" val="26412107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013C779C-EF63-404A-AB33-7801137DE5FE}" type="slidenum">
              <a:rPr lang="en-GB"/>
              <a:pPr>
                <a:defRPr/>
              </a:pPr>
              <a:t>‹#›</a:t>
            </a:fld>
            <a:endParaRPr lang="en-GB"/>
          </a:p>
        </p:txBody>
      </p:sp>
    </p:spTree>
    <p:extLst>
      <p:ext uri="{BB962C8B-B14F-4D97-AF65-F5344CB8AC3E}">
        <p14:creationId xmlns:p14="http://schemas.microsoft.com/office/powerpoint/2010/main" val="1079997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983A771-8CF9-6E43-BEF3-293A4C52728E}" type="slidenum">
              <a:rPr lang="en-GB"/>
              <a:pPr>
                <a:defRPr/>
              </a:pPr>
              <a:t>‹#›</a:t>
            </a:fld>
            <a:endParaRPr lang="en-GB"/>
          </a:p>
        </p:txBody>
      </p:sp>
    </p:spTree>
    <p:extLst>
      <p:ext uri="{BB962C8B-B14F-4D97-AF65-F5344CB8AC3E}">
        <p14:creationId xmlns:p14="http://schemas.microsoft.com/office/powerpoint/2010/main" val="31106414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A799357A-D1C1-4A46-A0D7-A14A8415E68F}" type="slidenum">
              <a:rPr lang="en-GB"/>
              <a:pPr>
                <a:defRPr/>
              </a:pPr>
              <a:t>‹#›</a:t>
            </a:fld>
            <a:endParaRPr lang="en-GB"/>
          </a:p>
        </p:txBody>
      </p:sp>
    </p:spTree>
    <p:extLst>
      <p:ext uri="{BB962C8B-B14F-4D97-AF65-F5344CB8AC3E}">
        <p14:creationId xmlns:p14="http://schemas.microsoft.com/office/powerpoint/2010/main" val="3462370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12763D2-93DB-164C-A99C-1E3FFB4557F0}" type="slidenum">
              <a:rPr lang="en-GB"/>
              <a:pPr>
                <a:defRPr/>
              </a:pPr>
              <a:t>‹#›</a:t>
            </a:fld>
            <a:endParaRPr lang="en-GB"/>
          </a:p>
        </p:txBody>
      </p:sp>
    </p:spTree>
    <p:extLst>
      <p:ext uri="{BB962C8B-B14F-4D97-AF65-F5344CB8AC3E}">
        <p14:creationId xmlns:p14="http://schemas.microsoft.com/office/powerpoint/2010/main" val="15922053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340FA3DF-AB32-9040-A4B9-2A169776C140}" type="slidenum">
              <a:rPr lang="en-GB"/>
              <a:pPr>
                <a:defRPr/>
              </a:pPr>
              <a:t>‹#›</a:t>
            </a:fld>
            <a:endParaRPr lang="en-GB"/>
          </a:p>
        </p:txBody>
      </p:sp>
    </p:spTree>
    <p:extLst>
      <p:ext uri="{BB962C8B-B14F-4D97-AF65-F5344CB8AC3E}">
        <p14:creationId xmlns:p14="http://schemas.microsoft.com/office/powerpoint/2010/main" val="12538653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D68627B-027D-2D4A-978A-5B2BEA61F72F}" type="slidenum">
              <a:rPr lang="en-US"/>
              <a:pPr>
                <a:defRPr/>
              </a:pPr>
              <a:t>‹#›</a:t>
            </a:fld>
            <a:endParaRPr lang="en-US"/>
          </a:p>
        </p:txBody>
      </p:sp>
    </p:spTree>
    <p:extLst>
      <p:ext uri="{BB962C8B-B14F-4D97-AF65-F5344CB8AC3E}">
        <p14:creationId xmlns:p14="http://schemas.microsoft.com/office/powerpoint/2010/main" val="36312578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80774B0-76AC-C448-BCAC-FF8A33FE2B9A}" type="slidenum">
              <a:rPr lang="en-US"/>
              <a:pPr>
                <a:defRPr/>
              </a:pPr>
              <a:t>‹#›</a:t>
            </a:fld>
            <a:endParaRPr lang="en-US"/>
          </a:p>
        </p:txBody>
      </p:sp>
    </p:spTree>
    <p:extLst>
      <p:ext uri="{BB962C8B-B14F-4D97-AF65-F5344CB8AC3E}">
        <p14:creationId xmlns:p14="http://schemas.microsoft.com/office/powerpoint/2010/main" val="2391352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1461037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7A1BA5C-2D83-9A41-9022-A8C7204FB57A}" type="slidenum">
              <a:rPr lang="en-US"/>
              <a:pPr>
                <a:defRPr/>
              </a:pPr>
              <a:t>‹#›</a:t>
            </a:fld>
            <a:endParaRPr lang="en-US"/>
          </a:p>
        </p:txBody>
      </p:sp>
    </p:spTree>
    <p:extLst>
      <p:ext uri="{BB962C8B-B14F-4D97-AF65-F5344CB8AC3E}">
        <p14:creationId xmlns:p14="http://schemas.microsoft.com/office/powerpoint/2010/main" val="30908429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11E2A96-372F-8F47-84B9-C20FC8FEE7DA}" type="slidenum">
              <a:rPr lang="en-US"/>
              <a:pPr>
                <a:defRPr/>
              </a:pPr>
              <a:t>‹#›</a:t>
            </a:fld>
            <a:endParaRPr lang="en-US"/>
          </a:p>
        </p:txBody>
      </p:sp>
    </p:spTree>
    <p:extLst>
      <p:ext uri="{BB962C8B-B14F-4D97-AF65-F5344CB8AC3E}">
        <p14:creationId xmlns:p14="http://schemas.microsoft.com/office/powerpoint/2010/main" val="42794288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64ADC64A-11A7-114C-B378-6E972E153CD4}" type="slidenum">
              <a:rPr lang="en-US"/>
              <a:pPr>
                <a:defRPr/>
              </a:pPr>
              <a:t>‹#›</a:t>
            </a:fld>
            <a:endParaRPr lang="en-US"/>
          </a:p>
        </p:txBody>
      </p:sp>
    </p:spTree>
    <p:extLst>
      <p:ext uri="{BB962C8B-B14F-4D97-AF65-F5344CB8AC3E}">
        <p14:creationId xmlns:p14="http://schemas.microsoft.com/office/powerpoint/2010/main" val="19492970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5E313808-CA99-AC41-B9CF-2A338EE3E280}" type="slidenum">
              <a:rPr lang="en-US"/>
              <a:pPr>
                <a:defRPr/>
              </a:pPr>
              <a:t>‹#›</a:t>
            </a:fld>
            <a:endParaRPr lang="en-US"/>
          </a:p>
        </p:txBody>
      </p:sp>
    </p:spTree>
    <p:extLst>
      <p:ext uri="{BB962C8B-B14F-4D97-AF65-F5344CB8AC3E}">
        <p14:creationId xmlns:p14="http://schemas.microsoft.com/office/powerpoint/2010/main" val="3178822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30798EAA-7F12-6445-9BD4-8CBB9F07474A}" type="slidenum">
              <a:rPr lang="en-US"/>
              <a:pPr>
                <a:defRPr/>
              </a:pPr>
              <a:t>‹#›</a:t>
            </a:fld>
            <a:endParaRPr lang="en-US"/>
          </a:p>
        </p:txBody>
      </p:sp>
    </p:spTree>
    <p:extLst>
      <p:ext uri="{BB962C8B-B14F-4D97-AF65-F5344CB8AC3E}">
        <p14:creationId xmlns:p14="http://schemas.microsoft.com/office/powerpoint/2010/main" val="942302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404DE4B-7CC3-A74E-8AC0-7D08A6D027C3}" type="slidenum">
              <a:rPr lang="en-US"/>
              <a:pPr>
                <a:defRPr/>
              </a:pPr>
              <a:t>‹#›</a:t>
            </a:fld>
            <a:endParaRPr lang="en-US"/>
          </a:p>
        </p:txBody>
      </p:sp>
    </p:spTree>
    <p:extLst>
      <p:ext uri="{BB962C8B-B14F-4D97-AF65-F5344CB8AC3E}">
        <p14:creationId xmlns:p14="http://schemas.microsoft.com/office/powerpoint/2010/main" val="183978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880E885-EB79-C443-A8BE-BBE2870B3C15}" type="slidenum">
              <a:rPr lang="en-US"/>
              <a:pPr>
                <a:defRPr/>
              </a:pPr>
              <a:t>‹#›</a:t>
            </a:fld>
            <a:endParaRPr lang="en-US"/>
          </a:p>
        </p:txBody>
      </p:sp>
    </p:spTree>
    <p:extLst>
      <p:ext uri="{BB962C8B-B14F-4D97-AF65-F5344CB8AC3E}">
        <p14:creationId xmlns:p14="http://schemas.microsoft.com/office/powerpoint/2010/main" val="21530061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7B4169F-A656-8441-9370-D03AF7E29FD0}" type="slidenum">
              <a:rPr lang="en-US"/>
              <a:pPr>
                <a:defRPr/>
              </a:pPr>
              <a:t>‹#›</a:t>
            </a:fld>
            <a:endParaRPr lang="en-US"/>
          </a:p>
        </p:txBody>
      </p:sp>
    </p:spTree>
    <p:extLst>
      <p:ext uri="{BB962C8B-B14F-4D97-AF65-F5344CB8AC3E}">
        <p14:creationId xmlns:p14="http://schemas.microsoft.com/office/powerpoint/2010/main" val="19077779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B877E4E-20AC-974D-B9B8-E18AF149758E}" type="slidenum">
              <a:rPr lang="en-US"/>
              <a:pPr>
                <a:defRPr/>
              </a:pPr>
              <a:t>‹#›</a:t>
            </a:fld>
            <a:endParaRPr lang="en-US"/>
          </a:p>
        </p:txBody>
      </p:sp>
    </p:spTree>
    <p:extLst>
      <p:ext uri="{BB962C8B-B14F-4D97-AF65-F5344CB8AC3E}">
        <p14:creationId xmlns:p14="http://schemas.microsoft.com/office/powerpoint/2010/main" val="24863060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4FF960DE-7307-0342-868F-3D2F4A3DC70C}" type="slidenum">
              <a:rPr lang="en-GB" smtClean="0"/>
              <a:pPr>
                <a:defRPr/>
              </a:pPr>
              <a:t>‹#›</a:t>
            </a:fld>
            <a:endParaRPr lang="en-GB" dirty="0"/>
          </a:p>
        </p:txBody>
      </p:sp>
    </p:spTree>
    <p:extLst>
      <p:ext uri="{BB962C8B-B14F-4D97-AF65-F5344CB8AC3E}">
        <p14:creationId xmlns:p14="http://schemas.microsoft.com/office/powerpoint/2010/main" val="296737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31505348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7713494-4146-0740-8FAB-67FE1D26CF71}" type="slidenum">
              <a:rPr lang="en-GB" smtClean="0"/>
              <a:pPr>
                <a:defRPr/>
              </a:pPr>
              <a:t>‹#›</a:t>
            </a:fld>
            <a:endParaRPr lang="en-GB" dirty="0"/>
          </a:p>
        </p:txBody>
      </p:sp>
    </p:spTree>
    <p:extLst>
      <p:ext uri="{BB962C8B-B14F-4D97-AF65-F5344CB8AC3E}">
        <p14:creationId xmlns:p14="http://schemas.microsoft.com/office/powerpoint/2010/main" val="25836289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BD05868-3ADA-6347-8A64-D85585050757}" type="slidenum">
              <a:rPr lang="en-GB" smtClean="0"/>
              <a:pPr>
                <a:defRPr/>
              </a:pPr>
              <a:t>‹#›</a:t>
            </a:fld>
            <a:endParaRPr lang="en-GB" dirty="0"/>
          </a:p>
        </p:txBody>
      </p:sp>
    </p:spTree>
    <p:extLst>
      <p:ext uri="{BB962C8B-B14F-4D97-AF65-F5344CB8AC3E}">
        <p14:creationId xmlns:p14="http://schemas.microsoft.com/office/powerpoint/2010/main" val="397434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00B8311D-3307-904E-B982-9D987D08DDD9}" type="slidenum">
              <a:rPr lang="en-GB" smtClean="0"/>
              <a:pPr>
                <a:defRPr/>
              </a:pPr>
              <a:t>‹#›</a:t>
            </a:fld>
            <a:endParaRPr lang="en-GB" dirty="0"/>
          </a:p>
        </p:txBody>
      </p:sp>
    </p:spTree>
    <p:extLst>
      <p:ext uri="{BB962C8B-B14F-4D97-AF65-F5344CB8AC3E}">
        <p14:creationId xmlns:p14="http://schemas.microsoft.com/office/powerpoint/2010/main" val="1224678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A51AAEA5-3C27-7D48-8D3F-255FF8D92E83}" type="slidenum">
              <a:rPr lang="en-GB" smtClean="0"/>
              <a:pPr>
                <a:defRPr/>
              </a:pPr>
              <a:t>‹#›</a:t>
            </a:fld>
            <a:endParaRPr lang="en-GB" dirty="0"/>
          </a:p>
        </p:txBody>
      </p:sp>
    </p:spTree>
    <p:extLst>
      <p:ext uri="{BB962C8B-B14F-4D97-AF65-F5344CB8AC3E}">
        <p14:creationId xmlns:p14="http://schemas.microsoft.com/office/powerpoint/2010/main" val="37791400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A0449D3-C7ED-F346-93C5-FAF21AE4CFEC}" type="slidenum">
              <a:rPr lang="en-GB" smtClean="0"/>
              <a:pPr>
                <a:defRPr/>
              </a:pPr>
              <a:t>‹#›</a:t>
            </a:fld>
            <a:endParaRPr lang="en-GB" dirty="0"/>
          </a:p>
        </p:txBody>
      </p:sp>
    </p:spTree>
    <p:extLst>
      <p:ext uri="{BB962C8B-B14F-4D97-AF65-F5344CB8AC3E}">
        <p14:creationId xmlns:p14="http://schemas.microsoft.com/office/powerpoint/2010/main" val="1339080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4005285-B9B9-814B-A482-5CCA04DFA832}" type="slidenum">
              <a:rPr lang="en-GB" smtClean="0"/>
              <a:pPr>
                <a:defRPr/>
              </a:pPr>
              <a:t>‹#›</a:t>
            </a:fld>
            <a:endParaRPr lang="en-GB" dirty="0"/>
          </a:p>
        </p:txBody>
      </p:sp>
    </p:spTree>
    <p:extLst>
      <p:ext uri="{BB962C8B-B14F-4D97-AF65-F5344CB8AC3E}">
        <p14:creationId xmlns:p14="http://schemas.microsoft.com/office/powerpoint/2010/main" val="20278354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B8F90096-46E6-5B45-BF7D-D2C4210745CE}" type="slidenum">
              <a:rPr lang="en-GB" smtClean="0"/>
              <a:pPr>
                <a:defRPr/>
              </a:pPr>
              <a:t>‹#›</a:t>
            </a:fld>
            <a:endParaRPr lang="en-GB" dirty="0"/>
          </a:p>
        </p:txBody>
      </p:sp>
    </p:spTree>
    <p:extLst>
      <p:ext uri="{BB962C8B-B14F-4D97-AF65-F5344CB8AC3E}">
        <p14:creationId xmlns:p14="http://schemas.microsoft.com/office/powerpoint/2010/main" val="30114884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1F109CFE-B5DF-5F4E-AED8-8C0D54FCEC71}" type="slidenum">
              <a:rPr lang="en-GB" smtClean="0"/>
              <a:pPr>
                <a:defRPr/>
              </a:pPr>
              <a:t>‹#›</a:t>
            </a:fld>
            <a:endParaRPr lang="en-GB" dirty="0"/>
          </a:p>
        </p:txBody>
      </p:sp>
    </p:spTree>
    <p:extLst>
      <p:ext uri="{BB962C8B-B14F-4D97-AF65-F5344CB8AC3E}">
        <p14:creationId xmlns:p14="http://schemas.microsoft.com/office/powerpoint/2010/main" val="22711898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09409AB-4074-9444-A8E7-08D5EF00F1D1}" type="slidenum">
              <a:rPr lang="en-GB" smtClean="0"/>
              <a:pPr>
                <a:defRPr/>
              </a:pPr>
              <a:t>‹#›</a:t>
            </a:fld>
            <a:endParaRPr lang="en-GB" dirty="0"/>
          </a:p>
        </p:txBody>
      </p:sp>
    </p:spTree>
    <p:extLst>
      <p:ext uri="{BB962C8B-B14F-4D97-AF65-F5344CB8AC3E}">
        <p14:creationId xmlns:p14="http://schemas.microsoft.com/office/powerpoint/2010/main" val="556221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F652C621-165E-EB48-84C6-EBAA26D9262B}" type="slidenum">
              <a:rPr lang="en-GB" smtClean="0"/>
              <a:pPr>
                <a:defRPr/>
              </a:pPr>
              <a:t>‹#›</a:t>
            </a:fld>
            <a:endParaRPr lang="en-GB" dirty="0"/>
          </a:p>
        </p:txBody>
      </p:sp>
    </p:spTree>
    <p:extLst>
      <p:ext uri="{BB962C8B-B14F-4D97-AF65-F5344CB8AC3E}">
        <p14:creationId xmlns:p14="http://schemas.microsoft.com/office/powerpoint/2010/main" val="3666680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40968733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25022698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695135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600267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354377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301375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80608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775328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972418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38873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89454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A2362E-9682-D042-91B0-6B01D9DF932D}" type="slidenum">
              <a:rPr lang="en-US" smtClean="0"/>
              <a:pPr>
                <a:defRPr/>
              </a:pPr>
              <a:t>‹#›</a:t>
            </a:fld>
            <a:endParaRPr lang="en-US" dirty="0"/>
          </a:p>
        </p:txBody>
      </p:sp>
    </p:spTree>
    <p:extLst>
      <p:ext uri="{BB962C8B-B14F-4D97-AF65-F5344CB8AC3E}">
        <p14:creationId xmlns:p14="http://schemas.microsoft.com/office/powerpoint/2010/main" val="36883726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819440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39382393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292929"/>
                </a:solidFill>
                <a:latin typeface="Arial" panose="020B0604020202020204" pitchFamily="34" charset="0"/>
                <a:cs typeface="Arial" panose="020B0604020202020204" pitchFamily="34"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1" name="Rectangle 4"/>
          <p:cNvSpPr>
            <a:spLocks noGrp="1" noChangeArrowheads="1"/>
          </p:cNvSpPr>
          <p:nvPr>
            <p:ph type="ftr" sz="quarter" idx="11"/>
          </p:nvPr>
        </p:nvSpPr>
        <p:spPr>
          <a:xfrm>
            <a:off x="3124200" y="6248400"/>
            <a:ext cx="28956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4066279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14302265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21536565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56163" y="1981200"/>
            <a:ext cx="3754437"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5805224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37853228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30562215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21193153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402168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63174A-7008-314C-A889-C2E2ACD042F3}" type="slidenum">
              <a:rPr lang="en-US" smtClean="0"/>
              <a:pPr>
                <a:defRPr/>
              </a:pPr>
              <a:t>‹#›</a:t>
            </a:fld>
            <a:endParaRPr lang="en-US" dirty="0"/>
          </a:p>
        </p:txBody>
      </p:sp>
    </p:spTree>
    <p:extLst>
      <p:ext uri="{BB962C8B-B14F-4D97-AF65-F5344CB8AC3E}">
        <p14:creationId xmlns:p14="http://schemas.microsoft.com/office/powerpoint/2010/main" val="38468532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1717818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11240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8554154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06637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45833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38653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32455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31959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78206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4172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6B9EEAF-EB7A-A049-B227-6E759BFD438B}" type="slidenum">
              <a:rPr lang="en-US" smtClean="0"/>
              <a:pPr>
                <a:defRPr/>
              </a:pPr>
              <a:t>‹#›</a:t>
            </a:fld>
            <a:endParaRPr lang="en-US" dirty="0"/>
          </a:p>
        </p:txBody>
      </p:sp>
    </p:spTree>
    <p:extLst>
      <p:ext uri="{BB962C8B-B14F-4D97-AF65-F5344CB8AC3E}">
        <p14:creationId xmlns:p14="http://schemas.microsoft.com/office/powerpoint/2010/main" val="1828111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3631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81472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84289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766067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8828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81530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443366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987939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072487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79721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FE2AD2-45E9-5442-B3BD-609223D2E9B0}" type="slidenum">
              <a:rPr lang="en-US" smtClean="0"/>
              <a:pPr>
                <a:defRPr/>
              </a:pPr>
              <a:t>‹#›</a:t>
            </a:fld>
            <a:endParaRPr lang="en-US" dirty="0"/>
          </a:p>
        </p:txBody>
      </p:sp>
    </p:spTree>
    <p:extLst>
      <p:ext uri="{BB962C8B-B14F-4D97-AF65-F5344CB8AC3E}">
        <p14:creationId xmlns:p14="http://schemas.microsoft.com/office/powerpoint/2010/main" val="40514949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583744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848148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292043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8547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3383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59945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35354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505153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176024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09365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72213-67F2-3540-8F3D-CD4609D428FC}" type="slidenum">
              <a:rPr lang="en-US" smtClean="0"/>
              <a:pPr>
                <a:defRPr/>
              </a:pPr>
              <a:t>‹#›</a:t>
            </a:fld>
            <a:endParaRPr lang="en-US" dirty="0"/>
          </a:p>
        </p:txBody>
      </p:sp>
    </p:spTree>
    <p:extLst>
      <p:ext uri="{BB962C8B-B14F-4D97-AF65-F5344CB8AC3E}">
        <p14:creationId xmlns:p14="http://schemas.microsoft.com/office/powerpoint/2010/main" val="32892128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546035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3/6/24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482028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3/6/24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438886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3/6/24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469040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70596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318912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22137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7093336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8038F9-029D-41C2-8F01-028EC28E6FE8}"/>
              </a:ext>
            </a:extLst>
          </p:cNvPr>
          <p:cNvSpPr>
            <a:spLocks noGrp="1"/>
          </p:cNvSpPr>
          <p:nvPr>
            <p:ph type="dt" sz="half" idx="10"/>
          </p:nvPr>
        </p:nvSpPr>
        <p:spPr/>
        <p:txBody>
          <a:bodyPr/>
          <a:lstStyle>
            <a:lvl1pPr>
              <a:defRPr/>
            </a:lvl1pPr>
          </a:lstStyle>
          <a:p>
            <a:pPr>
              <a:defRPr/>
            </a:pPr>
            <a:fld id="{F16C5336-C75A-4DF7-92CC-BBA844A6D4F4}" type="datetimeFigureOut">
              <a:rPr lang="en-US"/>
              <a:pPr>
                <a:defRPr/>
              </a:pPr>
              <a:t>3/6/24</a:t>
            </a:fld>
            <a:endParaRPr lang="en-US"/>
          </a:p>
        </p:txBody>
      </p:sp>
      <p:sp>
        <p:nvSpPr>
          <p:cNvPr id="5" name="Footer Placeholder 4">
            <a:extLst>
              <a:ext uri="{FF2B5EF4-FFF2-40B4-BE49-F238E27FC236}">
                <a16:creationId xmlns:a16="http://schemas.microsoft.com/office/drawing/2014/main" id="{F070871C-B3F5-4375-9F6A-246CDD3547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B3F42-C1F9-45F6-844E-2D93582556A9}"/>
              </a:ext>
            </a:extLst>
          </p:cNvPr>
          <p:cNvSpPr>
            <a:spLocks noGrp="1"/>
          </p:cNvSpPr>
          <p:nvPr>
            <p:ph type="sldNum" sz="quarter" idx="12"/>
          </p:nvPr>
        </p:nvSpPr>
        <p:spPr/>
        <p:txBody>
          <a:bodyPr/>
          <a:lstStyle>
            <a:lvl1pPr>
              <a:defRPr/>
            </a:lvl1pPr>
          </a:lstStyle>
          <a:p>
            <a:fld id="{26E188D6-8A26-485E-9744-BCFFE566F24F}" type="slidenum">
              <a:rPr lang="en-US" altLang="en-US"/>
              <a:pPr/>
              <a:t>‹#›</a:t>
            </a:fld>
            <a:endParaRPr lang="en-US" altLang="en-US"/>
          </a:p>
        </p:txBody>
      </p:sp>
    </p:spTree>
    <p:extLst>
      <p:ext uri="{BB962C8B-B14F-4D97-AF65-F5344CB8AC3E}">
        <p14:creationId xmlns:p14="http://schemas.microsoft.com/office/powerpoint/2010/main" val="23950964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49A7E-5454-4357-A020-D18C02A8312B}"/>
              </a:ext>
            </a:extLst>
          </p:cNvPr>
          <p:cNvSpPr>
            <a:spLocks noGrp="1"/>
          </p:cNvSpPr>
          <p:nvPr>
            <p:ph type="dt" sz="half" idx="10"/>
          </p:nvPr>
        </p:nvSpPr>
        <p:spPr/>
        <p:txBody>
          <a:bodyPr/>
          <a:lstStyle>
            <a:lvl1pPr>
              <a:defRPr/>
            </a:lvl1pPr>
          </a:lstStyle>
          <a:p>
            <a:pPr>
              <a:defRPr/>
            </a:pPr>
            <a:fld id="{2D3E6115-8595-402D-A24A-CCF7DA76EA69}" type="datetimeFigureOut">
              <a:rPr lang="en-US"/>
              <a:pPr>
                <a:defRPr/>
              </a:pPr>
              <a:t>3/6/24</a:t>
            </a:fld>
            <a:endParaRPr lang="en-US"/>
          </a:p>
        </p:txBody>
      </p:sp>
      <p:sp>
        <p:nvSpPr>
          <p:cNvPr id="5" name="Footer Placeholder 4">
            <a:extLst>
              <a:ext uri="{FF2B5EF4-FFF2-40B4-BE49-F238E27FC236}">
                <a16:creationId xmlns:a16="http://schemas.microsoft.com/office/drawing/2014/main" id="{2CE80876-6C1E-4E69-948B-D1EBD6D30F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1FEE9A-0C9E-4A5B-ACB1-1C766F79C818}"/>
              </a:ext>
            </a:extLst>
          </p:cNvPr>
          <p:cNvSpPr>
            <a:spLocks noGrp="1"/>
          </p:cNvSpPr>
          <p:nvPr>
            <p:ph type="sldNum" sz="quarter" idx="12"/>
          </p:nvPr>
        </p:nvSpPr>
        <p:spPr/>
        <p:txBody>
          <a:bodyPr/>
          <a:lstStyle>
            <a:lvl1pPr>
              <a:defRPr/>
            </a:lvl1pPr>
          </a:lstStyle>
          <a:p>
            <a:fld id="{9E09C820-C30F-4F93-B29B-DE0A4AC7A1F4}" type="slidenum">
              <a:rPr lang="en-US" altLang="en-US"/>
              <a:pPr/>
              <a:t>‹#›</a:t>
            </a:fld>
            <a:endParaRPr lang="en-US" altLang="en-US"/>
          </a:p>
        </p:txBody>
      </p:sp>
    </p:spTree>
    <p:extLst>
      <p:ext uri="{BB962C8B-B14F-4D97-AF65-F5344CB8AC3E}">
        <p14:creationId xmlns:p14="http://schemas.microsoft.com/office/powerpoint/2010/main" val="184003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3648393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218F8E-32FB-4645-A1A4-72E897F8236D}" type="slidenum">
              <a:rPr lang="en-US" smtClean="0"/>
              <a:pPr>
                <a:defRPr/>
              </a:pPr>
              <a:t>‹#›</a:t>
            </a:fld>
            <a:endParaRPr lang="en-US" dirty="0"/>
          </a:p>
        </p:txBody>
      </p:sp>
    </p:spTree>
    <p:extLst>
      <p:ext uri="{BB962C8B-B14F-4D97-AF65-F5344CB8AC3E}">
        <p14:creationId xmlns:p14="http://schemas.microsoft.com/office/powerpoint/2010/main" val="36963608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C1418-EA34-4ADA-B394-DE4F5C20A0A1}"/>
              </a:ext>
            </a:extLst>
          </p:cNvPr>
          <p:cNvSpPr>
            <a:spLocks noGrp="1"/>
          </p:cNvSpPr>
          <p:nvPr>
            <p:ph type="dt" sz="half" idx="10"/>
          </p:nvPr>
        </p:nvSpPr>
        <p:spPr/>
        <p:txBody>
          <a:bodyPr/>
          <a:lstStyle>
            <a:lvl1pPr>
              <a:defRPr/>
            </a:lvl1pPr>
          </a:lstStyle>
          <a:p>
            <a:pPr>
              <a:defRPr/>
            </a:pPr>
            <a:fld id="{64AB933B-C937-496A-9A46-A2BD30855495}" type="datetimeFigureOut">
              <a:rPr lang="en-US"/>
              <a:pPr>
                <a:defRPr/>
              </a:pPr>
              <a:t>3/6/24</a:t>
            </a:fld>
            <a:endParaRPr lang="en-US"/>
          </a:p>
        </p:txBody>
      </p:sp>
      <p:sp>
        <p:nvSpPr>
          <p:cNvPr id="5" name="Footer Placeholder 4">
            <a:extLst>
              <a:ext uri="{FF2B5EF4-FFF2-40B4-BE49-F238E27FC236}">
                <a16:creationId xmlns:a16="http://schemas.microsoft.com/office/drawing/2014/main" id="{15F8DED0-B68B-4A33-B492-694FA857A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48B36-656A-45DB-97DC-F87D2C7DFF30}"/>
              </a:ext>
            </a:extLst>
          </p:cNvPr>
          <p:cNvSpPr>
            <a:spLocks noGrp="1"/>
          </p:cNvSpPr>
          <p:nvPr>
            <p:ph type="sldNum" sz="quarter" idx="12"/>
          </p:nvPr>
        </p:nvSpPr>
        <p:spPr/>
        <p:txBody>
          <a:bodyPr/>
          <a:lstStyle>
            <a:lvl1pPr>
              <a:defRPr/>
            </a:lvl1pPr>
          </a:lstStyle>
          <a:p>
            <a:fld id="{B7E3B8D0-142B-4C5A-820D-5C9EA787F561}" type="slidenum">
              <a:rPr lang="en-US" altLang="en-US"/>
              <a:pPr/>
              <a:t>‹#›</a:t>
            </a:fld>
            <a:endParaRPr lang="en-US" altLang="en-US"/>
          </a:p>
        </p:txBody>
      </p:sp>
    </p:spTree>
    <p:extLst>
      <p:ext uri="{BB962C8B-B14F-4D97-AF65-F5344CB8AC3E}">
        <p14:creationId xmlns:p14="http://schemas.microsoft.com/office/powerpoint/2010/main" val="21285099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5145E67-4F1F-44BC-B656-D0DB17D956DE}"/>
              </a:ext>
            </a:extLst>
          </p:cNvPr>
          <p:cNvSpPr>
            <a:spLocks noGrp="1"/>
          </p:cNvSpPr>
          <p:nvPr>
            <p:ph type="dt" sz="half" idx="10"/>
          </p:nvPr>
        </p:nvSpPr>
        <p:spPr/>
        <p:txBody>
          <a:bodyPr/>
          <a:lstStyle>
            <a:lvl1pPr>
              <a:defRPr/>
            </a:lvl1pPr>
          </a:lstStyle>
          <a:p>
            <a:pPr>
              <a:defRPr/>
            </a:pPr>
            <a:fld id="{499800E1-0A93-4A0C-870D-59CC49114398}" type="datetimeFigureOut">
              <a:rPr lang="en-US"/>
              <a:pPr>
                <a:defRPr/>
              </a:pPr>
              <a:t>3/6/24</a:t>
            </a:fld>
            <a:endParaRPr lang="en-US"/>
          </a:p>
        </p:txBody>
      </p:sp>
      <p:sp>
        <p:nvSpPr>
          <p:cNvPr id="6" name="Footer Placeholder 4">
            <a:extLst>
              <a:ext uri="{FF2B5EF4-FFF2-40B4-BE49-F238E27FC236}">
                <a16:creationId xmlns:a16="http://schemas.microsoft.com/office/drawing/2014/main" id="{3F8321AE-1082-4847-9AD9-264577695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2CA87D-210E-49F1-A774-E8CBB496152F}"/>
              </a:ext>
            </a:extLst>
          </p:cNvPr>
          <p:cNvSpPr>
            <a:spLocks noGrp="1"/>
          </p:cNvSpPr>
          <p:nvPr>
            <p:ph type="sldNum" sz="quarter" idx="12"/>
          </p:nvPr>
        </p:nvSpPr>
        <p:spPr/>
        <p:txBody>
          <a:bodyPr/>
          <a:lstStyle>
            <a:lvl1pPr>
              <a:defRPr/>
            </a:lvl1pPr>
          </a:lstStyle>
          <a:p>
            <a:fld id="{51CD0EE8-4222-4FC6-AEB0-86A6D1357B01}" type="slidenum">
              <a:rPr lang="en-US" altLang="en-US"/>
              <a:pPr/>
              <a:t>‹#›</a:t>
            </a:fld>
            <a:endParaRPr lang="en-US" altLang="en-US"/>
          </a:p>
        </p:txBody>
      </p:sp>
    </p:spTree>
    <p:extLst>
      <p:ext uri="{BB962C8B-B14F-4D97-AF65-F5344CB8AC3E}">
        <p14:creationId xmlns:p14="http://schemas.microsoft.com/office/powerpoint/2010/main" val="5581610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5A2B9BA-A4A4-434C-B2CD-504F739A3FE8}"/>
              </a:ext>
            </a:extLst>
          </p:cNvPr>
          <p:cNvSpPr>
            <a:spLocks noGrp="1"/>
          </p:cNvSpPr>
          <p:nvPr>
            <p:ph type="dt" sz="half" idx="10"/>
          </p:nvPr>
        </p:nvSpPr>
        <p:spPr/>
        <p:txBody>
          <a:bodyPr/>
          <a:lstStyle>
            <a:lvl1pPr>
              <a:defRPr/>
            </a:lvl1pPr>
          </a:lstStyle>
          <a:p>
            <a:pPr>
              <a:defRPr/>
            </a:pPr>
            <a:fld id="{2E4D36C8-17EF-4033-AA27-AA8416A5B5D5}" type="datetimeFigureOut">
              <a:rPr lang="en-US"/>
              <a:pPr>
                <a:defRPr/>
              </a:pPr>
              <a:t>3/6/24</a:t>
            </a:fld>
            <a:endParaRPr lang="en-US"/>
          </a:p>
        </p:txBody>
      </p:sp>
      <p:sp>
        <p:nvSpPr>
          <p:cNvPr id="8" name="Footer Placeholder 4">
            <a:extLst>
              <a:ext uri="{FF2B5EF4-FFF2-40B4-BE49-F238E27FC236}">
                <a16:creationId xmlns:a16="http://schemas.microsoft.com/office/drawing/2014/main" id="{01FC40E5-6265-4D9C-B298-DF8F6C1533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E4E770-B08E-4AC3-B223-1B14F1526886}"/>
              </a:ext>
            </a:extLst>
          </p:cNvPr>
          <p:cNvSpPr>
            <a:spLocks noGrp="1"/>
          </p:cNvSpPr>
          <p:nvPr>
            <p:ph type="sldNum" sz="quarter" idx="12"/>
          </p:nvPr>
        </p:nvSpPr>
        <p:spPr/>
        <p:txBody>
          <a:bodyPr/>
          <a:lstStyle>
            <a:lvl1pPr>
              <a:defRPr/>
            </a:lvl1pPr>
          </a:lstStyle>
          <a:p>
            <a:fld id="{3A1221FB-8740-4EFE-9DB7-C3BC834C4511}" type="slidenum">
              <a:rPr lang="en-US" altLang="en-US"/>
              <a:pPr/>
              <a:t>‹#›</a:t>
            </a:fld>
            <a:endParaRPr lang="en-US" altLang="en-US"/>
          </a:p>
        </p:txBody>
      </p:sp>
    </p:spTree>
    <p:extLst>
      <p:ext uri="{BB962C8B-B14F-4D97-AF65-F5344CB8AC3E}">
        <p14:creationId xmlns:p14="http://schemas.microsoft.com/office/powerpoint/2010/main" val="38063246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ED7468-5038-4786-BF72-790EF9E6DCC4}"/>
              </a:ext>
            </a:extLst>
          </p:cNvPr>
          <p:cNvSpPr>
            <a:spLocks noGrp="1"/>
          </p:cNvSpPr>
          <p:nvPr>
            <p:ph type="dt" sz="half" idx="10"/>
          </p:nvPr>
        </p:nvSpPr>
        <p:spPr/>
        <p:txBody>
          <a:bodyPr/>
          <a:lstStyle>
            <a:lvl1pPr>
              <a:defRPr/>
            </a:lvl1pPr>
          </a:lstStyle>
          <a:p>
            <a:pPr>
              <a:defRPr/>
            </a:pPr>
            <a:fld id="{DD387EBB-57BB-458F-AFDC-B7310D2DB452}" type="datetimeFigureOut">
              <a:rPr lang="en-US"/>
              <a:pPr>
                <a:defRPr/>
              </a:pPr>
              <a:t>3/6/24</a:t>
            </a:fld>
            <a:endParaRPr lang="en-US"/>
          </a:p>
        </p:txBody>
      </p:sp>
      <p:sp>
        <p:nvSpPr>
          <p:cNvPr id="4" name="Footer Placeholder 4">
            <a:extLst>
              <a:ext uri="{FF2B5EF4-FFF2-40B4-BE49-F238E27FC236}">
                <a16:creationId xmlns:a16="http://schemas.microsoft.com/office/drawing/2014/main" id="{AA27ADBB-D824-4003-8512-7C356E2F7B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899000-0C27-41A2-9997-A03670B6AE9A}"/>
              </a:ext>
            </a:extLst>
          </p:cNvPr>
          <p:cNvSpPr>
            <a:spLocks noGrp="1"/>
          </p:cNvSpPr>
          <p:nvPr>
            <p:ph type="sldNum" sz="quarter" idx="12"/>
          </p:nvPr>
        </p:nvSpPr>
        <p:spPr/>
        <p:txBody>
          <a:bodyPr/>
          <a:lstStyle>
            <a:lvl1pPr>
              <a:defRPr/>
            </a:lvl1pPr>
          </a:lstStyle>
          <a:p>
            <a:fld id="{F0226CE2-17A7-4B08-B802-E5FA2F37C127}" type="slidenum">
              <a:rPr lang="en-US" altLang="en-US"/>
              <a:pPr/>
              <a:t>‹#›</a:t>
            </a:fld>
            <a:endParaRPr lang="en-US" altLang="en-US"/>
          </a:p>
        </p:txBody>
      </p:sp>
    </p:spTree>
    <p:extLst>
      <p:ext uri="{BB962C8B-B14F-4D97-AF65-F5344CB8AC3E}">
        <p14:creationId xmlns:p14="http://schemas.microsoft.com/office/powerpoint/2010/main" val="9510078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F48D09-337E-42F0-9B6F-92BDDC2BF9C1}"/>
              </a:ext>
            </a:extLst>
          </p:cNvPr>
          <p:cNvSpPr>
            <a:spLocks noGrp="1"/>
          </p:cNvSpPr>
          <p:nvPr>
            <p:ph type="dt" sz="half" idx="10"/>
          </p:nvPr>
        </p:nvSpPr>
        <p:spPr/>
        <p:txBody>
          <a:bodyPr/>
          <a:lstStyle>
            <a:lvl1pPr>
              <a:defRPr/>
            </a:lvl1pPr>
          </a:lstStyle>
          <a:p>
            <a:pPr>
              <a:defRPr/>
            </a:pPr>
            <a:fld id="{B516CF74-4247-427B-8282-28474E553A2F}" type="datetimeFigureOut">
              <a:rPr lang="en-US"/>
              <a:pPr>
                <a:defRPr/>
              </a:pPr>
              <a:t>3/6/24</a:t>
            </a:fld>
            <a:endParaRPr lang="en-US"/>
          </a:p>
        </p:txBody>
      </p:sp>
      <p:sp>
        <p:nvSpPr>
          <p:cNvPr id="3" name="Footer Placeholder 4">
            <a:extLst>
              <a:ext uri="{FF2B5EF4-FFF2-40B4-BE49-F238E27FC236}">
                <a16:creationId xmlns:a16="http://schemas.microsoft.com/office/drawing/2014/main" id="{67E9164E-CBDB-4154-BC02-B16F326A67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6FB1059-3525-4AB0-A541-FDBB52C07BE3}"/>
              </a:ext>
            </a:extLst>
          </p:cNvPr>
          <p:cNvSpPr>
            <a:spLocks noGrp="1"/>
          </p:cNvSpPr>
          <p:nvPr>
            <p:ph type="sldNum" sz="quarter" idx="12"/>
          </p:nvPr>
        </p:nvSpPr>
        <p:spPr/>
        <p:txBody>
          <a:bodyPr/>
          <a:lstStyle>
            <a:lvl1pPr>
              <a:defRPr/>
            </a:lvl1pPr>
          </a:lstStyle>
          <a:p>
            <a:fld id="{F4035441-D76E-4F28-B9C5-F9B20F8750F0}" type="slidenum">
              <a:rPr lang="en-US" altLang="en-US"/>
              <a:pPr/>
              <a:t>‹#›</a:t>
            </a:fld>
            <a:endParaRPr lang="en-US" altLang="en-US"/>
          </a:p>
        </p:txBody>
      </p:sp>
    </p:spTree>
    <p:extLst>
      <p:ext uri="{BB962C8B-B14F-4D97-AF65-F5344CB8AC3E}">
        <p14:creationId xmlns:p14="http://schemas.microsoft.com/office/powerpoint/2010/main" val="24647532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745A53-B43F-452B-BEE2-12ACDBC3BEF2}"/>
              </a:ext>
            </a:extLst>
          </p:cNvPr>
          <p:cNvSpPr>
            <a:spLocks noGrp="1"/>
          </p:cNvSpPr>
          <p:nvPr>
            <p:ph type="dt" sz="half" idx="10"/>
          </p:nvPr>
        </p:nvSpPr>
        <p:spPr/>
        <p:txBody>
          <a:bodyPr/>
          <a:lstStyle>
            <a:lvl1pPr>
              <a:defRPr/>
            </a:lvl1pPr>
          </a:lstStyle>
          <a:p>
            <a:pPr>
              <a:defRPr/>
            </a:pPr>
            <a:fld id="{5B607465-9ED1-4B04-9CE0-C82444A34165}" type="datetimeFigureOut">
              <a:rPr lang="en-US"/>
              <a:pPr>
                <a:defRPr/>
              </a:pPr>
              <a:t>3/6/24</a:t>
            </a:fld>
            <a:endParaRPr lang="en-US"/>
          </a:p>
        </p:txBody>
      </p:sp>
      <p:sp>
        <p:nvSpPr>
          <p:cNvPr id="6" name="Footer Placeholder 4">
            <a:extLst>
              <a:ext uri="{FF2B5EF4-FFF2-40B4-BE49-F238E27FC236}">
                <a16:creationId xmlns:a16="http://schemas.microsoft.com/office/drawing/2014/main" id="{310ACED4-1460-4583-9E75-ADA75CFF66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BB990F-362C-4F25-961A-76486689FE5F}"/>
              </a:ext>
            </a:extLst>
          </p:cNvPr>
          <p:cNvSpPr>
            <a:spLocks noGrp="1"/>
          </p:cNvSpPr>
          <p:nvPr>
            <p:ph type="sldNum" sz="quarter" idx="12"/>
          </p:nvPr>
        </p:nvSpPr>
        <p:spPr/>
        <p:txBody>
          <a:bodyPr/>
          <a:lstStyle>
            <a:lvl1pPr>
              <a:defRPr/>
            </a:lvl1pPr>
          </a:lstStyle>
          <a:p>
            <a:fld id="{7483EB83-479D-4D2A-A385-2F4043550EF2}" type="slidenum">
              <a:rPr lang="en-US" altLang="en-US"/>
              <a:pPr/>
              <a:t>‹#›</a:t>
            </a:fld>
            <a:endParaRPr lang="en-US" altLang="en-US"/>
          </a:p>
        </p:txBody>
      </p:sp>
    </p:spTree>
    <p:extLst>
      <p:ext uri="{BB962C8B-B14F-4D97-AF65-F5344CB8AC3E}">
        <p14:creationId xmlns:p14="http://schemas.microsoft.com/office/powerpoint/2010/main" val="20165907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FD92BA-53C8-412E-9476-614E530D74B2}"/>
              </a:ext>
            </a:extLst>
          </p:cNvPr>
          <p:cNvSpPr>
            <a:spLocks noGrp="1"/>
          </p:cNvSpPr>
          <p:nvPr>
            <p:ph type="dt" sz="half" idx="10"/>
          </p:nvPr>
        </p:nvSpPr>
        <p:spPr/>
        <p:txBody>
          <a:bodyPr/>
          <a:lstStyle>
            <a:lvl1pPr>
              <a:defRPr/>
            </a:lvl1pPr>
          </a:lstStyle>
          <a:p>
            <a:pPr>
              <a:defRPr/>
            </a:pPr>
            <a:fld id="{72561C88-F0D2-402D-86C5-6B81CE9ECEE2}" type="datetimeFigureOut">
              <a:rPr lang="en-US"/>
              <a:pPr>
                <a:defRPr/>
              </a:pPr>
              <a:t>3/6/24</a:t>
            </a:fld>
            <a:endParaRPr lang="en-US"/>
          </a:p>
        </p:txBody>
      </p:sp>
      <p:sp>
        <p:nvSpPr>
          <p:cNvPr id="6" name="Footer Placeholder 4">
            <a:extLst>
              <a:ext uri="{FF2B5EF4-FFF2-40B4-BE49-F238E27FC236}">
                <a16:creationId xmlns:a16="http://schemas.microsoft.com/office/drawing/2014/main" id="{CDB27FDE-072C-4840-91C6-EC60ED49C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7536-8CB8-4DE6-A2B1-B0F43EA27293}"/>
              </a:ext>
            </a:extLst>
          </p:cNvPr>
          <p:cNvSpPr>
            <a:spLocks noGrp="1"/>
          </p:cNvSpPr>
          <p:nvPr>
            <p:ph type="sldNum" sz="quarter" idx="12"/>
          </p:nvPr>
        </p:nvSpPr>
        <p:spPr/>
        <p:txBody>
          <a:bodyPr/>
          <a:lstStyle>
            <a:lvl1pPr>
              <a:defRPr/>
            </a:lvl1pPr>
          </a:lstStyle>
          <a:p>
            <a:fld id="{CF1C040C-BB14-4BA4-9B5D-728B5E9705B0}" type="slidenum">
              <a:rPr lang="en-US" altLang="en-US"/>
              <a:pPr/>
              <a:t>‹#›</a:t>
            </a:fld>
            <a:endParaRPr lang="en-US" altLang="en-US"/>
          </a:p>
        </p:txBody>
      </p:sp>
    </p:spTree>
    <p:extLst>
      <p:ext uri="{BB962C8B-B14F-4D97-AF65-F5344CB8AC3E}">
        <p14:creationId xmlns:p14="http://schemas.microsoft.com/office/powerpoint/2010/main" val="37307249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EE1D6-A6A0-4651-81BE-D3603CC19EEA}"/>
              </a:ext>
            </a:extLst>
          </p:cNvPr>
          <p:cNvSpPr>
            <a:spLocks noGrp="1"/>
          </p:cNvSpPr>
          <p:nvPr>
            <p:ph type="dt" sz="half" idx="10"/>
          </p:nvPr>
        </p:nvSpPr>
        <p:spPr/>
        <p:txBody>
          <a:bodyPr/>
          <a:lstStyle>
            <a:lvl1pPr>
              <a:defRPr/>
            </a:lvl1pPr>
          </a:lstStyle>
          <a:p>
            <a:pPr>
              <a:defRPr/>
            </a:pPr>
            <a:fld id="{4F98EF32-CEB0-4DE1-8DC0-2685D37BD5EE}" type="datetimeFigureOut">
              <a:rPr lang="en-US"/>
              <a:pPr>
                <a:defRPr/>
              </a:pPr>
              <a:t>3/6/24</a:t>
            </a:fld>
            <a:endParaRPr lang="en-US"/>
          </a:p>
        </p:txBody>
      </p:sp>
      <p:sp>
        <p:nvSpPr>
          <p:cNvPr id="5" name="Footer Placeholder 4">
            <a:extLst>
              <a:ext uri="{FF2B5EF4-FFF2-40B4-BE49-F238E27FC236}">
                <a16:creationId xmlns:a16="http://schemas.microsoft.com/office/drawing/2014/main" id="{A24BA4B9-863F-42C0-AD4C-368176C7DE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8C2952-F58E-4C6B-822A-625B20A01E46}"/>
              </a:ext>
            </a:extLst>
          </p:cNvPr>
          <p:cNvSpPr>
            <a:spLocks noGrp="1"/>
          </p:cNvSpPr>
          <p:nvPr>
            <p:ph type="sldNum" sz="quarter" idx="12"/>
          </p:nvPr>
        </p:nvSpPr>
        <p:spPr/>
        <p:txBody>
          <a:bodyPr/>
          <a:lstStyle>
            <a:lvl1pPr>
              <a:defRPr/>
            </a:lvl1pPr>
          </a:lstStyle>
          <a:p>
            <a:fld id="{47AE8971-5A48-4E16-A9BE-93D71378E159}" type="slidenum">
              <a:rPr lang="en-US" altLang="en-US"/>
              <a:pPr/>
              <a:t>‹#›</a:t>
            </a:fld>
            <a:endParaRPr lang="en-US" altLang="en-US"/>
          </a:p>
        </p:txBody>
      </p:sp>
    </p:spTree>
    <p:extLst>
      <p:ext uri="{BB962C8B-B14F-4D97-AF65-F5344CB8AC3E}">
        <p14:creationId xmlns:p14="http://schemas.microsoft.com/office/powerpoint/2010/main" val="3286747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BB51-5F13-4EFF-863E-97FBF3D00BA8}"/>
              </a:ext>
            </a:extLst>
          </p:cNvPr>
          <p:cNvSpPr>
            <a:spLocks noGrp="1"/>
          </p:cNvSpPr>
          <p:nvPr>
            <p:ph type="dt" sz="half" idx="10"/>
          </p:nvPr>
        </p:nvSpPr>
        <p:spPr/>
        <p:txBody>
          <a:bodyPr/>
          <a:lstStyle>
            <a:lvl1pPr>
              <a:defRPr/>
            </a:lvl1pPr>
          </a:lstStyle>
          <a:p>
            <a:pPr>
              <a:defRPr/>
            </a:pPr>
            <a:fld id="{2D88771D-48D3-4762-AA50-5237E4C8D5F9}" type="datetimeFigureOut">
              <a:rPr lang="en-US"/>
              <a:pPr>
                <a:defRPr/>
              </a:pPr>
              <a:t>3/6/24</a:t>
            </a:fld>
            <a:endParaRPr lang="en-US"/>
          </a:p>
        </p:txBody>
      </p:sp>
      <p:sp>
        <p:nvSpPr>
          <p:cNvPr id="5" name="Footer Placeholder 4">
            <a:extLst>
              <a:ext uri="{FF2B5EF4-FFF2-40B4-BE49-F238E27FC236}">
                <a16:creationId xmlns:a16="http://schemas.microsoft.com/office/drawing/2014/main" id="{AD43A99F-22F8-47FC-9146-B1F30A780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4DD910-ECCD-4531-9435-5FA50688953B}"/>
              </a:ext>
            </a:extLst>
          </p:cNvPr>
          <p:cNvSpPr>
            <a:spLocks noGrp="1"/>
          </p:cNvSpPr>
          <p:nvPr>
            <p:ph type="sldNum" sz="quarter" idx="12"/>
          </p:nvPr>
        </p:nvSpPr>
        <p:spPr/>
        <p:txBody>
          <a:bodyPr/>
          <a:lstStyle>
            <a:lvl1pPr>
              <a:defRPr/>
            </a:lvl1pPr>
          </a:lstStyle>
          <a:p>
            <a:fld id="{4D46D97A-0119-446D-9E5D-EDA4AC42097A}" type="slidenum">
              <a:rPr lang="en-US" altLang="en-US"/>
              <a:pPr/>
              <a:t>‹#›</a:t>
            </a:fld>
            <a:endParaRPr lang="en-US" altLang="en-US"/>
          </a:p>
        </p:txBody>
      </p:sp>
    </p:spTree>
    <p:extLst>
      <p:ext uri="{BB962C8B-B14F-4D97-AF65-F5344CB8AC3E}">
        <p14:creationId xmlns:p14="http://schemas.microsoft.com/office/powerpoint/2010/main" val="3737176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97609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29A6B4-0A7F-0940-97AF-CD2C60A5E4B9}" type="slidenum">
              <a:rPr lang="en-US" smtClean="0"/>
              <a:pPr>
                <a:defRPr/>
              </a:pPr>
              <a:t>‹#›</a:t>
            </a:fld>
            <a:endParaRPr lang="en-US" dirty="0"/>
          </a:p>
        </p:txBody>
      </p:sp>
    </p:spTree>
    <p:extLst>
      <p:ext uri="{BB962C8B-B14F-4D97-AF65-F5344CB8AC3E}">
        <p14:creationId xmlns:p14="http://schemas.microsoft.com/office/powerpoint/2010/main" val="311651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6282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359173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543218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50808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950399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080147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320582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909445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845092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5658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DD0F69-4694-844C-92AB-2C578F2E5116}" type="slidenum">
              <a:rPr lang="en-US" smtClean="0"/>
              <a:pPr>
                <a:defRPr/>
              </a:pPr>
              <a:t>‹#›</a:t>
            </a:fld>
            <a:endParaRPr lang="en-US" dirty="0"/>
          </a:p>
        </p:txBody>
      </p:sp>
    </p:spTree>
    <p:extLst>
      <p:ext uri="{BB962C8B-B14F-4D97-AF65-F5344CB8AC3E}">
        <p14:creationId xmlns:p14="http://schemas.microsoft.com/office/powerpoint/2010/main" val="15990797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9530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029119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1268532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6358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17698984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22436697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9671438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11944218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8537454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4003285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AFE711-4D25-2944-AFF3-2C984649DC0B}" type="slidenum">
              <a:rPr lang="en-US" smtClean="0"/>
              <a:pPr>
                <a:defRPr/>
              </a:pPr>
              <a:t>‹#›</a:t>
            </a:fld>
            <a:endParaRPr lang="en-US" dirty="0"/>
          </a:p>
        </p:txBody>
      </p:sp>
    </p:spTree>
    <p:extLst>
      <p:ext uri="{BB962C8B-B14F-4D97-AF65-F5344CB8AC3E}">
        <p14:creationId xmlns:p14="http://schemas.microsoft.com/office/powerpoint/2010/main" val="16692839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0922907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39327689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254307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6904892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7001215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9102791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736087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210503529"/>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707662544"/>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647997231"/>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04C5FF-ACF5-DC4C-9122-4D317F0EA772}" type="slidenum">
              <a:rPr lang="en-US" smtClean="0"/>
              <a:pPr>
                <a:defRPr/>
              </a:pPr>
              <a:t>‹#›</a:t>
            </a:fld>
            <a:endParaRPr lang="en-US" dirty="0"/>
          </a:p>
        </p:txBody>
      </p:sp>
    </p:spTree>
    <p:extLst>
      <p:ext uri="{BB962C8B-B14F-4D97-AF65-F5344CB8AC3E}">
        <p14:creationId xmlns:p14="http://schemas.microsoft.com/office/powerpoint/2010/main" val="10918493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4062443423"/>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102818433"/>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83635320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073509023"/>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35208682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249665110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1641401093"/>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02371459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7475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06040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85FE4A-7A3B-DD44-9039-5D04024138E0}" type="slidenum">
              <a:rPr lang="en-US" smtClean="0"/>
              <a:pPr>
                <a:defRPr/>
              </a:pPr>
              <a:t>‹#›</a:t>
            </a:fld>
            <a:endParaRPr lang="en-US" dirty="0"/>
          </a:p>
        </p:txBody>
      </p:sp>
    </p:spTree>
    <p:extLst>
      <p:ext uri="{BB962C8B-B14F-4D97-AF65-F5344CB8AC3E}">
        <p14:creationId xmlns:p14="http://schemas.microsoft.com/office/powerpoint/2010/main" val="2327302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72469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9803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pPr/>
              <a:t>3/6/24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4222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pPr/>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289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pPr/>
              <a:t>3/6/24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41940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30896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5101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45444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59560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395965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26593044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57913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8DEE04-2C87-4BCF-8718-3CC0C6787826}"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16810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8DEE04-2C87-4BCF-8718-3CC0C6787826}"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284816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8DEE04-2C87-4BCF-8718-3CC0C6787826}" type="datetimeFigureOut">
              <a:rPr lang="en-US" smtClean="0"/>
              <a:pPr/>
              <a:t>3/6/24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161034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8DEE04-2C87-4BCF-8718-3CC0C6787826}" type="datetimeFigureOut">
              <a:rPr lang="en-US" smtClean="0"/>
              <a:pPr/>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28697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DEE04-2C87-4BCF-8718-3CC0C6787826}" type="datetimeFigureOut">
              <a:rPr lang="en-US" smtClean="0"/>
              <a:pPr/>
              <a:t>3/6/24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33525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21965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160479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32143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53278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pPr>
                <a:defRPr/>
              </a:pPr>
              <a:t>‹#›</a:t>
            </a:fld>
            <a:endParaRPr lang="en-US"/>
          </a:p>
        </p:txBody>
      </p:sp>
    </p:spTree>
    <p:extLst>
      <p:ext uri="{BB962C8B-B14F-4D97-AF65-F5344CB8AC3E}">
        <p14:creationId xmlns:p14="http://schemas.microsoft.com/office/powerpoint/2010/main" val="4903316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07962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3612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2174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2316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2876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6721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6554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6011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3617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279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pPr>
                <a:defRPr/>
              </a:pPr>
              <a:t>‹#›</a:t>
            </a:fld>
            <a:endParaRPr lang="en-US"/>
          </a:p>
        </p:txBody>
      </p:sp>
    </p:spTree>
    <p:extLst>
      <p:ext uri="{BB962C8B-B14F-4D97-AF65-F5344CB8AC3E}">
        <p14:creationId xmlns:p14="http://schemas.microsoft.com/office/powerpoint/2010/main" val="24293277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0004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711971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68456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5326512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99586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07245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772696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917221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415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2093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pPr>
                <a:defRPr/>
              </a:pPr>
              <a:t>‹#›</a:t>
            </a:fld>
            <a:endParaRPr lang="en-US"/>
          </a:p>
        </p:txBody>
      </p:sp>
    </p:spTree>
    <p:extLst>
      <p:ext uri="{BB962C8B-B14F-4D97-AF65-F5344CB8AC3E}">
        <p14:creationId xmlns:p14="http://schemas.microsoft.com/office/powerpoint/2010/main" val="28592303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228887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907708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591317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70791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01BD0B25-CF26-874D-90D3-90C575CEB10F}" type="slidenum">
              <a:rPr lang="en-US" smtClean="0"/>
              <a:pPr>
                <a:defRPr/>
              </a:pPr>
              <a:t>‹#›</a:t>
            </a:fld>
            <a:endParaRPr lang="en-US" dirty="0"/>
          </a:p>
        </p:txBody>
      </p:sp>
    </p:spTree>
    <p:extLst>
      <p:ext uri="{BB962C8B-B14F-4D97-AF65-F5344CB8AC3E}">
        <p14:creationId xmlns:p14="http://schemas.microsoft.com/office/powerpoint/2010/main" val="2985312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solidFill>
                  <a:schemeClr val="tx1"/>
                </a:solidFill>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solidFill>
                  <a:schemeClr val="tx1"/>
                </a:solidFill>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solidFill>
                  <a:schemeClr val="tx1"/>
                </a:solidFill>
                <a:cs typeface="Arial" panose="020B0604020202020204" pitchFamily="34" charset="0"/>
              </a:defRPr>
            </a:lvl1pPr>
          </a:lstStyle>
          <a:p>
            <a:pPr>
              <a:defRPr/>
            </a:pPr>
            <a:fld id="{ECDE1555-21DA-DF46-AD66-DBEC314F3244}" type="slidenum">
              <a:rPr lang="en-US" smtClean="0"/>
              <a:pPr>
                <a:defRPr/>
              </a:pPr>
              <a:t>‹#›</a:t>
            </a:fld>
            <a:endParaRPr lang="en-US" dirty="0"/>
          </a:p>
        </p:txBody>
      </p:sp>
    </p:spTree>
    <p:extLst>
      <p:ext uri="{BB962C8B-B14F-4D97-AF65-F5344CB8AC3E}">
        <p14:creationId xmlns:p14="http://schemas.microsoft.com/office/powerpoint/2010/main" val="10370207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433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33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460994F-A30E-6940-861B-937959D0F264}" type="slidenum">
              <a:rPr lang="en-US"/>
              <a:pPr>
                <a:defRPr/>
              </a:pPr>
              <a:t>‹#›</a:t>
            </a:fld>
            <a:endParaRPr lang="en-US"/>
          </a:p>
        </p:txBody>
      </p:sp>
    </p:spTree>
    <p:extLst>
      <p:ext uri="{BB962C8B-B14F-4D97-AF65-F5344CB8AC3E}">
        <p14:creationId xmlns:p14="http://schemas.microsoft.com/office/powerpoint/2010/main" val="31336209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DCB6DED6-2F08-8743-BF5A-2D731907FA06}" type="slidenum">
              <a:rPr lang="en-US"/>
              <a:pPr>
                <a:defRPr/>
              </a:pPr>
              <a:t>‹#›</a:t>
            </a:fld>
            <a:endParaRPr lang="en-US"/>
          </a:p>
        </p:txBody>
      </p:sp>
    </p:spTree>
    <p:extLst>
      <p:ext uri="{BB962C8B-B14F-4D97-AF65-F5344CB8AC3E}">
        <p14:creationId xmlns:p14="http://schemas.microsoft.com/office/powerpoint/2010/main" val="14040933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B5253ABE-82D7-3F4A-B8EB-A82B39783FA9}" type="slidenum">
              <a:rPr lang="en-US"/>
              <a:pPr>
                <a:defRPr/>
              </a:pPr>
              <a:t>‹#›</a:t>
            </a:fld>
            <a:endParaRPr lang="en-US"/>
          </a:p>
        </p:txBody>
      </p:sp>
    </p:spTree>
    <p:extLst>
      <p:ext uri="{BB962C8B-B14F-4D97-AF65-F5344CB8AC3E}">
        <p14:creationId xmlns:p14="http://schemas.microsoft.com/office/powerpoint/2010/main" val="349084817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AF63A20-DBF2-A449-8946-D82D235A4B63}" type="slidenum">
              <a:rPr lang="en-US"/>
              <a:pPr>
                <a:defRPr/>
              </a:pPr>
              <a:t>‹#›</a:t>
            </a:fld>
            <a:endParaRPr lang="en-US"/>
          </a:p>
        </p:txBody>
      </p:sp>
    </p:spTree>
    <p:extLst>
      <p:ext uri="{BB962C8B-B14F-4D97-AF65-F5344CB8AC3E}">
        <p14:creationId xmlns:p14="http://schemas.microsoft.com/office/powerpoint/2010/main" val="106868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1471066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pPr>
                <a:defRPr/>
              </a:pPr>
              <a:t>‹#›</a:t>
            </a:fld>
            <a:endParaRPr lang="en-US"/>
          </a:p>
        </p:txBody>
      </p:sp>
    </p:spTree>
    <p:extLst>
      <p:ext uri="{BB962C8B-B14F-4D97-AF65-F5344CB8AC3E}">
        <p14:creationId xmlns:p14="http://schemas.microsoft.com/office/powerpoint/2010/main" val="31175187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56974F87-4104-9F4A-A897-32FDC4AEF75E}" type="slidenum">
              <a:rPr lang="en-US"/>
              <a:pPr>
                <a:defRPr/>
              </a:pPr>
              <a:t>‹#›</a:t>
            </a:fld>
            <a:endParaRPr lang="en-US"/>
          </a:p>
        </p:txBody>
      </p:sp>
    </p:spTree>
    <p:extLst>
      <p:ext uri="{BB962C8B-B14F-4D97-AF65-F5344CB8AC3E}">
        <p14:creationId xmlns:p14="http://schemas.microsoft.com/office/powerpoint/2010/main" val="1685380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69C47C35-1459-AD41-B845-BC68C5B9326D}" type="slidenum">
              <a:rPr lang="en-US"/>
              <a:pPr>
                <a:defRPr/>
              </a:pPr>
              <a:t>‹#›</a:t>
            </a:fld>
            <a:endParaRPr lang="en-US"/>
          </a:p>
        </p:txBody>
      </p:sp>
    </p:spTree>
    <p:extLst>
      <p:ext uri="{BB962C8B-B14F-4D97-AF65-F5344CB8AC3E}">
        <p14:creationId xmlns:p14="http://schemas.microsoft.com/office/powerpoint/2010/main" val="9157588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EB3B594C-8BA9-6649-8CD4-F4BE3B818ACE}" type="slidenum">
              <a:rPr lang="en-US"/>
              <a:pPr>
                <a:defRPr/>
              </a:pPr>
              <a:t>‹#›</a:t>
            </a:fld>
            <a:endParaRPr lang="en-US"/>
          </a:p>
        </p:txBody>
      </p:sp>
    </p:spTree>
    <p:extLst>
      <p:ext uri="{BB962C8B-B14F-4D97-AF65-F5344CB8AC3E}">
        <p14:creationId xmlns:p14="http://schemas.microsoft.com/office/powerpoint/2010/main" val="27551420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6171DA3-4652-1541-BB46-6E8FFA982C33}" type="slidenum">
              <a:rPr lang="en-US"/>
              <a:pPr>
                <a:defRPr/>
              </a:pPr>
              <a:t>‹#›</a:t>
            </a:fld>
            <a:endParaRPr lang="en-US"/>
          </a:p>
        </p:txBody>
      </p:sp>
    </p:spTree>
    <p:extLst>
      <p:ext uri="{BB962C8B-B14F-4D97-AF65-F5344CB8AC3E}">
        <p14:creationId xmlns:p14="http://schemas.microsoft.com/office/powerpoint/2010/main" val="19674231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CC7CEC32-68A9-D742-86A3-C0496B2A6944}" type="slidenum">
              <a:rPr lang="en-US"/>
              <a:pPr>
                <a:defRPr/>
              </a:pPr>
              <a:t>‹#›</a:t>
            </a:fld>
            <a:endParaRPr lang="en-US"/>
          </a:p>
        </p:txBody>
      </p:sp>
    </p:spTree>
    <p:extLst>
      <p:ext uri="{BB962C8B-B14F-4D97-AF65-F5344CB8AC3E}">
        <p14:creationId xmlns:p14="http://schemas.microsoft.com/office/powerpoint/2010/main" val="42859753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9308750-E32E-8040-9564-94F739667B89}" type="slidenum">
              <a:rPr lang="en-US"/>
              <a:pPr>
                <a:defRPr/>
              </a:pPr>
              <a:t>‹#›</a:t>
            </a:fld>
            <a:endParaRPr lang="en-US"/>
          </a:p>
        </p:txBody>
      </p:sp>
    </p:spTree>
    <p:extLst>
      <p:ext uri="{BB962C8B-B14F-4D97-AF65-F5344CB8AC3E}">
        <p14:creationId xmlns:p14="http://schemas.microsoft.com/office/powerpoint/2010/main" val="30030540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96605E5-77F5-E94E-8990-564C66A5D80A}" type="slidenum">
              <a:rPr lang="en-US"/>
              <a:pPr>
                <a:defRPr/>
              </a:pPr>
              <a:t>‹#›</a:t>
            </a:fld>
            <a:endParaRPr lang="en-US"/>
          </a:p>
        </p:txBody>
      </p:sp>
    </p:spTree>
    <p:extLst>
      <p:ext uri="{BB962C8B-B14F-4D97-AF65-F5344CB8AC3E}">
        <p14:creationId xmlns:p14="http://schemas.microsoft.com/office/powerpoint/2010/main" val="910989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8A4FFB-DC1D-AA46-B0EC-7B90C890AB4B}"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4564815-0BB6-B541-A7E9-AEFB47CD2593}" type="slidenum">
              <a:rPr lang="en-SG"/>
              <a:pPr>
                <a:defRPr/>
              </a:pPr>
              <a:t>‹#›</a:t>
            </a:fld>
            <a:endParaRPr lang="en-SG"/>
          </a:p>
        </p:txBody>
      </p:sp>
    </p:spTree>
    <p:extLst>
      <p:ext uri="{BB962C8B-B14F-4D97-AF65-F5344CB8AC3E}">
        <p14:creationId xmlns:p14="http://schemas.microsoft.com/office/powerpoint/2010/main" val="24839469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6D76C66-1880-C043-9E52-AEEA58EA71DE}"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067BA5C-B1D0-DC45-9B26-7568F30AD070}" type="slidenum">
              <a:rPr lang="en-SG"/>
              <a:pPr>
                <a:defRPr/>
              </a:pPr>
              <a:t>‹#›</a:t>
            </a:fld>
            <a:endParaRPr lang="en-SG"/>
          </a:p>
        </p:txBody>
      </p:sp>
    </p:spTree>
    <p:extLst>
      <p:ext uri="{BB962C8B-B14F-4D97-AF65-F5344CB8AC3E}">
        <p14:creationId xmlns:p14="http://schemas.microsoft.com/office/powerpoint/2010/main" val="20231412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3E5785F-73DA-9F42-8B9D-8CDC2C6A5A52}"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E3BC30E-CE26-0A4F-840F-9BFFD11FB1D7}" type="slidenum">
              <a:rPr lang="en-SG"/>
              <a:pPr>
                <a:defRPr/>
              </a:pPr>
              <a:t>‹#›</a:t>
            </a:fld>
            <a:endParaRPr lang="en-SG"/>
          </a:p>
        </p:txBody>
      </p:sp>
    </p:spTree>
    <p:extLst>
      <p:ext uri="{BB962C8B-B14F-4D97-AF65-F5344CB8AC3E}">
        <p14:creationId xmlns:p14="http://schemas.microsoft.com/office/powerpoint/2010/main" val="3424282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pPr>
                <a:defRPr/>
              </a:pPr>
              <a:t>‹#›</a:t>
            </a:fld>
            <a:endParaRPr lang="en-US"/>
          </a:p>
        </p:txBody>
      </p:sp>
    </p:spTree>
    <p:extLst>
      <p:ext uri="{BB962C8B-B14F-4D97-AF65-F5344CB8AC3E}">
        <p14:creationId xmlns:p14="http://schemas.microsoft.com/office/powerpoint/2010/main" val="39504076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24716E0-2BDA-5347-BDA0-361BBBADB6FB}" type="datetimeFigureOut">
              <a:rPr lang="en-SG"/>
              <a:pPr>
                <a:defRPr/>
              </a:pPr>
              <a:t>6/3/24</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0F7A968-8FAF-3C43-9EC5-E0B7DFCE9265}" type="slidenum">
              <a:rPr lang="en-SG"/>
              <a:pPr>
                <a:defRPr/>
              </a:pPr>
              <a:t>‹#›</a:t>
            </a:fld>
            <a:endParaRPr lang="en-SG"/>
          </a:p>
        </p:txBody>
      </p:sp>
    </p:spTree>
    <p:extLst>
      <p:ext uri="{BB962C8B-B14F-4D97-AF65-F5344CB8AC3E}">
        <p14:creationId xmlns:p14="http://schemas.microsoft.com/office/powerpoint/2010/main" val="12409978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9D64CA8-227A-D84A-B9A7-9DF395D5B0E8}" type="datetimeFigureOut">
              <a:rPr lang="en-SG"/>
              <a:pPr>
                <a:defRPr/>
              </a:pPr>
              <a:t>6/3/24</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25F67FE-85F6-6644-9258-60AC9C80D894}" type="slidenum">
              <a:rPr lang="en-SG"/>
              <a:pPr>
                <a:defRPr/>
              </a:pPr>
              <a:t>‹#›</a:t>
            </a:fld>
            <a:endParaRPr lang="en-SG"/>
          </a:p>
        </p:txBody>
      </p:sp>
    </p:spTree>
    <p:extLst>
      <p:ext uri="{BB962C8B-B14F-4D97-AF65-F5344CB8AC3E}">
        <p14:creationId xmlns:p14="http://schemas.microsoft.com/office/powerpoint/2010/main" val="33181108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DCFDF2E-5364-4C40-82DD-6865FA548905}" type="datetimeFigureOut">
              <a:rPr lang="en-SG"/>
              <a:pPr>
                <a:defRPr/>
              </a:pPr>
              <a:t>6/3/24</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58F16DB-3B9E-EE44-AE9D-12115C8843B1}" type="slidenum">
              <a:rPr lang="en-SG"/>
              <a:pPr>
                <a:defRPr/>
              </a:pPr>
              <a:t>‹#›</a:t>
            </a:fld>
            <a:endParaRPr lang="en-SG"/>
          </a:p>
        </p:txBody>
      </p:sp>
    </p:spTree>
    <p:extLst>
      <p:ext uri="{BB962C8B-B14F-4D97-AF65-F5344CB8AC3E}">
        <p14:creationId xmlns:p14="http://schemas.microsoft.com/office/powerpoint/2010/main" val="18914263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F51ACB8-3A1E-B545-B04F-B77F767DE5B0}" type="datetimeFigureOut">
              <a:rPr lang="en-SG"/>
              <a:pPr>
                <a:defRPr/>
              </a:pPr>
              <a:t>6/3/24</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7340C9B-54F0-BC42-AD84-106548DFED56}" type="slidenum">
              <a:rPr lang="en-SG"/>
              <a:pPr>
                <a:defRPr/>
              </a:pPr>
              <a:t>‹#›</a:t>
            </a:fld>
            <a:endParaRPr lang="en-SG"/>
          </a:p>
        </p:txBody>
      </p:sp>
    </p:spTree>
    <p:extLst>
      <p:ext uri="{BB962C8B-B14F-4D97-AF65-F5344CB8AC3E}">
        <p14:creationId xmlns:p14="http://schemas.microsoft.com/office/powerpoint/2010/main" val="125870539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85D0D7F-F571-B842-A7C8-CCD890D7387C}" type="datetimeFigureOut">
              <a:rPr lang="en-SG"/>
              <a:pPr>
                <a:defRPr/>
              </a:pPr>
              <a:t>6/3/24</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EC77371-22AB-7C4E-A7A7-2C46AD3DE155}" type="slidenum">
              <a:rPr lang="en-SG"/>
              <a:pPr>
                <a:defRPr/>
              </a:pPr>
              <a:t>‹#›</a:t>
            </a:fld>
            <a:endParaRPr lang="en-SG"/>
          </a:p>
        </p:txBody>
      </p:sp>
    </p:spTree>
    <p:extLst>
      <p:ext uri="{BB962C8B-B14F-4D97-AF65-F5344CB8AC3E}">
        <p14:creationId xmlns:p14="http://schemas.microsoft.com/office/powerpoint/2010/main" val="42259239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27BB36E-64DC-FD43-8685-B1F9578AC27A}" type="datetimeFigureOut">
              <a:rPr lang="en-SG"/>
              <a:pPr>
                <a:defRPr/>
              </a:pPr>
              <a:t>6/3/24</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9C37387-569A-7C4F-9982-3087420045A2}" type="slidenum">
              <a:rPr lang="en-SG"/>
              <a:pPr>
                <a:defRPr/>
              </a:pPr>
              <a:t>‹#›</a:t>
            </a:fld>
            <a:endParaRPr lang="en-SG"/>
          </a:p>
        </p:txBody>
      </p:sp>
    </p:spTree>
    <p:extLst>
      <p:ext uri="{BB962C8B-B14F-4D97-AF65-F5344CB8AC3E}">
        <p14:creationId xmlns:p14="http://schemas.microsoft.com/office/powerpoint/2010/main" val="22710009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CD3354-08AE-5B41-B938-00349DC60252}"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1E4CE93-9BD0-C748-9C1D-BDBE92525558}" type="slidenum">
              <a:rPr lang="en-SG"/>
              <a:pPr>
                <a:defRPr/>
              </a:pPr>
              <a:t>‹#›</a:t>
            </a:fld>
            <a:endParaRPr lang="en-SG"/>
          </a:p>
        </p:txBody>
      </p:sp>
    </p:spTree>
    <p:extLst>
      <p:ext uri="{BB962C8B-B14F-4D97-AF65-F5344CB8AC3E}">
        <p14:creationId xmlns:p14="http://schemas.microsoft.com/office/powerpoint/2010/main" val="22550831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6ADA465-97F9-954F-B2DD-9DFF11A7C7CC}"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A39E09D-0713-5F4A-8105-52BD0F4B0356}" type="slidenum">
              <a:rPr lang="en-SG"/>
              <a:pPr>
                <a:defRPr/>
              </a:pPr>
              <a:t>‹#›</a:t>
            </a:fld>
            <a:endParaRPr lang="en-SG"/>
          </a:p>
        </p:txBody>
      </p:sp>
    </p:spTree>
    <p:extLst>
      <p:ext uri="{BB962C8B-B14F-4D97-AF65-F5344CB8AC3E}">
        <p14:creationId xmlns:p14="http://schemas.microsoft.com/office/powerpoint/2010/main" val="35837104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E19771-2A54-0047-8916-90040077D376}" type="slidenum">
              <a:rPr lang="en-US" smtClean="0"/>
              <a:pPr>
                <a:defRPr/>
              </a:pPr>
              <a:t>‹#›</a:t>
            </a:fld>
            <a:endParaRPr lang="en-US" dirty="0"/>
          </a:p>
        </p:txBody>
      </p:sp>
    </p:spTree>
    <p:extLst>
      <p:ext uri="{BB962C8B-B14F-4D97-AF65-F5344CB8AC3E}">
        <p14:creationId xmlns:p14="http://schemas.microsoft.com/office/powerpoint/2010/main" val="11135770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4FF745-1D80-C24F-95C8-111CAAC45E37}" type="slidenum">
              <a:rPr lang="en-US" smtClean="0"/>
              <a:pPr>
                <a:defRPr/>
              </a:pPr>
              <a:t>‹#›</a:t>
            </a:fld>
            <a:endParaRPr lang="en-US" dirty="0"/>
          </a:p>
        </p:txBody>
      </p:sp>
    </p:spTree>
    <p:extLst>
      <p:ext uri="{BB962C8B-B14F-4D97-AF65-F5344CB8AC3E}">
        <p14:creationId xmlns:p14="http://schemas.microsoft.com/office/powerpoint/2010/main" val="522073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pPr>
                <a:defRPr/>
              </a:pPr>
              <a:t>‹#›</a:t>
            </a:fld>
            <a:endParaRPr lang="en-US"/>
          </a:p>
        </p:txBody>
      </p:sp>
    </p:spTree>
    <p:extLst>
      <p:ext uri="{BB962C8B-B14F-4D97-AF65-F5344CB8AC3E}">
        <p14:creationId xmlns:p14="http://schemas.microsoft.com/office/powerpoint/2010/main" val="5372114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A12875-1434-8748-BC8C-5DF94B3C7764}" type="slidenum">
              <a:rPr lang="en-US" smtClean="0"/>
              <a:pPr>
                <a:defRPr/>
              </a:pPr>
              <a:t>‹#›</a:t>
            </a:fld>
            <a:endParaRPr lang="en-US" dirty="0"/>
          </a:p>
        </p:txBody>
      </p:sp>
    </p:spTree>
    <p:extLst>
      <p:ext uri="{BB962C8B-B14F-4D97-AF65-F5344CB8AC3E}">
        <p14:creationId xmlns:p14="http://schemas.microsoft.com/office/powerpoint/2010/main" val="13271399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A15386-5B4F-7D45-9FAE-E37BBA5D9B41}" type="slidenum">
              <a:rPr lang="en-US" smtClean="0"/>
              <a:pPr>
                <a:defRPr/>
              </a:pPr>
              <a:t>‹#›</a:t>
            </a:fld>
            <a:endParaRPr lang="en-US" dirty="0"/>
          </a:p>
        </p:txBody>
      </p:sp>
    </p:spTree>
    <p:extLst>
      <p:ext uri="{BB962C8B-B14F-4D97-AF65-F5344CB8AC3E}">
        <p14:creationId xmlns:p14="http://schemas.microsoft.com/office/powerpoint/2010/main" val="21359847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918875-A777-0E40-8C8F-5FA6C852E1AC}" type="slidenum">
              <a:rPr lang="en-US" smtClean="0"/>
              <a:pPr>
                <a:defRPr/>
              </a:pPr>
              <a:t>‹#›</a:t>
            </a:fld>
            <a:endParaRPr lang="en-US" dirty="0"/>
          </a:p>
        </p:txBody>
      </p:sp>
    </p:spTree>
    <p:extLst>
      <p:ext uri="{BB962C8B-B14F-4D97-AF65-F5344CB8AC3E}">
        <p14:creationId xmlns:p14="http://schemas.microsoft.com/office/powerpoint/2010/main" val="24236507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ACCA4B-8D25-EE4F-9AF2-7911BB32218C}" type="slidenum">
              <a:rPr lang="en-US" smtClean="0"/>
              <a:pPr>
                <a:defRPr/>
              </a:pPr>
              <a:t>‹#›</a:t>
            </a:fld>
            <a:endParaRPr lang="en-US" dirty="0"/>
          </a:p>
        </p:txBody>
      </p:sp>
    </p:spTree>
    <p:extLst>
      <p:ext uri="{BB962C8B-B14F-4D97-AF65-F5344CB8AC3E}">
        <p14:creationId xmlns:p14="http://schemas.microsoft.com/office/powerpoint/2010/main" val="19608774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B59C8D-C055-1E44-8572-500644DDC8B8}" type="slidenum">
              <a:rPr lang="en-US" smtClean="0"/>
              <a:pPr>
                <a:defRPr/>
              </a:pPr>
              <a:t>‹#›</a:t>
            </a:fld>
            <a:endParaRPr lang="en-US" dirty="0"/>
          </a:p>
        </p:txBody>
      </p:sp>
    </p:spTree>
    <p:extLst>
      <p:ext uri="{BB962C8B-B14F-4D97-AF65-F5344CB8AC3E}">
        <p14:creationId xmlns:p14="http://schemas.microsoft.com/office/powerpoint/2010/main" val="9452887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0AA563-CAE0-EB42-A03B-3831C7C063C3}" type="slidenum">
              <a:rPr lang="en-US" smtClean="0"/>
              <a:pPr>
                <a:defRPr/>
              </a:pPr>
              <a:t>‹#›</a:t>
            </a:fld>
            <a:endParaRPr lang="en-US" dirty="0"/>
          </a:p>
        </p:txBody>
      </p:sp>
    </p:spTree>
    <p:extLst>
      <p:ext uri="{BB962C8B-B14F-4D97-AF65-F5344CB8AC3E}">
        <p14:creationId xmlns:p14="http://schemas.microsoft.com/office/powerpoint/2010/main" val="225402502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E2026F-D3F5-9C4F-95C8-8EE1E6E94D79}" type="slidenum">
              <a:rPr lang="en-US" smtClean="0"/>
              <a:pPr>
                <a:defRPr/>
              </a:pPr>
              <a:t>‹#›</a:t>
            </a:fld>
            <a:endParaRPr lang="en-US" dirty="0"/>
          </a:p>
        </p:txBody>
      </p:sp>
    </p:spTree>
    <p:extLst>
      <p:ext uri="{BB962C8B-B14F-4D97-AF65-F5344CB8AC3E}">
        <p14:creationId xmlns:p14="http://schemas.microsoft.com/office/powerpoint/2010/main" val="9355437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F59FFD-F782-7543-964C-2ABA47AA0E6D}" type="slidenum">
              <a:rPr lang="en-US" smtClean="0"/>
              <a:pPr>
                <a:defRPr/>
              </a:pPr>
              <a:t>‹#›</a:t>
            </a:fld>
            <a:endParaRPr lang="en-US" dirty="0"/>
          </a:p>
        </p:txBody>
      </p:sp>
    </p:spTree>
    <p:extLst>
      <p:ext uri="{BB962C8B-B14F-4D97-AF65-F5344CB8AC3E}">
        <p14:creationId xmlns:p14="http://schemas.microsoft.com/office/powerpoint/2010/main" val="12151165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D8D930-196F-2A4E-895E-7C83573FD60B}" type="slidenum">
              <a:rPr lang="en-US" smtClean="0"/>
              <a:pPr>
                <a:defRPr/>
              </a:pPr>
              <a:t>‹#›</a:t>
            </a:fld>
            <a:endParaRPr lang="en-US" dirty="0"/>
          </a:p>
        </p:txBody>
      </p:sp>
    </p:spTree>
    <p:extLst>
      <p:ext uri="{BB962C8B-B14F-4D97-AF65-F5344CB8AC3E}">
        <p14:creationId xmlns:p14="http://schemas.microsoft.com/office/powerpoint/2010/main" val="41112411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p:txBody>
          <a:bodyPr/>
          <a:lstStyle>
            <a:lvl1pPr>
              <a:defRPr b="1">
                <a:latin typeface="Engravers MT" charset="0"/>
              </a:defRPr>
            </a:lvl1pPr>
          </a:lstStyle>
          <a:p>
            <a:pPr>
              <a:defRPr/>
            </a:pPr>
            <a:fld id="{16DEC45D-C811-7148-8153-CF8B7FE969BE}" type="slidenum">
              <a:rPr lang="en-US"/>
              <a:pPr>
                <a:defRPr/>
              </a:pPr>
              <a:t>‹#›</a:t>
            </a:fld>
            <a:endParaRPr lang="en-US"/>
          </a:p>
        </p:txBody>
      </p:sp>
    </p:spTree>
    <p:extLst>
      <p:ext uri="{BB962C8B-B14F-4D97-AF65-F5344CB8AC3E}">
        <p14:creationId xmlns:p14="http://schemas.microsoft.com/office/powerpoint/2010/main" val="2899389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pPr>
                <a:defRPr/>
              </a:pPr>
              <a:t>‹#›</a:t>
            </a:fld>
            <a:endParaRPr lang="en-US"/>
          </a:p>
        </p:txBody>
      </p:sp>
    </p:spTree>
    <p:extLst>
      <p:ext uri="{BB962C8B-B14F-4D97-AF65-F5344CB8AC3E}">
        <p14:creationId xmlns:p14="http://schemas.microsoft.com/office/powerpoint/2010/main" val="14804599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CA61734E-D973-5249-BD11-0B1A89756A98}" type="slidenum">
              <a:rPr lang="en-US"/>
              <a:pPr>
                <a:defRPr/>
              </a:pPr>
              <a:t>‹#›</a:t>
            </a:fld>
            <a:endParaRPr lang="en-US"/>
          </a:p>
        </p:txBody>
      </p:sp>
    </p:spTree>
    <p:extLst>
      <p:ext uri="{BB962C8B-B14F-4D97-AF65-F5344CB8AC3E}">
        <p14:creationId xmlns:p14="http://schemas.microsoft.com/office/powerpoint/2010/main" val="41045375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9"/>
          <p:cNvSpPr>
            <a:spLocks noGrp="1" noChangeArrowheads="1"/>
          </p:cNvSpPr>
          <p:nvPr>
            <p:ph type="sldNum" sz="quarter" idx="12"/>
          </p:nvPr>
        </p:nvSpPr>
        <p:spPr/>
        <p:txBody>
          <a:bodyPr/>
          <a:lstStyle>
            <a:lvl1pPr>
              <a:defRPr b="1">
                <a:latin typeface="Engravers MT" charset="0"/>
              </a:defRPr>
            </a:lvl1pPr>
          </a:lstStyle>
          <a:p>
            <a:pPr>
              <a:defRPr/>
            </a:pPr>
            <a:fld id="{D38C7381-6E33-8B44-A212-589FA1C5D692}" type="slidenum">
              <a:rPr lang="en-US"/>
              <a:pPr>
                <a:defRPr/>
              </a:pPr>
              <a:t>‹#›</a:t>
            </a:fld>
            <a:endParaRPr lang="en-US"/>
          </a:p>
        </p:txBody>
      </p:sp>
    </p:spTree>
    <p:extLst>
      <p:ext uri="{BB962C8B-B14F-4D97-AF65-F5344CB8AC3E}">
        <p14:creationId xmlns:p14="http://schemas.microsoft.com/office/powerpoint/2010/main" val="25148603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D8FFDEDC-BB62-7446-AFE3-9383BF248C8A}" type="slidenum">
              <a:rPr lang="en-US"/>
              <a:pPr>
                <a:defRPr/>
              </a:pPr>
              <a:t>‹#›</a:t>
            </a:fld>
            <a:endParaRPr lang="en-US"/>
          </a:p>
        </p:txBody>
      </p:sp>
    </p:spTree>
    <p:extLst>
      <p:ext uri="{BB962C8B-B14F-4D97-AF65-F5344CB8AC3E}">
        <p14:creationId xmlns:p14="http://schemas.microsoft.com/office/powerpoint/2010/main" val="22707069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0"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grpSp>
      </p:grpSp>
      <p:sp>
        <p:nvSpPr>
          <p:cNvPr id="36930" name="Rectangle 66"/>
          <p:cNvSpPr>
            <a:spLocks noGrp="1" noChangeArrowheads="1"/>
          </p:cNvSpPr>
          <p:nvPr>
            <p:ph type="ctrTitle" sz="quarter"/>
          </p:nvPr>
        </p:nvSpPr>
        <p:spPr>
          <a:xfrm>
            <a:off x="685800" y="1692277"/>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p:txBody>
          <a:bodyPr/>
          <a:lstStyle>
            <a:lvl1pPr>
              <a:defRPr b="1">
                <a:latin typeface="Engravers MT" charset="0"/>
              </a:defRPr>
            </a:lvl1pPr>
          </a:lstStyle>
          <a:p>
            <a:pPr>
              <a:defRPr/>
            </a:pPr>
            <a:fld id="{BF9E065D-43F3-414F-9553-C391A79B3FFC}" type="slidenum">
              <a:rPr lang="en-US"/>
              <a:pPr>
                <a:defRPr/>
              </a:pPr>
              <a:t>‹#›</a:t>
            </a:fld>
            <a:endParaRPr lang="en-US"/>
          </a:p>
        </p:txBody>
      </p:sp>
    </p:spTree>
    <p:extLst>
      <p:ext uri="{BB962C8B-B14F-4D97-AF65-F5344CB8AC3E}">
        <p14:creationId xmlns:p14="http://schemas.microsoft.com/office/powerpoint/2010/main" val="214143425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437475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9052602"/>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198078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560576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689210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397708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pPr>
                <a:defRPr/>
              </a:pPr>
              <a:t>‹#›</a:t>
            </a:fld>
            <a:endParaRPr lang="en-US"/>
          </a:p>
        </p:txBody>
      </p:sp>
    </p:spTree>
    <p:extLst>
      <p:ext uri="{BB962C8B-B14F-4D97-AF65-F5344CB8AC3E}">
        <p14:creationId xmlns:p14="http://schemas.microsoft.com/office/powerpoint/2010/main" val="31488509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366520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4794025"/>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527110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64708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2073304"/>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8227983"/>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0217384"/>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4658123"/>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07228059"/>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350746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pPr>
                <a:defRPr/>
              </a:pPr>
              <a:t>‹#›</a:t>
            </a:fld>
            <a:endParaRPr lang="en-US"/>
          </a:p>
        </p:txBody>
      </p:sp>
    </p:spTree>
    <p:extLst>
      <p:ext uri="{BB962C8B-B14F-4D97-AF65-F5344CB8AC3E}">
        <p14:creationId xmlns:p14="http://schemas.microsoft.com/office/powerpoint/2010/main" val="51186961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072992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334524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267195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6437141"/>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708710"/>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2107617"/>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1653095"/>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8676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1014740"/>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28596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pPr>
                <a:defRPr/>
              </a:pPr>
              <a:t>‹#›</a:t>
            </a:fld>
            <a:endParaRPr lang="en-US"/>
          </a:p>
        </p:txBody>
      </p:sp>
    </p:spTree>
    <p:extLst>
      <p:ext uri="{BB962C8B-B14F-4D97-AF65-F5344CB8AC3E}">
        <p14:creationId xmlns:p14="http://schemas.microsoft.com/office/powerpoint/2010/main" val="140607488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602484"/>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4523681"/>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5175618"/>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28915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837103"/>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505312869"/>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249964717"/>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9164005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86403112"/>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8783709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9EAEBAFE-1CF4-1E45-A03E-751C6295E9BD}" type="slidenum">
              <a:rPr lang="en-GB"/>
              <a:pPr>
                <a:defRPr/>
              </a:pPr>
              <a:t>‹#›</a:t>
            </a:fld>
            <a:endParaRPr lang="en-GB"/>
          </a:p>
        </p:txBody>
      </p:sp>
    </p:spTree>
    <p:extLst>
      <p:ext uri="{BB962C8B-B14F-4D97-AF65-F5344CB8AC3E}">
        <p14:creationId xmlns:p14="http://schemas.microsoft.com/office/powerpoint/2010/main" val="298532911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46658467"/>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13283296"/>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0936900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9259192"/>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65989547"/>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75408855"/>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1553496"/>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925750288"/>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22411174"/>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7864559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671830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31441139"/>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01593268"/>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15132458"/>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173877506"/>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18319500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049632921"/>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043160516"/>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591785776"/>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943613224"/>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46307324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53163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324159810"/>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751868704"/>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267291094"/>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89405471"/>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35698959"/>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10426383"/>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30330280"/>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54352597"/>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44475821"/>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5976354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524520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14048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81953782"/>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74733481"/>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47387358"/>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34195826"/>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5640533"/>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075469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072127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406509"/>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1839540"/>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8819065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62992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88332462"/>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2181543"/>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84352094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83304741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9964965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64460629"/>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84017617"/>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207560384"/>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029946339"/>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76791210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793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46001633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617572391"/>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05428512"/>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6103776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1065490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84967904"/>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23465025"/>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07945939"/>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87653687"/>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9588855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181683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3444573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184611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7726903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cs typeface="Arial" panose="020B0604020202020204" pitchFamily="34" charset="0"/>
              </a:defRPr>
            </a:lvl1pPr>
          </a:lstStyle>
          <a:p>
            <a:pPr>
              <a:defRPr/>
            </a:pPr>
            <a:fld id="{4568F3F6-E1A0-A34E-828B-9368FE183F0B}" type="slidenum">
              <a:rPr lang="en-US" smtClean="0"/>
              <a:pPr>
                <a:defRPr/>
              </a:pPr>
              <a:t>‹#›</a:t>
            </a:fld>
            <a:endParaRPr lang="en-US" dirty="0"/>
          </a:p>
        </p:txBody>
      </p:sp>
    </p:spTree>
    <p:extLst>
      <p:ext uri="{BB962C8B-B14F-4D97-AF65-F5344CB8AC3E}">
        <p14:creationId xmlns:p14="http://schemas.microsoft.com/office/powerpoint/2010/main" val="17776092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7A9DF9D-ECA6-E840-B14F-D857FBBA0418}" type="slidenum">
              <a:rPr lang="en-US" smtClean="0"/>
              <a:pPr>
                <a:defRPr/>
              </a:pPr>
              <a:t>‹#›</a:t>
            </a:fld>
            <a:endParaRPr lang="en-US" dirty="0"/>
          </a:p>
        </p:txBody>
      </p:sp>
    </p:spTree>
    <p:extLst>
      <p:ext uri="{BB962C8B-B14F-4D97-AF65-F5344CB8AC3E}">
        <p14:creationId xmlns:p14="http://schemas.microsoft.com/office/powerpoint/2010/main" val="8515502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94F2B7-AD7F-F945-A336-517D481CBB2D}"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24CAA9A2-3C5F-A44D-AC27-E0BED0A54AD8}" type="slidenum">
              <a:rPr lang="en-SG"/>
              <a:pPr>
                <a:defRPr/>
              </a:pPr>
              <a:t>‹#›</a:t>
            </a:fld>
            <a:endParaRPr lang="en-SG"/>
          </a:p>
        </p:txBody>
      </p:sp>
    </p:spTree>
    <p:extLst>
      <p:ext uri="{BB962C8B-B14F-4D97-AF65-F5344CB8AC3E}">
        <p14:creationId xmlns:p14="http://schemas.microsoft.com/office/powerpoint/2010/main" val="174053122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BA07633C-92FC-BF4D-8B63-417898276449}"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156E799-A792-574E-9A78-F3FAF8F6B89F}" type="slidenum">
              <a:rPr lang="en-SG"/>
              <a:pPr>
                <a:defRPr/>
              </a:pPr>
              <a:t>‹#›</a:t>
            </a:fld>
            <a:endParaRPr lang="en-SG"/>
          </a:p>
        </p:txBody>
      </p:sp>
    </p:spTree>
    <p:extLst>
      <p:ext uri="{BB962C8B-B14F-4D97-AF65-F5344CB8AC3E}">
        <p14:creationId xmlns:p14="http://schemas.microsoft.com/office/powerpoint/2010/main" val="217526934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74F7319-406B-894B-A3CF-339E2F7AA9F3}"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F43EF4D-9621-CC47-923C-ED24D0063B1E}" type="slidenum">
              <a:rPr lang="en-SG"/>
              <a:pPr>
                <a:defRPr/>
              </a:pPr>
              <a:t>‹#›</a:t>
            </a:fld>
            <a:endParaRPr lang="en-SG"/>
          </a:p>
        </p:txBody>
      </p:sp>
    </p:spTree>
    <p:extLst>
      <p:ext uri="{BB962C8B-B14F-4D97-AF65-F5344CB8AC3E}">
        <p14:creationId xmlns:p14="http://schemas.microsoft.com/office/powerpoint/2010/main" val="4189634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05C6D20-F4B1-3146-BA3F-95013D33D5D0}" type="datetimeFigureOut">
              <a:rPr lang="en-SG"/>
              <a:pPr>
                <a:defRPr/>
              </a:pPr>
              <a:t>6/3/24</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ADC3692-C310-5E42-A45C-F27AF1012134}" type="slidenum">
              <a:rPr lang="en-SG"/>
              <a:pPr>
                <a:defRPr/>
              </a:pPr>
              <a:t>‹#›</a:t>
            </a:fld>
            <a:endParaRPr lang="en-SG"/>
          </a:p>
        </p:txBody>
      </p:sp>
    </p:spTree>
    <p:extLst>
      <p:ext uri="{BB962C8B-B14F-4D97-AF65-F5344CB8AC3E}">
        <p14:creationId xmlns:p14="http://schemas.microsoft.com/office/powerpoint/2010/main" val="26991692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37AE127-F3A5-6B4C-9F5E-32E8B7571D67}" type="datetimeFigureOut">
              <a:rPr lang="en-SG"/>
              <a:pPr>
                <a:defRPr/>
              </a:pPr>
              <a:t>6/3/24</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76C3EFD-A720-DF4E-8121-95926B0C5FD7}" type="slidenum">
              <a:rPr lang="en-SG"/>
              <a:pPr>
                <a:defRPr/>
              </a:pPr>
              <a:t>‹#›</a:t>
            </a:fld>
            <a:endParaRPr lang="en-SG"/>
          </a:p>
        </p:txBody>
      </p:sp>
    </p:spTree>
    <p:extLst>
      <p:ext uri="{BB962C8B-B14F-4D97-AF65-F5344CB8AC3E}">
        <p14:creationId xmlns:p14="http://schemas.microsoft.com/office/powerpoint/2010/main" val="3158522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03683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BD059C5-8020-C14F-8F00-B5DC0B910A37}" type="datetimeFigureOut">
              <a:rPr lang="en-SG"/>
              <a:pPr>
                <a:defRPr/>
              </a:pPr>
              <a:t>6/3/24</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9C2BAB7-3128-8946-98BA-AA7F66482611}" type="slidenum">
              <a:rPr lang="en-SG"/>
              <a:pPr>
                <a:defRPr/>
              </a:pPr>
              <a:t>‹#›</a:t>
            </a:fld>
            <a:endParaRPr lang="en-SG"/>
          </a:p>
        </p:txBody>
      </p:sp>
    </p:spTree>
    <p:extLst>
      <p:ext uri="{BB962C8B-B14F-4D97-AF65-F5344CB8AC3E}">
        <p14:creationId xmlns:p14="http://schemas.microsoft.com/office/powerpoint/2010/main" val="8994814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71B5CCC-C1A1-9645-8172-B65266652229}" type="datetimeFigureOut">
              <a:rPr lang="en-SG"/>
              <a:pPr>
                <a:defRPr/>
              </a:pPr>
              <a:t>6/3/24</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9150386-792E-B54F-A861-5A3C6449BD69}" type="slidenum">
              <a:rPr lang="en-SG"/>
              <a:pPr>
                <a:defRPr/>
              </a:pPr>
              <a:t>‹#›</a:t>
            </a:fld>
            <a:endParaRPr lang="en-SG"/>
          </a:p>
        </p:txBody>
      </p:sp>
    </p:spTree>
    <p:extLst>
      <p:ext uri="{BB962C8B-B14F-4D97-AF65-F5344CB8AC3E}">
        <p14:creationId xmlns:p14="http://schemas.microsoft.com/office/powerpoint/2010/main" val="17495705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F8A27A5-CD14-CC4D-BF77-295EB662C710}" type="datetimeFigureOut">
              <a:rPr lang="en-SG"/>
              <a:pPr>
                <a:defRPr/>
              </a:pPr>
              <a:t>6/3/24</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45F459A-71F4-D545-8120-F384BE5227F8}" type="slidenum">
              <a:rPr lang="en-SG"/>
              <a:pPr>
                <a:defRPr/>
              </a:pPr>
              <a:t>‹#›</a:t>
            </a:fld>
            <a:endParaRPr lang="en-SG"/>
          </a:p>
        </p:txBody>
      </p:sp>
    </p:spTree>
    <p:extLst>
      <p:ext uri="{BB962C8B-B14F-4D97-AF65-F5344CB8AC3E}">
        <p14:creationId xmlns:p14="http://schemas.microsoft.com/office/powerpoint/2010/main" val="415991659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43B88A7-2F41-4A4A-A9E6-13D3E0ECACD6}" type="datetimeFigureOut">
              <a:rPr lang="en-SG"/>
              <a:pPr>
                <a:defRPr/>
              </a:pPr>
              <a:t>6/3/24</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905D559-8923-3946-B768-1AF8AC148462}" type="slidenum">
              <a:rPr lang="en-SG"/>
              <a:pPr>
                <a:defRPr/>
              </a:pPr>
              <a:t>‹#›</a:t>
            </a:fld>
            <a:endParaRPr lang="en-SG"/>
          </a:p>
        </p:txBody>
      </p:sp>
    </p:spTree>
    <p:extLst>
      <p:ext uri="{BB962C8B-B14F-4D97-AF65-F5344CB8AC3E}">
        <p14:creationId xmlns:p14="http://schemas.microsoft.com/office/powerpoint/2010/main" val="32271368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96F4BB8-9E50-8240-8848-218E9754BF1D}"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A557463-FE6D-744F-8919-BC49A05FE7A3}" type="slidenum">
              <a:rPr lang="en-SG"/>
              <a:pPr>
                <a:defRPr/>
              </a:pPr>
              <a:t>‹#›</a:t>
            </a:fld>
            <a:endParaRPr lang="en-SG"/>
          </a:p>
        </p:txBody>
      </p:sp>
    </p:spTree>
    <p:extLst>
      <p:ext uri="{BB962C8B-B14F-4D97-AF65-F5344CB8AC3E}">
        <p14:creationId xmlns:p14="http://schemas.microsoft.com/office/powerpoint/2010/main" val="388003331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BBD5C217-9ECD-FE4D-BF0D-5C841AE323C9}" type="datetimeFigureOut">
              <a:rPr lang="en-SG"/>
              <a:pPr>
                <a:defRPr/>
              </a:pPr>
              <a:t>6/3/24</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9E62980-4765-5A4D-B7FE-665C7E05C74A}" type="slidenum">
              <a:rPr lang="en-SG"/>
              <a:pPr>
                <a:defRPr/>
              </a:pPr>
              <a:t>‹#›</a:t>
            </a:fld>
            <a:endParaRPr lang="en-SG"/>
          </a:p>
        </p:txBody>
      </p:sp>
    </p:spTree>
    <p:extLst>
      <p:ext uri="{BB962C8B-B14F-4D97-AF65-F5344CB8AC3E}">
        <p14:creationId xmlns:p14="http://schemas.microsoft.com/office/powerpoint/2010/main" val="40453412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389576076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301587535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67506000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1722146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39439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304138839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23553085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401057280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134239540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183943963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175396880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92786259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9CEF05E-EDC9-3240-AE3D-A9EE10ACD934}"/>
              </a:ext>
            </a:extLst>
          </p:cNvPr>
          <p:cNvGrpSpPr>
            <a:grpSpLocks/>
          </p:cNvGrpSpPr>
          <p:nvPr/>
        </p:nvGrpSpPr>
        <p:grpSpPr bwMode="auto">
          <a:xfrm>
            <a:off x="3800475" y="1789113"/>
            <a:ext cx="5340350" cy="5056187"/>
            <a:chOff x="2394" y="1127"/>
            <a:chExt cx="3364" cy="3185"/>
          </a:xfrm>
        </p:grpSpPr>
        <p:sp>
          <p:nvSpPr>
            <p:cNvPr id="5" name="Rectangle 3">
              <a:extLst>
                <a:ext uri="{FF2B5EF4-FFF2-40B4-BE49-F238E27FC236}">
                  <a16:creationId xmlns:a16="http://schemas.microsoft.com/office/drawing/2014/main" id="{15AF723C-6584-224B-91DE-34DBA8D0339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6" name="Oval 4">
              <a:extLst>
                <a:ext uri="{FF2B5EF4-FFF2-40B4-BE49-F238E27FC236}">
                  <a16:creationId xmlns:a16="http://schemas.microsoft.com/office/drawing/2014/main" id="{CEF0D081-6868-2F4E-82EA-25F182C90F03}"/>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7" name="Rectangle 5">
              <a:extLst>
                <a:ext uri="{FF2B5EF4-FFF2-40B4-BE49-F238E27FC236}">
                  <a16:creationId xmlns:a16="http://schemas.microsoft.com/office/drawing/2014/main" id="{38316F20-1831-A243-961E-82618616726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8" name="Freeform 6">
              <a:extLst>
                <a:ext uri="{FF2B5EF4-FFF2-40B4-BE49-F238E27FC236}">
                  <a16:creationId xmlns:a16="http://schemas.microsoft.com/office/drawing/2014/main" id="{64B00A65-7954-D945-85F7-7E09C45B148B}"/>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9" name="Rectangle 7">
              <a:extLst>
                <a:ext uri="{FF2B5EF4-FFF2-40B4-BE49-F238E27FC236}">
                  <a16:creationId xmlns:a16="http://schemas.microsoft.com/office/drawing/2014/main" id="{FD8FFD04-CBD6-484A-9445-47C9789C75CF}"/>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0" name="Rectangle 8">
              <a:extLst>
                <a:ext uri="{FF2B5EF4-FFF2-40B4-BE49-F238E27FC236}">
                  <a16:creationId xmlns:a16="http://schemas.microsoft.com/office/drawing/2014/main" id="{E10ACA9F-EDC6-9A4A-8977-A1E378B4AAE2}"/>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1" name="Rectangle 9">
              <a:extLst>
                <a:ext uri="{FF2B5EF4-FFF2-40B4-BE49-F238E27FC236}">
                  <a16:creationId xmlns:a16="http://schemas.microsoft.com/office/drawing/2014/main" id="{49349350-600A-8F4A-8725-1228B58AA3E8}"/>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2" name="Rectangle 10">
              <a:extLst>
                <a:ext uri="{FF2B5EF4-FFF2-40B4-BE49-F238E27FC236}">
                  <a16:creationId xmlns:a16="http://schemas.microsoft.com/office/drawing/2014/main" id="{797A05B3-36D9-6E4F-8A36-AC919EE207AA}"/>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3" name="Rectangle 11">
              <a:extLst>
                <a:ext uri="{FF2B5EF4-FFF2-40B4-BE49-F238E27FC236}">
                  <a16:creationId xmlns:a16="http://schemas.microsoft.com/office/drawing/2014/main" id="{6463839C-2407-3C42-A707-9CDB0AD18C5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4" name="Freeform 12">
              <a:extLst>
                <a:ext uri="{FF2B5EF4-FFF2-40B4-BE49-F238E27FC236}">
                  <a16:creationId xmlns:a16="http://schemas.microsoft.com/office/drawing/2014/main" id="{7525F2E2-352A-B343-A908-3D778F5B4CB8}"/>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 name="Freeform 13">
              <a:extLst>
                <a:ext uri="{FF2B5EF4-FFF2-40B4-BE49-F238E27FC236}">
                  <a16:creationId xmlns:a16="http://schemas.microsoft.com/office/drawing/2014/main" id="{C1D8B688-642D-DE4D-B417-619886BFF1A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6" name="Freeform 14">
              <a:extLst>
                <a:ext uri="{FF2B5EF4-FFF2-40B4-BE49-F238E27FC236}">
                  <a16:creationId xmlns:a16="http://schemas.microsoft.com/office/drawing/2014/main" id="{B8DC8458-B5C7-9240-9045-08AA0F32DBF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7" name="Freeform 15">
              <a:extLst>
                <a:ext uri="{FF2B5EF4-FFF2-40B4-BE49-F238E27FC236}">
                  <a16:creationId xmlns:a16="http://schemas.microsoft.com/office/drawing/2014/main" id="{063E43E9-8CB6-5A47-847E-9B130421FA5C}"/>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8" name="Freeform 16">
              <a:extLst>
                <a:ext uri="{FF2B5EF4-FFF2-40B4-BE49-F238E27FC236}">
                  <a16:creationId xmlns:a16="http://schemas.microsoft.com/office/drawing/2014/main" id="{FEF9CD8E-7537-D44D-8CA5-FCFEE90762F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9" name="Freeform 17">
              <a:extLst>
                <a:ext uri="{FF2B5EF4-FFF2-40B4-BE49-F238E27FC236}">
                  <a16:creationId xmlns:a16="http://schemas.microsoft.com/office/drawing/2014/main" id="{001C1424-F225-E64C-BA20-565F63943931}"/>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0" name="Freeform 18">
              <a:extLst>
                <a:ext uri="{FF2B5EF4-FFF2-40B4-BE49-F238E27FC236}">
                  <a16:creationId xmlns:a16="http://schemas.microsoft.com/office/drawing/2014/main" id="{DBA50381-CFF2-1847-AAEE-BA0873E8BA1D}"/>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1" name="Freeform 19">
              <a:extLst>
                <a:ext uri="{FF2B5EF4-FFF2-40B4-BE49-F238E27FC236}">
                  <a16:creationId xmlns:a16="http://schemas.microsoft.com/office/drawing/2014/main" id="{58D84479-AB87-9A40-A768-4A10FAF4985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2" name="Freeform 20">
              <a:extLst>
                <a:ext uri="{FF2B5EF4-FFF2-40B4-BE49-F238E27FC236}">
                  <a16:creationId xmlns:a16="http://schemas.microsoft.com/office/drawing/2014/main" id="{E0FBC720-6BA8-8A4F-810F-C662A6C4C48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3" name="Freeform 21">
              <a:extLst>
                <a:ext uri="{FF2B5EF4-FFF2-40B4-BE49-F238E27FC236}">
                  <a16:creationId xmlns:a16="http://schemas.microsoft.com/office/drawing/2014/main" id="{58AAB906-F48D-2249-9CE1-BC0DFC9A5489}"/>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4" name="Freeform 22">
              <a:extLst>
                <a:ext uri="{FF2B5EF4-FFF2-40B4-BE49-F238E27FC236}">
                  <a16:creationId xmlns:a16="http://schemas.microsoft.com/office/drawing/2014/main" id="{E068BD5A-3B5E-7044-8020-EA21235C15A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5" name="Freeform 23">
              <a:extLst>
                <a:ext uri="{FF2B5EF4-FFF2-40B4-BE49-F238E27FC236}">
                  <a16:creationId xmlns:a16="http://schemas.microsoft.com/office/drawing/2014/main" id="{52B8F6EA-784B-1C41-972A-91DC8B51C008}"/>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6" name="Freeform 24">
              <a:extLst>
                <a:ext uri="{FF2B5EF4-FFF2-40B4-BE49-F238E27FC236}">
                  <a16:creationId xmlns:a16="http://schemas.microsoft.com/office/drawing/2014/main" id="{98401852-1755-A340-85D2-4BB87C35D2E6}"/>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7" name="Freeform 25">
              <a:extLst>
                <a:ext uri="{FF2B5EF4-FFF2-40B4-BE49-F238E27FC236}">
                  <a16:creationId xmlns:a16="http://schemas.microsoft.com/office/drawing/2014/main" id="{818E6B9F-FEBE-DE43-8701-693634AE02AE}"/>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8" name="Freeform 26">
              <a:extLst>
                <a:ext uri="{FF2B5EF4-FFF2-40B4-BE49-F238E27FC236}">
                  <a16:creationId xmlns:a16="http://schemas.microsoft.com/office/drawing/2014/main" id="{89C78993-7076-0548-A467-B8C396D21C77}"/>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9" name="Oval 27">
              <a:extLst>
                <a:ext uri="{FF2B5EF4-FFF2-40B4-BE49-F238E27FC236}">
                  <a16:creationId xmlns:a16="http://schemas.microsoft.com/office/drawing/2014/main" id="{3185B5AA-E670-5747-942E-2F7EC5B82285}"/>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0" name="Oval 28">
              <a:extLst>
                <a:ext uri="{FF2B5EF4-FFF2-40B4-BE49-F238E27FC236}">
                  <a16:creationId xmlns:a16="http://schemas.microsoft.com/office/drawing/2014/main" id="{FC5CC717-E94A-BC49-8AF7-DBF5E5AE3271}"/>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1" name="Oval 29">
              <a:extLst>
                <a:ext uri="{FF2B5EF4-FFF2-40B4-BE49-F238E27FC236}">
                  <a16:creationId xmlns:a16="http://schemas.microsoft.com/office/drawing/2014/main" id="{D49EBC04-4839-4642-B564-E6CF92ECF817}"/>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2" name="Freeform 30">
              <a:extLst>
                <a:ext uri="{FF2B5EF4-FFF2-40B4-BE49-F238E27FC236}">
                  <a16:creationId xmlns:a16="http://schemas.microsoft.com/office/drawing/2014/main" id="{995EC0D1-6A3E-A243-89E6-2A51F2365587}"/>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33" name="Freeform 31">
              <a:extLst>
                <a:ext uri="{FF2B5EF4-FFF2-40B4-BE49-F238E27FC236}">
                  <a16:creationId xmlns:a16="http://schemas.microsoft.com/office/drawing/2014/main" id="{85A19D5F-07EA-5E49-AE8F-14668154ECF3}"/>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34" name="Rectangle 32">
              <a:extLst>
                <a:ext uri="{FF2B5EF4-FFF2-40B4-BE49-F238E27FC236}">
                  <a16:creationId xmlns:a16="http://schemas.microsoft.com/office/drawing/2014/main" id="{12D89AC2-7E0F-F245-80C7-85B4368CB1D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5" name="Rectangle 33">
              <a:extLst>
                <a:ext uri="{FF2B5EF4-FFF2-40B4-BE49-F238E27FC236}">
                  <a16:creationId xmlns:a16="http://schemas.microsoft.com/office/drawing/2014/main" id="{A74F8AC6-ECE4-304D-94FE-405D689CAC5E}"/>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6" name="AutoShape 34">
              <a:extLst>
                <a:ext uri="{FF2B5EF4-FFF2-40B4-BE49-F238E27FC236}">
                  <a16:creationId xmlns:a16="http://schemas.microsoft.com/office/drawing/2014/main" id="{2815D262-9AE0-644B-98AC-0C6030361C1E}"/>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7" name="Freeform 35">
              <a:extLst>
                <a:ext uri="{FF2B5EF4-FFF2-40B4-BE49-F238E27FC236}">
                  <a16:creationId xmlns:a16="http://schemas.microsoft.com/office/drawing/2014/main" id="{A8BC0069-2750-FB41-9760-DE5196EA26A5}"/>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38" name="Freeform 36">
              <a:extLst>
                <a:ext uri="{FF2B5EF4-FFF2-40B4-BE49-F238E27FC236}">
                  <a16:creationId xmlns:a16="http://schemas.microsoft.com/office/drawing/2014/main" id="{2B80F470-D040-7A46-ACB1-B37DE9F5C80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2615"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cs typeface="Arial" panose="020B0604020202020204" pitchFamily="34" charset="0"/>
              </a:defRPr>
            </a:lvl1pPr>
          </a:lstStyle>
          <a:p>
            <a:pPr lvl="0"/>
            <a:r>
              <a:rPr lang="en-GB" noProof="0" dirty="0"/>
              <a:t>Click to edit Master subtitle style</a:t>
            </a:r>
          </a:p>
        </p:txBody>
      </p:sp>
      <p:sp>
        <p:nvSpPr>
          <p:cNvPr id="152616"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39" name="Rectangle 37">
            <a:extLst>
              <a:ext uri="{FF2B5EF4-FFF2-40B4-BE49-F238E27FC236}">
                <a16:creationId xmlns:a16="http://schemas.microsoft.com/office/drawing/2014/main" id="{2FC5C239-BDEA-2849-886B-7048AD962012}"/>
              </a:ext>
            </a:extLst>
          </p:cNvPr>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GB" dirty="0"/>
          </a:p>
        </p:txBody>
      </p:sp>
      <p:sp>
        <p:nvSpPr>
          <p:cNvPr id="40" name="Rectangle 38">
            <a:extLst>
              <a:ext uri="{FF2B5EF4-FFF2-40B4-BE49-F238E27FC236}">
                <a16:creationId xmlns:a16="http://schemas.microsoft.com/office/drawing/2014/main" id="{3A57B5A9-5FC1-9747-BF82-3B2AF3C2A36B}"/>
              </a:ext>
            </a:extLst>
          </p:cNvPr>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GB" dirty="0"/>
          </a:p>
        </p:txBody>
      </p:sp>
      <p:sp>
        <p:nvSpPr>
          <p:cNvPr id="41" name="Rectangle 41">
            <a:extLst>
              <a:ext uri="{FF2B5EF4-FFF2-40B4-BE49-F238E27FC236}">
                <a16:creationId xmlns:a16="http://schemas.microsoft.com/office/drawing/2014/main" id="{D54173C3-CEC2-6047-AB83-60B1BB86C2C2}"/>
              </a:ext>
            </a:extLst>
          </p:cNvPr>
          <p:cNvSpPr>
            <a:spLocks noGrp="1" noChangeArrowheads="1"/>
          </p:cNvSpPr>
          <p:nvPr>
            <p:ph type="sldNum" sz="quarter" idx="12"/>
          </p:nvPr>
        </p:nvSpPr>
        <p:spPr/>
        <p:txBody>
          <a:bodyPr/>
          <a:lstStyle>
            <a:lvl1pPr>
              <a:defRPr/>
            </a:lvl1pPr>
          </a:lstStyle>
          <a:p>
            <a:fld id="{884A3321-EC19-C141-88BF-7EC4CC0B27F0}" type="slidenum">
              <a:rPr lang="en-GB" altLang="en-US"/>
              <a:pPr/>
              <a:t>‹#›</a:t>
            </a:fld>
            <a:endParaRPr lang="en-GB" altLang="en-US"/>
          </a:p>
        </p:txBody>
      </p:sp>
    </p:spTree>
    <p:extLst>
      <p:ext uri="{BB962C8B-B14F-4D97-AF65-F5344CB8AC3E}">
        <p14:creationId xmlns:p14="http://schemas.microsoft.com/office/powerpoint/2010/main" val="342751957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9">
            <a:extLst>
              <a:ext uri="{FF2B5EF4-FFF2-40B4-BE49-F238E27FC236}">
                <a16:creationId xmlns:a16="http://schemas.microsoft.com/office/drawing/2014/main" id="{FBFB7B1D-0FE0-0E48-82AF-5A0F0EA4A0AF}"/>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0B33F5D1-B84A-1E4E-BCE9-64F85B495932}"/>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01D2C22C-7B50-3742-8A61-6D5C8BF0E335}"/>
              </a:ext>
            </a:extLst>
          </p:cNvPr>
          <p:cNvSpPr>
            <a:spLocks noGrp="1" noChangeArrowheads="1"/>
          </p:cNvSpPr>
          <p:nvPr>
            <p:ph type="sldNum" sz="quarter" idx="12"/>
          </p:nvPr>
        </p:nvSpPr>
        <p:spPr>
          <a:ln/>
        </p:spPr>
        <p:txBody>
          <a:bodyPr/>
          <a:lstStyle>
            <a:lvl1pPr>
              <a:defRPr/>
            </a:lvl1pPr>
          </a:lstStyle>
          <a:p>
            <a:fld id="{9F5AF4EB-494A-124D-A0BE-329AAF23BEBB}" type="slidenum">
              <a:rPr lang="en-GB" altLang="en-US"/>
              <a:pPr/>
              <a:t>‹#›</a:t>
            </a:fld>
            <a:endParaRPr lang="en-GB" altLang="en-US"/>
          </a:p>
        </p:txBody>
      </p:sp>
    </p:spTree>
    <p:extLst>
      <p:ext uri="{BB962C8B-B14F-4D97-AF65-F5344CB8AC3E}">
        <p14:creationId xmlns:p14="http://schemas.microsoft.com/office/powerpoint/2010/main" val="347418251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9">
            <a:extLst>
              <a:ext uri="{FF2B5EF4-FFF2-40B4-BE49-F238E27FC236}">
                <a16:creationId xmlns:a16="http://schemas.microsoft.com/office/drawing/2014/main" id="{489B98C7-FCF1-0C42-9571-464C1D86BC9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5D616DE2-4B64-FF48-B507-B06DF5D1B7C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6117A8FC-1603-3E41-B063-F4D731A2F57C}"/>
              </a:ext>
            </a:extLst>
          </p:cNvPr>
          <p:cNvSpPr>
            <a:spLocks noGrp="1" noChangeArrowheads="1"/>
          </p:cNvSpPr>
          <p:nvPr>
            <p:ph type="sldNum" sz="quarter" idx="12"/>
          </p:nvPr>
        </p:nvSpPr>
        <p:spPr>
          <a:ln/>
        </p:spPr>
        <p:txBody>
          <a:bodyPr/>
          <a:lstStyle>
            <a:lvl1pPr>
              <a:defRPr/>
            </a:lvl1pPr>
          </a:lstStyle>
          <a:p>
            <a:fld id="{10E1EF10-A1CE-4247-9555-59CAB1FCD07A}" type="slidenum">
              <a:rPr lang="en-GB" altLang="en-US"/>
              <a:pPr/>
              <a:t>‹#›</a:t>
            </a:fld>
            <a:endParaRPr lang="en-GB" altLang="en-US"/>
          </a:p>
        </p:txBody>
      </p:sp>
    </p:spTree>
    <p:extLst>
      <p:ext uri="{BB962C8B-B14F-4D97-AF65-F5344CB8AC3E}">
        <p14:creationId xmlns:p14="http://schemas.microsoft.com/office/powerpoint/2010/main" val="2669552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274557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9">
            <a:extLst>
              <a:ext uri="{FF2B5EF4-FFF2-40B4-BE49-F238E27FC236}">
                <a16:creationId xmlns:a16="http://schemas.microsoft.com/office/drawing/2014/main" id="{7C663963-D7B5-E641-92B9-F3FD732503D5}"/>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40">
            <a:extLst>
              <a:ext uri="{FF2B5EF4-FFF2-40B4-BE49-F238E27FC236}">
                <a16:creationId xmlns:a16="http://schemas.microsoft.com/office/drawing/2014/main" id="{534A63DB-B559-CD48-AC88-B5E51F26FBE8}"/>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41">
            <a:extLst>
              <a:ext uri="{FF2B5EF4-FFF2-40B4-BE49-F238E27FC236}">
                <a16:creationId xmlns:a16="http://schemas.microsoft.com/office/drawing/2014/main" id="{3AAC705E-610E-1F45-95C9-4A51AB382CB1}"/>
              </a:ext>
            </a:extLst>
          </p:cNvPr>
          <p:cNvSpPr>
            <a:spLocks noGrp="1" noChangeArrowheads="1"/>
          </p:cNvSpPr>
          <p:nvPr>
            <p:ph type="sldNum" sz="quarter" idx="12"/>
          </p:nvPr>
        </p:nvSpPr>
        <p:spPr>
          <a:ln/>
        </p:spPr>
        <p:txBody>
          <a:bodyPr/>
          <a:lstStyle>
            <a:lvl1pPr>
              <a:defRPr/>
            </a:lvl1pPr>
          </a:lstStyle>
          <a:p>
            <a:fld id="{A7EB423C-C077-2B48-B3C6-6AD5C7857E61}" type="slidenum">
              <a:rPr lang="en-GB" altLang="en-US"/>
              <a:pPr/>
              <a:t>‹#›</a:t>
            </a:fld>
            <a:endParaRPr lang="en-GB" altLang="en-US"/>
          </a:p>
        </p:txBody>
      </p:sp>
    </p:spTree>
    <p:extLst>
      <p:ext uri="{BB962C8B-B14F-4D97-AF65-F5344CB8AC3E}">
        <p14:creationId xmlns:p14="http://schemas.microsoft.com/office/powerpoint/2010/main" val="3778895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9">
            <a:extLst>
              <a:ext uri="{FF2B5EF4-FFF2-40B4-BE49-F238E27FC236}">
                <a16:creationId xmlns:a16="http://schemas.microsoft.com/office/drawing/2014/main" id="{D0F83DAD-87FF-B141-B71C-728C1C79F45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8" name="Rectangle 40">
            <a:extLst>
              <a:ext uri="{FF2B5EF4-FFF2-40B4-BE49-F238E27FC236}">
                <a16:creationId xmlns:a16="http://schemas.microsoft.com/office/drawing/2014/main" id="{6E04D3DD-BFDD-3A40-B275-52CD74C5BD16}"/>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9" name="Rectangle 41">
            <a:extLst>
              <a:ext uri="{FF2B5EF4-FFF2-40B4-BE49-F238E27FC236}">
                <a16:creationId xmlns:a16="http://schemas.microsoft.com/office/drawing/2014/main" id="{C7DEA93B-40E1-1C46-AEF4-197A680C5BBF}"/>
              </a:ext>
            </a:extLst>
          </p:cNvPr>
          <p:cNvSpPr>
            <a:spLocks noGrp="1" noChangeArrowheads="1"/>
          </p:cNvSpPr>
          <p:nvPr>
            <p:ph type="sldNum" sz="quarter" idx="12"/>
          </p:nvPr>
        </p:nvSpPr>
        <p:spPr>
          <a:ln/>
        </p:spPr>
        <p:txBody>
          <a:bodyPr/>
          <a:lstStyle>
            <a:lvl1pPr>
              <a:defRPr/>
            </a:lvl1pPr>
          </a:lstStyle>
          <a:p>
            <a:fld id="{FAECEB99-46B6-7A41-AEF2-6B4814A42123}" type="slidenum">
              <a:rPr lang="en-GB" altLang="en-US"/>
              <a:pPr/>
              <a:t>‹#›</a:t>
            </a:fld>
            <a:endParaRPr lang="en-GB" altLang="en-US"/>
          </a:p>
        </p:txBody>
      </p:sp>
    </p:spTree>
    <p:extLst>
      <p:ext uri="{BB962C8B-B14F-4D97-AF65-F5344CB8AC3E}">
        <p14:creationId xmlns:p14="http://schemas.microsoft.com/office/powerpoint/2010/main" val="60302755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9">
            <a:extLst>
              <a:ext uri="{FF2B5EF4-FFF2-40B4-BE49-F238E27FC236}">
                <a16:creationId xmlns:a16="http://schemas.microsoft.com/office/drawing/2014/main" id="{EA22DF8E-0800-2847-9A8A-099FBB2E85D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4" name="Rectangle 40">
            <a:extLst>
              <a:ext uri="{FF2B5EF4-FFF2-40B4-BE49-F238E27FC236}">
                <a16:creationId xmlns:a16="http://schemas.microsoft.com/office/drawing/2014/main" id="{19EB7BB1-36CC-9743-8CBE-28EAF8EAF63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5" name="Rectangle 41">
            <a:extLst>
              <a:ext uri="{FF2B5EF4-FFF2-40B4-BE49-F238E27FC236}">
                <a16:creationId xmlns:a16="http://schemas.microsoft.com/office/drawing/2014/main" id="{3ABFAF58-D654-1143-B037-C6F0827964A2}"/>
              </a:ext>
            </a:extLst>
          </p:cNvPr>
          <p:cNvSpPr>
            <a:spLocks noGrp="1" noChangeArrowheads="1"/>
          </p:cNvSpPr>
          <p:nvPr>
            <p:ph type="sldNum" sz="quarter" idx="12"/>
          </p:nvPr>
        </p:nvSpPr>
        <p:spPr>
          <a:ln/>
        </p:spPr>
        <p:txBody>
          <a:bodyPr/>
          <a:lstStyle>
            <a:lvl1pPr>
              <a:defRPr/>
            </a:lvl1pPr>
          </a:lstStyle>
          <a:p>
            <a:fld id="{5E1B7334-93C2-8940-983A-A85633214EFE}" type="slidenum">
              <a:rPr lang="en-GB" altLang="en-US"/>
              <a:pPr/>
              <a:t>‹#›</a:t>
            </a:fld>
            <a:endParaRPr lang="en-GB" altLang="en-US"/>
          </a:p>
        </p:txBody>
      </p:sp>
    </p:spTree>
    <p:extLst>
      <p:ext uri="{BB962C8B-B14F-4D97-AF65-F5344CB8AC3E}">
        <p14:creationId xmlns:p14="http://schemas.microsoft.com/office/powerpoint/2010/main" val="329796278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18A72856-0186-8C4D-AEF6-78C306F68465}"/>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3" name="Rectangle 40">
            <a:extLst>
              <a:ext uri="{FF2B5EF4-FFF2-40B4-BE49-F238E27FC236}">
                <a16:creationId xmlns:a16="http://schemas.microsoft.com/office/drawing/2014/main" id="{8446D8F0-4BA5-824F-BDA3-C69FA4F9D838}"/>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4" name="Rectangle 41">
            <a:extLst>
              <a:ext uri="{FF2B5EF4-FFF2-40B4-BE49-F238E27FC236}">
                <a16:creationId xmlns:a16="http://schemas.microsoft.com/office/drawing/2014/main" id="{A8B59C90-B998-A04C-B4F0-2594763CA64A}"/>
              </a:ext>
            </a:extLst>
          </p:cNvPr>
          <p:cNvSpPr>
            <a:spLocks noGrp="1" noChangeArrowheads="1"/>
          </p:cNvSpPr>
          <p:nvPr>
            <p:ph type="sldNum" sz="quarter" idx="12"/>
          </p:nvPr>
        </p:nvSpPr>
        <p:spPr>
          <a:ln/>
        </p:spPr>
        <p:txBody>
          <a:bodyPr/>
          <a:lstStyle>
            <a:lvl1pPr>
              <a:defRPr/>
            </a:lvl1pPr>
          </a:lstStyle>
          <a:p>
            <a:fld id="{0258A4A6-3397-4143-9ED3-7BE1E0D6DAF1}" type="slidenum">
              <a:rPr lang="en-GB" altLang="en-US"/>
              <a:pPr/>
              <a:t>‹#›</a:t>
            </a:fld>
            <a:endParaRPr lang="en-GB" altLang="en-US"/>
          </a:p>
        </p:txBody>
      </p:sp>
    </p:spTree>
    <p:extLst>
      <p:ext uri="{BB962C8B-B14F-4D97-AF65-F5344CB8AC3E}">
        <p14:creationId xmlns:p14="http://schemas.microsoft.com/office/powerpoint/2010/main" val="151101369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9">
            <a:extLst>
              <a:ext uri="{FF2B5EF4-FFF2-40B4-BE49-F238E27FC236}">
                <a16:creationId xmlns:a16="http://schemas.microsoft.com/office/drawing/2014/main" id="{53AD6F16-56BE-514E-BE59-7E14F8EC329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40">
            <a:extLst>
              <a:ext uri="{FF2B5EF4-FFF2-40B4-BE49-F238E27FC236}">
                <a16:creationId xmlns:a16="http://schemas.microsoft.com/office/drawing/2014/main" id="{CC26AB3D-E857-F447-AE8B-24B3F366191E}"/>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41">
            <a:extLst>
              <a:ext uri="{FF2B5EF4-FFF2-40B4-BE49-F238E27FC236}">
                <a16:creationId xmlns:a16="http://schemas.microsoft.com/office/drawing/2014/main" id="{2FCAC405-A9E0-E342-BF5A-ACC2F1F9DE14}"/>
              </a:ext>
            </a:extLst>
          </p:cNvPr>
          <p:cNvSpPr>
            <a:spLocks noGrp="1" noChangeArrowheads="1"/>
          </p:cNvSpPr>
          <p:nvPr>
            <p:ph type="sldNum" sz="quarter" idx="12"/>
          </p:nvPr>
        </p:nvSpPr>
        <p:spPr>
          <a:ln/>
        </p:spPr>
        <p:txBody>
          <a:bodyPr/>
          <a:lstStyle>
            <a:lvl1pPr>
              <a:defRPr/>
            </a:lvl1pPr>
          </a:lstStyle>
          <a:p>
            <a:fld id="{5538D206-2A31-F64B-AE4D-6E791DB78CE5}" type="slidenum">
              <a:rPr lang="en-GB" altLang="en-US"/>
              <a:pPr/>
              <a:t>‹#›</a:t>
            </a:fld>
            <a:endParaRPr lang="en-GB" altLang="en-US"/>
          </a:p>
        </p:txBody>
      </p:sp>
    </p:spTree>
    <p:extLst>
      <p:ext uri="{BB962C8B-B14F-4D97-AF65-F5344CB8AC3E}">
        <p14:creationId xmlns:p14="http://schemas.microsoft.com/office/powerpoint/2010/main" val="48073679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9">
            <a:extLst>
              <a:ext uri="{FF2B5EF4-FFF2-40B4-BE49-F238E27FC236}">
                <a16:creationId xmlns:a16="http://schemas.microsoft.com/office/drawing/2014/main" id="{1B10705D-757C-0A48-B5CB-412E430F37D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40">
            <a:extLst>
              <a:ext uri="{FF2B5EF4-FFF2-40B4-BE49-F238E27FC236}">
                <a16:creationId xmlns:a16="http://schemas.microsoft.com/office/drawing/2014/main" id="{342AD233-DD39-2742-8057-23399AC64B58}"/>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41">
            <a:extLst>
              <a:ext uri="{FF2B5EF4-FFF2-40B4-BE49-F238E27FC236}">
                <a16:creationId xmlns:a16="http://schemas.microsoft.com/office/drawing/2014/main" id="{66493016-B5D2-AF46-B475-A1A03A28484A}"/>
              </a:ext>
            </a:extLst>
          </p:cNvPr>
          <p:cNvSpPr>
            <a:spLocks noGrp="1" noChangeArrowheads="1"/>
          </p:cNvSpPr>
          <p:nvPr>
            <p:ph type="sldNum" sz="quarter" idx="12"/>
          </p:nvPr>
        </p:nvSpPr>
        <p:spPr>
          <a:ln/>
        </p:spPr>
        <p:txBody>
          <a:bodyPr/>
          <a:lstStyle>
            <a:lvl1pPr>
              <a:defRPr/>
            </a:lvl1pPr>
          </a:lstStyle>
          <a:p>
            <a:fld id="{D7091A80-1E36-1949-9D13-CACEAD0B8EB3}" type="slidenum">
              <a:rPr lang="en-GB" altLang="en-US"/>
              <a:pPr/>
              <a:t>‹#›</a:t>
            </a:fld>
            <a:endParaRPr lang="en-GB" altLang="en-US"/>
          </a:p>
        </p:txBody>
      </p:sp>
    </p:spTree>
    <p:extLst>
      <p:ext uri="{BB962C8B-B14F-4D97-AF65-F5344CB8AC3E}">
        <p14:creationId xmlns:p14="http://schemas.microsoft.com/office/powerpoint/2010/main" val="60423665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9">
            <a:extLst>
              <a:ext uri="{FF2B5EF4-FFF2-40B4-BE49-F238E27FC236}">
                <a16:creationId xmlns:a16="http://schemas.microsoft.com/office/drawing/2014/main" id="{65FC4805-FD6A-4748-9437-59F90F24E62F}"/>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38626BA8-8D07-FC45-9FE2-91193863B53E}"/>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D2211117-4897-0143-9305-D256FB550E33}"/>
              </a:ext>
            </a:extLst>
          </p:cNvPr>
          <p:cNvSpPr>
            <a:spLocks noGrp="1" noChangeArrowheads="1"/>
          </p:cNvSpPr>
          <p:nvPr>
            <p:ph type="sldNum" sz="quarter" idx="12"/>
          </p:nvPr>
        </p:nvSpPr>
        <p:spPr>
          <a:ln/>
        </p:spPr>
        <p:txBody>
          <a:bodyPr/>
          <a:lstStyle>
            <a:lvl1pPr>
              <a:defRPr/>
            </a:lvl1pPr>
          </a:lstStyle>
          <a:p>
            <a:fld id="{64A846DB-3777-BF4A-8FC4-5BEB5A88F198}" type="slidenum">
              <a:rPr lang="en-GB" altLang="en-US"/>
              <a:pPr/>
              <a:t>‹#›</a:t>
            </a:fld>
            <a:endParaRPr lang="en-GB" altLang="en-US"/>
          </a:p>
        </p:txBody>
      </p:sp>
    </p:spTree>
    <p:extLst>
      <p:ext uri="{BB962C8B-B14F-4D97-AF65-F5344CB8AC3E}">
        <p14:creationId xmlns:p14="http://schemas.microsoft.com/office/powerpoint/2010/main" val="44224093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9">
            <a:extLst>
              <a:ext uri="{FF2B5EF4-FFF2-40B4-BE49-F238E27FC236}">
                <a16:creationId xmlns:a16="http://schemas.microsoft.com/office/drawing/2014/main" id="{FEB7F9C8-82F4-994E-8F31-186F657CA4DE}"/>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668DFE8D-C915-7F47-8D29-B4E83FB89C8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1FF2E958-8A8D-B548-9F1D-BCDC77D78BF8}"/>
              </a:ext>
            </a:extLst>
          </p:cNvPr>
          <p:cNvSpPr>
            <a:spLocks noGrp="1" noChangeArrowheads="1"/>
          </p:cNvSpPr>
          <p:nvPr>
            <p:ph type="sldNum" sz="quarter" idx="12"/>
          </p:nvPr>
        </p:nvSpPr>
        <p:spPr>
          <a:ln/>
        </p:spPr>
        <p:txBody>
          <a:bodyPr/>
          <a:lstStyle>
            <a:lvl1pPr>
              <a:defRPr/>
            </a:lvl1pPr>
          </a:lstStyle>
          <a:p>
            <a:fld id="{75C58783-6977-E14C-A0C3-0279715D6A46}" type="slidenum">
              <a:rPr lang="en-GB" altLang="en-US"/>
              <a:pPr/>
              <a:t>‹#›</a:t>
            </a:fld>
            <a:endParaRPr lang="en-GB" altLang="en-US"/>
          </a:p>
        </p:txBody>
      </p:sp>
    </p:spTree>
    <p:extLst>
      <p:ext uri="{BB962C8B-B14F-4D97-AF65-F5344CB8AC3E}">
        <p14:creationId xmlns:p14="http://schemas.microsoft.com/office/powerpoint/2010/main" val="101035037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49E346-D220-D94C-BA37-1C3142E8FE64}"/>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590711E0-9968-6540-A9CC-7F8EFCC6FDFB}"/>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6" name="Rectangle 4">
              <a:extLst>
                <a:ext uri="{FF2B5EF4-FFF2-40B4-BE49-F238E27FC236}">
                  <a16:creationId xmlns:a16="http://schemas.microsoft.com/office/drawing/2014/main" id="{F45A3685-6B58-1446-8509-F5C043E9AA2E}"/>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7" name="Rectangle 5">
              <a:extLst>
                <a:ext uri="{FF2B5EF4-FFF2-40B4-BE49-F238E27FC236}">
                  <a16:creationId xmlns:a16="http://schemas.microsoft.com/office/drawing/2014/main" id="{A92490BC-F8B3-FC45-A46A-17AE53B7A5E6}"/>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8" name="Rectangle 6">
              <a:extLst>
                <a:ext uri="{FF2B5EF4-FFF2-40B4-BE49-F238E27FC236}">
                  <a16:creationId xmlns:a16="http://schemas.microsoft.com/office/drawing/2014/main" id="{A3E07B30-2E5F-784E-AD8D-F58AFD07C0F5}"/>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9" name="Rectangle 7">
              <a:extLst>
                <a:ext uri="{FF2B5EF4-FFF2-40B4-BE49-F238E27FC236}">
                  <a16:creationId xmlns:a16="http://schemas.microsoft.com/office/drawing/2014/main" id="{E205B8AD-865A-9D4C-B6BB-BC8FA07B5D10}"/>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0" name="Rectangle 8">
              <a:extLst>
                <a:ext uri="{FF2B5EF4-FFF2-40B4-BE49-F238E27FC236}">
                  <a16:creationId xmlns:a16="http://schemas.microsoft.com/office/drawing/2014/main" id="{5E549B63-39F9-224D-B0C9-C7D8C872D7C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1" name="Rectangle 9">
              <a:extLst>
                <a:ext uri="{FF2B5EF4-FFF2-40B4-BE49-F238E27FC236}">
                  <a16:creationId xmlns:a16="http://schemas.microsoft.com/office/drawing/2014/main" id="{1DB8AD22-C109-AC4E-8212-B1AF04A7BCF0}"/>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2" name="Rectangle 10">
              <a:extLst>
                <a:ext uri="{FF2B5EF4-FFF2-40B4-BE49-F238E27FC236}">
                  <a16:creationId xmlns:a16="http://schemas.microsoft.com/office/drawing/2014/main" id="{DB3A02E9-0D36-B049-A7CD-2D788A7D46F9}"/>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3" name="Rectangle 11">
              <a:extLst>
                <a:ext uri="{FF2B5EF4-FFF2-40B4-BE49-F238E27FC236}">
                  <a16:creationId xmlns:a16="http://schemas.microsoft.com/office/drawing/2014/main" id="{000EA0D6-DD01-4F43-9E98-C10BB7C52E35}"/>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4" name="Rectangle 12">
              <a:extLst>
                <a:ext uri="{FF2B5EF4-FFF2-40B4-BE49-F238E27FC236}">
                  <a16:creationId xmlns:a16="http://schemas.microsoft.com/office/drawing/2014/main" id="{C05AD584-1605-B140-BC02-50A74D6F6546}"/>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 name="Rectangle 13">
              <a:extLst>
                <a:ext uri="{FF2B5EF4-FFF2-40B4-BE49-F238E27FC236}">
                  <a16:creationId xmlns:a16="http://schemas.microsoft.com/office/drawing/2014/main" id="{6E01D01D-9BBD-3642-AD2E-91EEA41B3996}"/>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6" name="Rectangle 14">
              <a:extLst>
                <a:ext uri="{FF2B5EF4-FFF2-40B4-BE49-F238E27FC236}">
                  <a16:creationId xmlns:a16="http://schemas.microsoft.com/office/drawing/2014/main" id="{063D319A-722F-864B-94DB-3322FE097815}"/>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7" name="Rectangle 15">
              <a:extLst>
                <a:ext uri="{FF2B5EF4-FFF2-40B4-BE49-F238E27FC236}">
                  <a16:creationId xmlns:a16="http://schemas.microsoft.com/office/drawing/2014/main" id="{9DBC99E8-2EEA-8947-8487-E3F3231C6405}"/>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8" name="Rectangle 16">
              <a:extLst>
                <a:ext uri="{FF2B5EF4-FFF2-40B4-BE49-F238E27FC236}">
                  <a16:creationId xmlns:a16="http://schemas.microsoft.com/office/drawing/2014/main" id="{21CC3A78-7B0F-EB4D-8CED-A3B8DD27576F}"/>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9" name="Rectangle 17">
              <a:extLst>
                <a:ext uri="{FF2B5EF4-FFF2-40B4-BE49-F238E27FC236}">
                  <a16:creationId xmlns:a16="http://schemas.microsoft.com/office/drawing/2014/main" id="{40D5DE91-7E89-DF44-9544-F05C3EFD022D}"/>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0" name="Rectangle 18">
              <a:extLst>
                <a:ext uri="{FF2B5EF4-FFF2-40B4-BE49-F238E27FC236}">
                  <a16:creationId xmlns:a16="http://schemas.microsoft.com/office/drawing/2014/main" id="{2181AD8E-2581-9249-930F-224E97CF2DE6}"/>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 name="Rectangle 19">
              <a:extLst>
                <a:ext uri="{FF2B5EF4-FFF2-40B4-BE49-F238E27FC236}">
                  <a16:creationId xmlns:a16="http://schemas.microsoft.com/office/drawing/2014/main" id="{B1B36AD2-9F1D-6842-95F2-27432ADFE987}"/>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2" name="Rectangle 20">
              <a:extLst>
                <a:ext uri="{FF2B5EF4-FFF2-40B4-BE49-F238E27FC236}">
                  <a16:creationId xmlns:a16="http://schemas.microsoft.com/office/drawing/2014/main" id="{A2727332-E9D8-F642-9A6F-21F77306D1A7}"/>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3" name="Rectangle 21">
              <a:extLst>
                <a:ext uri="{FF2B5EF4-FFF2-40B4-BE49-F238E27FC236}">
                  <a16:creationId xmlns:a16="http://schemas.microsoft.com/office/drawing/2014/main" id="{B4988F97-A387-2B4C-B126-82170262E7CD}"/>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4" name="Freeform 22">
              <a:extLst>
                <a:ext uri="{FF2B5EF4-FFF2-40B4-BE49-F238E27FC236}">
                  <a16:creationId xmlns:a16="http://schemas.microsoft.com/office/drawing/2014/main" id="{E5102E81-EF2A-EF43-9CAC-0A8CEEF5115B}"/>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C6AFE0CC-ECDD-0549-849C-15052313CDD3}"/>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5672" name="Rectangle 24"/>
          <p:cNvSpPr>
            <a:spLocks noGrp="1" noChangeArrowheads="1"/>
          </p:cNvSpPr>
          <p:nvPr>
            <p:ph type="ctrTitle" sz="quarter"/>
          </p:nvPr>
        </p:nvSpPr>
        <p:spPr>
          <a:xfrm>
            <a:off x="685800" y="1600200"/>
            <a:ext cx="7772400" cy="1828800"/>
          </a:xfrm>
        </p:spPr>
        <p:txBody>
          <a:bodyPr/>
          <a:lstStyle>
            <a:lvl1pPr>
              <a:defRPr sz="4800" b="1" i="0">
                <a:cs typeface="Arial" panose="020B0604020202020204" pitchFamily="34" charset="0"/>
              </a:defRPr>
            </a:lvl1pPr>
          </a:lstStyle>
          <a:p>
            <a:pPr lvl="0"/>
            <a:r>
              <a:rPr lang="en-GB" noProof="0" dirty="0"/>
              <a:t>Click to edit Master title style</a:t>
            </a:r>
          </a:p>
        </p:txBody>
      </p:sp>
      <p:sp>
        <p:nvSpPr>
          <p:cNvPr id="15567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b="1" i="0">
                <a:cs typeface="Arial" panose="020B0604020202020204" pitchFamily="34" charset="0"/>
              </a:defRPr>
            </a:lvl1pPr>
          </a:lstStyle>
          <a:p>
            <a:pPr lvl="0"/>
            <a:r>
              <a:rPr lang="en-GB" noProof="0" dirty="0"/>
              <a:t>Click to edit Master subtitle style</a:t>
            </a:r>
          </a:p>
        </p:txBody>
      </p:sp>
      <p:sp>
        <p:nvSpPr>
          <p:cNvPr id="26" name="Rectangle 26">
            <a:extLst>
              <a:ext uri="{FF2B5EF4-FFF2-40B4-BE49-F238E27FC236}">
                <a16:creationId xmlns:a16="http://schemas.microsoft.com/office/drawing/2014/main" id="{E9C3B39A-954B-E843-8AF6-9097BDCDE0DF}"/>
              </a:ext>
            </a:extLst>
          </p:cNvPr>
          <p:cNvSpPr>
            <a:spLocks noGrp="1" noChangeArrowheads="1"/>
          </p:cNvSpPr>
          <p:nvPr>
            <p:ph type="dt" sz="quarter" idx="10"/>
          </p:nvPr>
        </p:nvSpPr>
        <p:spPr>
          <a:xfrm>
            <a:off x="457200" y="6243638"/>
            <a:ext cx="2133600" cy="457200"/>
          </a:xfrm>
        </p:spPr>
        <p:txBody>
          <a:bodyPr/>
          <a:lstStyle>
            <a:lvl1pPr>
              <a:defRPr b="1" i="0">
                <a:cs typeface="Arial" panose="020B0604020202020204" pitchFamily="34" charset="0"/>
              </a:defRPr>
            </a:lvl1pPr>
          </a:lstStyle>
          <a:p>
            <a:pPr>
              <a:defRPr/>
            </a:pPr>
            <a:endParaRPr lang="en-GB" dirty="0"/>
          </a:p>
        </p:txBody>
      </p:sp>
      <p:sp>
        <p:nvSpPr>
          <p:cNvPr id="27" name="Rectangle 27">
            <a:extLst>
              <a:ext uri="{FF2B5EF4-FFF2-40B4-BE49-F238E27FC236}">
                <a16:creationId xmlns:a16="http://schemas.microsoft.com/office/drawing/2014/main" id="{90D9E5F5-A168-194F-9229-EDC687EC9FE0}"/>
              </a:ext>
            </a:extLst>
          </p:cNvPr>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GB" dirty="0"/>
          </a:p>
        </p:txBody>
      </p:sp>
      <p:sp>
        <p:nvSpPr>
          <p:cNvPr id="28" name="Rectangle 28">
            <a:extLst>
              <a:ext uri="{FF2B5EF4-FFF2-40B4-BE49-F238E27FC236}">
                <a16:creationId xmlns:a16="http://schemas.microsoft.com/office/drawing/2014/main" id="{38926EC2-F3E0-1A40-95C0-E6DBE7ABDD05}"/>
              </a:ext>
            </a:extLst>
          </p:cNvPr>
          <p:cNvSpPr>
            <a:spLocks noGrp="1" noChangeArrowheads="1"/>
          </p:cNvSpPr>
          <p:nvPr>
            <p:ph type="sldNum" sz="quarter" idx="12"/>
          </p:nvPr>
        </p:nvSpPr>
        <p:spPr/>
        <p:txBody>
          <a:bodyPr/>
          <a:lstStyle>
            <a:lvl1pPr>
              <a:defRPr/>
            </a:lvl1pPr>
          </a:lstStyle>
          <a:p>
            <a:fld id="{3074D7BB-E117-D14D-9B45-8DA268186BE0}" type="slidenum">
              <a:rPr lang="en-GB" altLang="en-US"/>
              <a:pPr/>
              <a:t>‹#›</a:t>
            </a:fld>
            <a:endParaRPr lang="en-GB" altLang="en-US"/>
          </a:p>
        </p:txBody>
      </p:sp>
    </p:spTree>
    <p:extLst>
      <p:ext uri="{BB962C8B-B14F-4D97-AF65-F5344CB8AC3E}">
        <p14:creationId xmlns:p14="http://schemas.microsoft.com/office/powerpoint/2010/main" val="4340356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a:extLst>
              <a:ext uri="{FF2B5EF4-FFF2-40B4-BE49-F238E27FC236}">
                <a16:creationId xmlns:a16="http://schemas.microsoft.com/office/drawing/2014/main" id="{89FB60CF-7614-F940-93FB-0DCD49DDDF2A}"/>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5AA4D7FE-A13B-D848-B9D4-51B66E193633}"/>
              </a:ext>
            </a:extLst>
          </p:cNvPr>
          <p:cNvSpPr>
            <a:spLocks noGrp="1" noChangeArrowheads="1"/>
          </p:cNvSpPr>
          <p:nvPr>
            <p:ph type="sldNum" sz="quarter" idx="11"/>
          </p:nvPr>
        </p:nvSpPr>
        <p:spPr>
          <a:ln/>
        </p:spPr>
        <p:txBody>
          <a:bodyPr/>
          <a:lstStyle>
            <a:lvl1pPr>
              <a:defRPr/>
            </a:lvl1pPr>
          </a:lstStyle>
          <a:p>
            <a:fld id="{E2CC2CFB-2DB8-CA4B-80E6-0BA8887C01E5}" type="slidenum">
              <a:rPr lang="en-GB" altLang="en-US"/>
              <a:pPr/>
              <a:t>‹#›</a:t>
            </a:fld>
            <a:endParaRPr lang="en-GB" altLang="en-US"/>
          </a:p>
        </p:txBody>
      </p:sp>
      <p:sp>
        <p:nvSpPr>
          <p:cNvPr id="6" name="Rectangle 28">
            <a:extLst>
              <a:ext uri="{FF2B5EF4-FFF2-40B4-BE49-F238E27FC236}">
                <a16:creationId xmlns:a16="http://schemas.microsoft.com/office/drawing/2014/main" id="{AFBE8209-2FE8-D542-B984-DDACC5B2C32C}"/>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1423277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61785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a:extLst>
              <a:ext uri="{FF2B5EF4-FFF2-40B4-BE49-F238E27FC236}">
                <a16:creationId xmlns:a16="http://schemas.microsoft.com/office/drawing/2014/main" id="{8505293D-5D99-B240-9F4F-DD2E322356D2}"/>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308C4492-C58B-2C47-806F-190688910FA7}"/>
              </a:ext>
            </a:extLst>
          </p:cNvPr>
          <p:cNvSpPr>
            <a:spLocks noGrp="1" noChangeArrowheads="1"/>
          </p:cNvSpPr>
          <p:nvPr>
            <p:ph type="sldNum" sz="quarter" idx="11"/>
          </p:nvPr>
        </p:nvSpPr>
        <p:spPr>
          <a:ln/>
        </p:spPr>
        <p:txBody>
          <a:bodyPr/>
          <a:lstStyle>
            <a:lvl1pPr>
              <a:defRPr/>
            </a:lvl1pPr>
          </a:lstStyle>
          <a:p>
            <a:fld id="{8DF3336E-DB17-EA4F-9FC1-D9B4524EF964}" type="slidenum">
              <a:rPr lang="en-GB" altLang="en-US"/>
              <a:pPr/>
              <a:t>‹#›</a:t>
            </a:fld>
            <a:endParaRPr lang="en-GB" altLang="en-US"/>
          </a:p>
        </p:txBody>
      </p:sp>
      <p:sp>
        <p:nvSpPr>
          <p:cNvPr id="6" name="Rectangle 28">
            <a:extLst>
              <a:ext uri="{FF2B5EF4-FFF2-40B4-BE49-F238E27FC236}">
                <a16:creationId xmlns:a16="http://schemas.microsoft.com/office/drawing/2014/main" id="{EDB6739F-71FA-8D42-A153-950A061D4B35}"/>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42250987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a:extLst>
              <a:ext uri="{FF2B5EF4-FFF2-40B4-BE49-F238E27FC236}">
                <a16:creationId xmlns:a16="http://schemas.microsoft.com/office/drawing/2014/main" id="{AB396267-F06C-6943-8270-339BB76D83E8}"/>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27">
            <a:extLst>
              <a:ext uri="{FF2B5EF4-FFF2-40B4-BE49-F238E27FC236}">
                <a16:creationId xmlns:a16="http://schemas.microsoft.com/office/drawing/2014/main" id="{B084C141-341F-E84F-B310-329792F3771E}"/>
              </a:ext>
            </a:extLst>
          </p:cNvPr>
          <p:cNvSpPr>
            <a:spLocks noGrp="1" noChangeArrowheads="1"/>
          </p:cNvSpPr>
          <p:nvPr>
            <p:ph type="sldNum" sz="quarter" idx="11"/>
          </p:nvPr>
        </p:nvSpPr>
        <p:spPr>
          <a:ln/>
        </p:spPr>
        <p:txBody>
          <a:bodyPr/>
          <a:lstStyle>
            <a:lvl1pPr>
              <a:defRPr/>
            </a:lvl1pPr>
          </a:lstStyle>
          <a:p>
            <a:fld id="{5B61CF50-8A82-524A-A1D6-BA30D415823C}" type="slidenum">
              <a:rPr lang="en-GB" altLang="en-US"/>
              <a:pPr/>
              <a:t>‹#›</a:t>
            </a:fld>
            <a:endParaRPr lang="en-GB" altLang="en-US"/>
          </a:p>
        </p:txBody>
      </p:sp>
      <p:sp>
        <p:nvSpPr>
          <p:cNvPr id="7" name="Rectangle 28">
            <a:extLst>
              <a:ext uri="{FF2B5EF4-FFF2-40B4-BE49-F238E27FC236}">
                <a16:creationId xmlns:a16="http://schemas.microsoft.com/office/drawing/2014/main" id="{CB3908C9-2DBE-6C44-A3E8-1C24810C2574}"/>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359682588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a:extLst>
              <a:ext uri="{FF2B5EF4-FFF2-40B4-BE49-F238E27FC236}">
                <a16:creationId xmlns:a16="http://schemas.microsoft.com/office/drawing/2014/main" id="{D8990434-163B-8547-9D83-24085FB82337}"/>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8" name="Rectangle 27">
            <a:extLst>
              <a:ext uri="{FF2B5EF4-FFF2-40B4-BE49-F238E27FC236}">
                <a16:creationId xmlns:a16="http://schemas.microsoft.com/office/drawing/2014/main" id="{0A530A06-D03D-D340-8158-4202006F7FEB}"/>
              </a:ext>
            </a:extLst>
          </p:cNvPr>
          <p:cNvSpPr>
            <a:spLocks noGrp="1" noChangeArrowheads="1"/>
          </p:cNvSpPr>
          <p:nvPr>
            <p:ph type="sldNum" sz="quarter" idx="11"/>
          </p:nvPr>
        </p:nvSpPr>
        <p:spPr>
          <a:ln/>
        </p:spPr>
        <p:txBody>
          <a:bodyPr/>
          <a:lstStyle>
            <a:lvl1pPr>
              <a:defRPr/>
            </a:lvl1pPr>
          </a:lstStyle>
          <a:p>
            <a:fld id="{77B94885-1051-1442-ADFE-EB79371F4177}" type="slidenum">
              <a:rPr lang="en-GB" altLang="en-US"/>
              <a:pPr/>
              <a:t>‹#›</a:t>
            </a:fld>
            <a:endParaRPr lang="en-GB" altLang="en-US"/>
          </a:p>
        </p:txBody>
      </p:sp>
      <p:sp>
        <p:nvSpPr>
          <p:cNvPr id="9" name="Rectangle 28">
            <a:extLst>
              <a:ext uri="{FF2B5EF4-FFF2-40B4-BE49-F238E27FC236}">
                <a16:creationId xmlns:a16="http://schemas.microsoft.com/office/drawing/2014/main" id="{6761D9E0-013D-D14B-B8FC-08BDA8E83079}"/>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03697988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26">
            <a:extLst>
              <a:ext uri="{FF2B5EF4-FFF2-40B4-BE49-F238E27FC236}">
                <a16:creationId xmlns:a16="http://schemas.microsoft.com/office/drawing/2014/main" id="{0F937754-15B0-264A-924B-7B17A0611312}"/>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4" name="Rectangle 27">
            <a:extLst>
              <a:ext uri="{FF2B5EF4-FFF2-40B4-BE49-F238E27FC236}">
                <a16:creationId xmlns:a16="http://schemas.microsoft.com/office/drawing/2014/main" id="{D285E386-0DA3-1746-B252-AF39A9CA09D2}"/>
              </a:ext>
            </a:extLst>
          </p:cNvPr>
          <p:cNvSpPr>
            <a:spLocks noGrp="1" noChangeArrowheads="1"/>
          </p:cNvSpPr>
          <p:nvPr>
            <p:ph type="sldNum" sz="quarter" idx="11"/>
          </p:nvPr>
        </p:nvSpPr>
        <p:spPr>
          <a:ln/>
        </p:spPr>
        <p:txBody>
          <a:bodyPr/>
          <a:lstStyle>
            <a:lvl1pPr>
              <a:defRPr/>
            </a:lvl1pPr>
          </a:lstStyle>
          <a:p>
            <a:fld id="{AC7E2412-F687-5849-A2D2-8A22B1222A3E}" type="slidenum">
              <a:rPr lang="en-GB" altLang="en-US"/>
              <a:pPr/>
              <a:t>‹#›</a:t>
            </a:fld>
            <a:endParaRPr lang="en-GB" altLang="en-US"/>
          </a:p>
        </p:txBody>
      </p:sp>
      <p:sp>
        <p:nvSpPr>
          <p:cNvPr id="5" name="Rectangle 28">
            <a:extLst>
              <a:ext uri="{FF2B5EF4-FFF2-40B4-BE49-F238E27FC236}">
                <a16:creationId xmlns:a16="http://schemas.microsoft.com/office/drawing/2014/main" id="{552ABB59-A27C-624F-9ED7-EE80A0C0ABC9}"/>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42977425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625DBAFE-94EB-3745-82B6-4BB19A5E855F}"/>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3" name="Rectangle 27">
            <a:extLst>
              <a:ext uri="{FF2B5EF4-FFF2-40B4-BE49-F238E27FC236}">
                <a16:creationId xmlns:a16="http://schemas.microsoft.com/office/drawing/2014/main" id="{5D3E60E1-05AE-9244-B04D-7F9829532493}"/>
              </a:ext>
            </a:extLst>
          </p:cNvPr>
          <p:cNvSpPr>
            <a:spLocks noGrp="1" noChangeArrowheads="1"/>
          </p:cNvSpPr>
          <p:nvPr>
            <p:ph type="sldNum" sz="quarter" idx="11"/>
          </p:nvPr>
        </p:nvSpPr>
        <p:spPr>
          <a:ln/>
        </p:spPr>
        <p:txBody>
          <a:bodyPr/>
          <a:lstStyle>
            <a:lvl1pPr>
              <a:defRPr/>
            </a:lvl1pPr>
          </a:lstStyle>
          <a:p>
            <a:fld id="{9FECF0EB-1FA5-1944-90D4-D1CB21D0B220}" type="slidenum">
              <a:rPr lang="en-GB" altLang="en-US"/>
              <a:pPr/>
              <a:t>‹#›</a:t>
            </a:fld>
            <a:endParaRPr lang="en-GB" altLang="en-US"/>
          </a:p>
        </p:txBody>
      </p:sp>
      <p:sp>
        <p:nvSpPr>
          <p:cNvPr id="4" name="Rectangle 28">
            <a:extLst>
              <a:ext uri="{FF2B5EF4-FFF2-40B4-BE49-F238E27FC236}">
                <a16:creationId xmlns:a16="http://schemas.microsoft.com/office/drawing/2014/main" id="{43E3E804-6D03-6D4F-B6AA-76EB595031A8}"/>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2901676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a:extLst>
              <a:ext uri="{FF2B5EF4-FFF2-40B4-BE49-F238E27FC236}">
                <a16:creationId xmlns:a16="http://schemas.microsoft.com/office/drawing/2014/main" id="{51C16C9D-988F-0343-A0FF-64E59C2B0929}"/>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27">
            <a:extLst>
              <a:ext uri="{FF2B5EF4-FFF2-40B4-BE49-F238E27FC236}">
                <a16:creationId xmlns:a16="http://schemas.microsoft.com/office/drawing/2014/main" id="{3D16AFA3-378E-5A46-A93A-8079AD3A8E49}"/>
              </a:ext>
            </a:extLst>
          </p:cNvPr>
          <p:cNvSpPr>
            <a:spLocks noGrp="1" noChangeArrowheads="1"/>
          </p:cNvSpPr>
          <p:nvPr>
            <p:ph type="sldNum" sz="quarter" idx="11"/>
          </p:nvPr>
        </p:nvSpPr>
        <p:spPr>
          <a:ln/>
        </p:spPr>
        <p:txBody>
          <a:bodyPr/>
          <a:lstStyle>
            <a:lvl1pPr>
              <a:defRPr/>
            </a:lvl1pPr>
          </a:lstStyle>
          <a:p>
            <a:fld id="{162EBA9A-B2EE-3B41-AF74-EEA15C2D6A97}" type="slidenum">
              <a:rPr lang="en-GB" altLang="en-US"/>
              <a:pPr/>
              <a:t>‹#›</a:t>
            </a:fld>
            <a:endParaRPr lang="en-GB" altLang="en-US"/>
          </a:p>
        </p:txBody>
      </p:sp>
      <p:sp>
        <p:nvSpPr>
          <p:cNvPr id="7" name="Rectangle 28">
            <a:extLst>
              <a:ext uri="{FF2B5EF4-FFF2-40B4-BE49-F238E27FC236}">
                <a16:creationId xmlns:a16="http://schemas.microsoft.com/office/drawing/2014/main" id="{460971B7-9586-CE4C-ADFA-33FCD1EB062A}"/>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51334613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a:extLst>
              <a:ext uri="{FF2B5EF4-FFF2-40B4-BE49-F238E27FC236}">
                <a16:creationId xmlns:a16="http://schemas.microsoft.com/office/drawing/2014/main" id="{9F35E0FB-7CD6-5E4A-90C1-EE6F3AF056C9}"/>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27">
            <a:extLst>
              <a:ext uri="{FF2B5EF4-FFF2-40B4-BE49-F238E27FC236}">
                <a16:creationId xmlns:a16="http://schemas.microsoft.com/office/drawing/2014/main" id="{D183ADE4-4BC5-714C-AC19-7A790ABC062F}"/>
              </a:ext>
            </a:extLst>
          </p:cNvPr>
          <p:cNvSpPr>
            <a:spLocks noGrp="1" noChangeArrowheads="1"/>
          </p:cNvSpPr>
          <p:nvPr>
            <p:ph type="sldNum" sz="quarter" idx="11"/>
          </p:nvPr>
        </p:nvSpPr>
        <p:spPr>
          <a:ln/>
        </p:spPr>
        <p:txBody>
          <a:bodyPr/>
          <a:lstStyle>
            <a:lvl1pPr>
              <a:defRPr/>
            </a:lvl1pPr>
          </a:lstStyle>
          <a:p>
            <a:fld id="{416E1185-8C47-DF44-88EE-FFA724C3C5E7}" type="slidenum">
              <a:rPr lang="en-GB" altLang="en-US"/>
              <a:pPr/>
              <a:t>‹#›</a:t>
            </a:fld>
            <a:endParaRPr lang="en-GB" altLang="en-US"/>
          </a:p>
        </p:txBody>
      </p:sp>
      <p:sp>
        <p:nvSpPr>
          <p:cNvPr id="7" name="Rectangle 28">
            <a:extLst>
              <a:ext uri="{FF2B5EF4-FFF2-40B4-BE49-F238E27FC236}">
                <a16:creationId xmlns:a16="http://schemas.microsoft.com/office/drawing/2014/main" id="{5646C01D-4D24-9E4A-9E18-CC2D7AADC180}"/>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42816768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a:extLst>
              <a:ext uri="{FF2B5EF4-FFF2-40B4-BE49-F238E27FC236}">
                <a16:creationId xmlns:a16="http://schemas.microsoft.com/office/drawing/2014/main" id="{658D3CA1-066B-694A-B0D1-70C1077A8435}"/>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A946C537-84CB-3B45-B297-82B8C3063EAD}"/>
              </a:ext>
            </a:extLst>
          </p:cNvPr>
          <p:cNvSpPr>
            <a:spLocks noGrp="1" noChangeArrowheads="1"/>
          </p:cNvSpPr>
          <p:nvPr>
            <p:ph type="sldNum" sz="quarter" idx="11"/>
          </p:nvPr>
        </p:nvSpPr>
        <p:spPr>
          <a:ln/>
        </p:spPr>
        <p:txBody>
          <a:bodyPr/>
          <a:lstStyle>
            <a:lvl1pPr>
              <a:defRPr/>
            </a:lvl1pPr>
          </a:lstStyle>
          <a:p>
            <a:fld id="{C438618B-4664-D149-B827-DF2354920568}" type="slidenum">
              <a:rPr lang="en-GB" altLang="en-US"/>
              <a:pPr/>
              <a:t>‹#›</a:t>
            </a:fld>
            <a:endParaRPr lang="en-GB" altLang="en-US"/>
          </a:p>
        </p:txBody>
      </p:sp>
      <p:sp>
        <p:nvSpPr>
          <p:cNvPr id="6" name="Rectangle 28">
            <a:extLst>
              <a:ext uri="{FF2B5EF4-FFF2-40B4-BE49-F238E27FC236}">
                <a16:creationId xmlns:a16="http://schemas.microsoft.com/office/drawing/2014/main" id="{5B8F2ABE-BC84-6145-85CF-77147B593EF7}"/>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00737964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a:extLst>
              <a:ext uri="{FF2B5EF4-FFF2-40B4-BE49-F238E27FC236}">
                <a16:creationId xmlns:a16="http://schemas.microsoft.com/office/drawing/2014/main" id="{8C147079-CA9B-754B-AD1C-1A0B9698FDDE}"/>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24BC8FAE-D061-0F45-8BF2-79C37503E0FE}"/>
              </a:ext>
            </a:extLst>
          </p:cNvPr>
          <p:cNvSpPr>
            <a:spLocks noGrp="1" noChangeArrowheads="1"/>
          </p:cNvSpPr>
          <p:nvPr>
            <p:ph type="sldNum" sz="quarter" idx="11"/>
          </p:nvPr>
        </p:nvSpPr>
        <p:spPr>
          <a:ln/>
        </p:spPr>
        <p:txBody>
          <a:bodyPr/>
          <a:lstStyle>
            <a:lvl1pPr>
              <a:defRPr/>
            </a:lvl1pPr>
          </a:lstStyle>
          <a:p>
            <a:fld id="{2F49CE3E-6B53-E540-ABE1-585FEFB2CB55}" type="slidenum">
              <a:rPr lang="en-GB" altLang="en-US"/>
              <a:pPr/>
              <a:t>‹#›</a:t>
            </a:fld>
            <a:endParaRPr lang="en-GB" altLang="en-US"/>
          </a:p>
        </p:txBody>
      </p:sp>
      <p:sp>
        <p:nvSpPr>
          <p:cNvPr id="6" name="Rectangle 28">
            <a:extLst>
              <a:ext uri="{FF2B5EF4-FFF2-40B4-BE49-F238E27FC236}">
                <a16:creationId xmlns:a16="http://schemas.microsoft.com/office/drawing/2014/main" id="{BC03D4C4-6081-0E40-9B98-863D5DF82D87}"/>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31498682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744575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24920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2375631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816210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45598232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286629700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30982909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83004589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4962346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288220457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9139241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42645311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b="1">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b="1">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a:lvl1pPr>
          </a:lstStyle>
          <a:p>
            <a:pPr>
              <a:defRPr/>
            </a:pPr>
            <a:fld id="{F3FA1E75-22AF-9C4B-A32C-C26FAF429F34}" type="slidenum">
              <a:rPr lang="en-US"/>
              <a:pPr>
                <a:defRPr/>
              </a:pPr>
              <a:t>‹#›</a:t>
            </a:fld>
            <a:endParaRPr lang="en-US"/>
          </a:p>
        </p:txBody>
      </p:sp>
    </p:spTree>
    <p:extLst>
      <p:ext uri="{BB962C8B-B14F-4D97-AF65-F5344CB8AC3E}">
        <p14:creationId xmlns:p14="http://schemas.microsoft.com/office/powerpoint/2010/main" val="331234593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328487646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9756716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34971623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32703261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16323354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49353145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404925630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129142498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194094908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355576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1948288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254272225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182101868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420414032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Rectangle 5"/>
          <p:cNvSpPr>
            <a:spLocks noGrp="1" noChangeArrowheads="1"/>
          </p:cNvSpPr>
          <p:nvPr>
            <p:ph type="dt" sz="half" idx="10"/>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ftr" sz="quarter" idx="11"/>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8" name="Rectangle 7"/>
          <p:cNvSpPr>
            <a:spLocks noGrp="1" noChangeArrowheads="1"/>
          </p:cNvSpPr>
          <p:nvPr>
            <p:ph type="sldNum" sz="quarter" idx="12"/>
          </p:nvPr>
        </p:nvSpPr>
        <p:spPr/>
        <p:txBody>
          <a:bodyPr/>
          <a:lstStyle>
            <a:lvl1pPr>
              <a:defRPr b="1" i="0">
                <a:solidFill>
                  <a:srgbClr val="CCECFF"/>
                </a:solidFill>
                <a:latin typeface="Arial" panose="020B0604020202020204" pitchFamily="34" charset="0"/>
              </a:defRPr>
            </a:lvl1pPr>
          </a:lstStyle>
          <a:p>
            <a:pPr>
              <a:defRPr/>
            </a:pPr>
            <a:fld id="{F8E5EF64-0069-2C41-AE1A-C6DCE79991EF}" type="slidenum">
              <a:rPr lang="en-GB" smtClean="0"/>
              <a:pPr>
                <a:defRPr/>
              </a:pPr>
              <a:t>‹#›</a:t>
            </a:fld>
            <a:endParaRPr lang="en-GB" dirty="0"/>
          </a:p>
        </p:txBody>
      </p:sp>
    </p:spTree>
    <p:extLst>
      <p:ext uri="{BB962C8B-B14F-4D97-AF65-F5344CB8AC3E}">
        <p14:creationId xmlns:p14="http://schemas.microsoft.com/office/powerpoint/2010/main" val="5518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A17DA47-C487-3F42-8BA2-E2ECA0FC4C6F}" type="slidenum">
              <a:rPr lang="en-GB" smtClean="0"/>
              <a:pPr>
                <a:defRPr/>
              </a:pPr>
              <a:t>‹#›</a:t>
            </a:fld>
            <a:endParaRPr lang="en-GB" dirty="0"/>
          </a:p>
        </p:txBody>
      </p:sp>
    </p:spTree>
    <p:extLst>
      <p:ext uri="{BB962C8B-B14F-4D97-AF65-F5344CB8AC3E}">
        <p14:creationId xmlns:p14="http://schemas.microsoft.com/office/powerpoint/2010/main" val="173242723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64972E8-6D5C-9B4E-8F85-4B7FDFE8980A}" type="slidenum">
              <a:rPr lang="en-GB" smtClean="0"/>
              <a:pPr>
                <a:defRPr/>
              </a:pPr>
              <a:t>‹#›</a:t>
            </a:fld>
            <a:endParaRPr lang="en-GB" dirty="0"/>
          </a:p>
        </p:txBody>
      </p:sp>
    </p:spTree>
    <p:extLst>
      <p:ext uri="{BB962C8B-B14F-4D97-AF65-F5344CB8AC3E}">
        <p14:creationId xmlns:p14="http://schemas.microsoft.com/office/powerpoint/2010/main" val="197397611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A98FE63-6D72-CF4C-A9AB-5C7B28829610}" type="slidenum">
              <a:rPr lang="en-GB" smtClean="0"/>
              <a:pPr>
                <a:defRPr/>
              </a:pPr>
              <a:t>‹#›</a:t>
            </a:fld>
            <a:endParaRPr lang="en-GB" dirty="0"/>
          </a:p>
        </p:txBody>
      </p:sp>
    </p:spTree>
    <p:extLst>
      <p:ext uri="{BB962C8B-B14F-4D97-AF65-F5344CB8AC3E}">
        <p14:creationId xmlns:p14="http://schemas.microsoft.com/office/powerpoint/2010/main" val="408214664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364BDB6-C193-D848-9D98-4C33BFFFE720}" type="slidenum">
              <a:rPr lang="en-GB" smtClean="0"/>
              <a:pPr>
                <a:defRPr/>
              </a:pPr>
              <a:t>‹#›</a:t>
            </a:fld>
            <a:endParaRPr lang="en-GB" dirty="0"/>
          </a:p>
        </p:txBody>
      </p:sp>
    </p:spTree>
    <p:extLst>
      <p:ext uri="{BB962C8B-B14F-4D97-AF65-F5344CB8AC3E}">
        <p14:creationId xmlns:p14="http://schemas.microsoft.com/office/powerpoint/2010/main" val="330540904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1A5B8CC-7B3E-B848-A652-DE9BA9F2AAC3}" type="slidenum">
              <a:rPr lang="en-GB" smtClean="0"/>
              <a:pPr>
                <a:defRPr/>
              </a:pPr>
              <a:t>‹#›</a:t>
            </a:fld>
            <a:endParaRPr lang="en-GB" dirty="0"/>
          </a:p>
        </p:txBody>
      </p:sp>
    </p:spTree>
    <p:extLst>
      <p:ext uri="{BB962C8B-B14F-4D97-AF65-F5344CB8AC3E}">
        <p14:creationId xmlns:p14="http://schemas.microsoft.com/office/powerpoint/2010/main" val="245636448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552F8A-C366-8A40-AA9C-40CE475CFD0A}" type="slidenum">
              <a:rPr lang="en-GB" smtClean="0"/>
              <a:pPr>
                <a:defRPr/>
              </a:pPr>
              <a:t>‹#›</a:t>
            </a:fld>
            <a:endParaRPr lang="en-GB" dirty="0"/>
          </a:p>
        </p:txBody>
      </p:sp>
    </p:spTree>
    <p:extLst>
      <p:ext uri="{BB962C8B-B14F-4D97-AF65-F5344CB8AC3E}">
        <p14:creationId xmlns:p14="http://schemas.microsoft.com/office/powerpoint/2010/main" val="374055207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2B0B60-C692-3D41-893D-B1D2BC077AD7}" type="slidenum">
              <a:rPr lang="en-GB" smtClean="0"/>
              <a:pPr>
                <a:defRPr/>
              </a:pPr>
              <a:t>‹#›</a:t>
            </a:fld>
            <a:endParaRPr lang="en-GB" dirty="0"/>
          </a:p>
        </p:txBody>
      </p:sp>
    </p:spTree>
    <p:extLst>
      <p:ext uri="{BB962C8B-B14F-4D97-AF65-F5344CB8AC3E}">
        <p14:creationId xmlns:p14="http://schemas.microsoft.com/office/powerpoint/2010/main" val="3003604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116589383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F15369-765E-DA49-BAA8-7964D267EF99}" type="slidenum">
              <a:rPr lang="en-GB" smtClean="0"/>
              <a:pPr>
                <a:defRPr/>
              </a:pPr>
              <a:t>‹#›</a:t>
            </a:fld>
            <a:endParaRPr lang="en-GB" dirty="0"/>
          </a:p>
        </p:txBody>
      </p:sp>
    </p:spTree>
    <p:extLst>
      <p:ext uri="{BB962C8B-B14F-4D97-AF65-F5344CB8AC3E}">
        <p14:creationId xmlns:p14="http://schemas.microsoft.com/office/powerpoint/2010/main" val="174969973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660AAE-BE1F-534F-B7F4-0C507A881B76}" type="slidenum">
              <a:rPr lang="en-GB" smtClean="0"/>
              <a:pPr>
                <a:defRPr/>
              </a:pPr>
              <a:t>‹#›</a:t>
            </a:fld>
            <a:endParaRPr lang="en-GB" dirty="0"/>
          </a:p>
        </p:txBody>
      </p:sp>
    </p:spTree>
    <p:extLst>
      <p:ext uri="{BB962C8B-B14F-4D97-AF65-F5344CB8AC3E}">
        <p14:creationId xmlns:p14="http://schemas.microsoft.com/office/powerpoint/2010/main" val="305595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708EB4-440C-6849-AD85-EDBB257DBB2B}" type="slidenum">
              <a:rPr lang="en-GB" smtClean="0"/>
              <a:pPr>
                <a:defRPr/>
              </a:pPr>
              <a:t>‹#›</a:t>
            </a:fld>
            <a:endParaRPr lang="en-GB" dirty="0"/>
          </a:p>
        </p:txBody>
      </p:sp>
    </p:spTree>
    <p:extLst>
      <p:ext uri="{BB962C8B-B14F-4D97-AF65-F5344CB8AC3E}">
        <p14:creationId xmlns:p14="http://schemas.microsoft.com/office/powerpoint/2010/main" val="266584304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255295778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48955498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5790280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243017549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254199948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32375015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3016297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126919282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136580507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256074905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264117976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14493949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113188157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189373008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7284594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224734322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337028332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2703007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8417039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384078155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412056804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236313849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42220892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214325169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8546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78610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72435035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45283494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4231016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6783700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242546701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318606898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46261989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39885841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157898511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43144127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41127345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129801181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31013740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40"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F3AB2A-23B6-9541-9E8A-D571D0111E31}" type="slidenum">
              <a:rPr lang="en-US" smtClean="0"/>
              <a:pPr>
                <a:defRPr/>
              </a:pPr>
              <a:t>‹#›</a:t>
            </a:fld>
            <a:endParaRPr lang="en-US" dirty="0"/>
          </a:p>
        </p:txBody>
      </p:sp>
    </p:spTree>
    <p:extLst>
      <p:ext uri="{BB962C8B-B14F-4D97-AF65-F5344CB8AC3E}">
        <p14:creationId xmlns:p14="http://schemas.microsoft.com/office/powerpoint/2010/main" val="424468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31530452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8FBD04-FF27-9E48-A084-1F9BAEFF262D}" type="slidenum">
              <a:rPr lang="en-US" smtClean="0"/>
              <a:pPr>
                <a:defRPr/>
              </a:pPr>
              <a:t>‹#›</a:t>
            </a:fld>
            <a:endParaRPr lang="en-US" dirty="0"/>
          </a:p>
        </p:txBody>
      </p:sp>
    </p:spTree>
    <p:extLst>
      <p:ext uri="{BB962C8B-B14F-4D97-AF65-F5344CB8AC3E}">
        <p14:creationId xmlns:p14="http://schemas.microsoft.com/office/powerpoint/2010/main" val="106852380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B7A1AB-ED3B-C14B-BB13-5EDC1ED82789}" type="slidenum">
              <a:rPr lang="en-US" smtClean="0"/>
              <a:pPr>
                <a:defRPr/>
              </a:pPr>
              <a:t>‹#›</a:t>
            </a:fld>
            <a:endParaRPr lang="en-US" dirty="0"/>
          </a:p>
        </p:txBody>
      </p:sp>
    </p:spTree>
    <p:extLst>
      <p:ext uri="{BB962C8B-B14F-4D97-AF65-F5344CB8AC3E}">
        <p14:creationId xmlns:p14="http://schemas.microsoft.com/office/powerpoint/2010/main" val="418930122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FAEC9A-0B9A-C046-884F-19359C153762}" type="slidenum">
              <a:rPr lang="en-US" smtClean="0"/>
              <a:pPr>
                <a:defRPr/>
              </a:pPr>
              <a:t>‹#›</a:t>
            </a:fld>
            <a:endParaRPr lang="en-US" dirty="0"/>
          </a:p>
        </p:txBody>
      </p:sp>
    </p:spTree>
    <p:extLst>
      <p:ext uri="{BB962C8B-B14F-4D97-AF65-F5344CB8AC3E}">
        <p14:creationId xmlns:p14="http://schemas.microsoft.com/office/powerpoint/2010/main" val="62462539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CD7986-8901-2743-80AD-F67C2DDF8E16}" type="slidenum">
              <a:rPr lang="en-US" smtClean="0"/>
              <a:pPr>
                <a:defRPr/>
              </a:pPr>
              <a:t>‹#›</a:t>
            </a:fld>
            <a:endParaRPr lang="en-US" dirty="0"/>
          </a:p>
        </p:txBody>
      </p:sp>
    </p:spTree>
    <p:extLst>
      <p:ext uri="{BB962C8B-B14F-4D97-AF65-F5344CB8AC3E}">
        <p14:creationId xmlns:p14="http://schemas.microsoft.com/office/powerpoint/2010/main" val="5024194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56B6A9-5A61-D140-8468-443ED223CEFD}" type="slidenum">
              <a:rPr lang="en-US" smtClean="0"/>
              <a:pPr>
                <a:defRPr/>
              </a:pPr>
              <a:t>‹#›</a:t>
            </a:fld>
            <a:endParaRPr lang="en-US" dirty="0"/>
          </a:p>
        </p:txBody>
      </p:sp>
    </p:spTree>
    <p:extLst>
      <p:ext uri="{BB962C8B-B14F-4D97-AF65-F5344CB8AC3E}">
        <p14:creationId xmlns:p14="http://schemas.microsoft.com/office/powerpoint/2010/main" val="29333362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FA6082-C137-2648-B276-8FE31A227A50}" type="slidenum">
              <a:rPr lang="en-US" smtClean="0"/>
              <a:pPr>
                <a:defRPr/>
              </a:pPr>
              <a:t>‹#›</a:t>
            </a:fld>
            <a:endParaRPr lang="en-US" dirty="0"/>
          </a:p>
        </p:txBody>
      </p:sp>
    </p:spTree>
    <p:extLst>
      <p:ext uri="{BB962C8B-B14F-4D97-AF65-F5344CB8AC3E}">
        <p14:creationId xmlns:p14="http://schemas.microsoft.com/office/powerpoint/2010/main" val="377383284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F557D1-3C14-B047-BC2F-5C26AD03B6A1}" type="slidenum">
              <a:rPr lang="en-US" smtClean="0"/>
              <a:pPr>
                <a:defRPr/>
              </a:pPr>
              <a:t>‹#›</a:t>
            </a:fld>
            <a:endParaRPr lang="en-US" dirty="0"/>
          </a:p>
        </p:txBody>
      </p:sp>
    </p:spTree>
    <p:extLst>
      <p:ext uri="{BB962C8B-B14F-4D97-AF65-F5344CB8AC3E}">
        <p14:creationId xmlns:p14="http://schemas.microsoft.com/office/powerpoint/2010/main" val="4911937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C7EB68-3B8F-3B4E-B4DC-B15E7A0A6D96}" type="slidenum">
              <a:rPr lang="en-US" smtClean="0"/>
              <a:pPr>
                <a:defRPr/>
              </a:pPr>
              <a:t>‹#›</a:t>
            </a:fld>
            <a:endParaRPr lang="en-US" dirty="0"/>
          </a:p>
        </p:txBody>
      </p:sp>
    </p:spTree>
    <p:extLst>
      <p:ext uri="{BB962C8B-B14F-4D97-AF65-F5344CB8AC3E}">
        <p14:creationId xmlns:p14="http://schemas.microsoft.com/office/powerpoint/2010/main" val="31646205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C0AAA-5DE6-F842-9788-D3BBA59B6284}" type="slidenum">
              <a:rPr lang="en-US" smtClean="0"/>
              <a:pPr>
                <a:defRPr/>
              </a:pPr>
              <a:t>‹#›</a:t>
            </a:fld>
            <a:endParaRPr lang="en-US" dirty="0"/>
          </a:p>
        </p:txBody>
      </p:sp>
    </p:spTree>
    <p:extLst>
      <p:ext uri="{BB962C8B-B14F-4D97-AF65-F5344CB8AC3E}">
        <p14:creationId xmlns:p14="http://schemas.microsoft.com/office/powerpoint/2010/main" val="391207806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D32623-F10E-824D-9C0B-03E50445F16D}" type="slidenum">
              <a:rPr lang="en-US" smtClean="0"/>
              <a:pPr>
                <a:defRPr/>
              </a:pPr>
              <a:t>‹#›</a:t>
            </a:fld>
            <a:endParaRPr lang="en-US" dirty="0"/>
          </a:p>
        </p:txBody>
      </p:sp>
    </p:spTree>
    <p:extLst>
      <p:ext uri="{BB962C8B-B14F-4D97-AF65-F5344CB8AC3E}">
        <p14:creationId xmlns:p14="http://schemas.microsoft.com/office/powerpoint/2010/main" val="1670289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38061085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9FF255-E2E5-9940-AF97-1F85884987DB}" type="slidenum">
              <a:rPr lang="en-US" smtClean="0"/>
              <a:pPr>
                <a:defRPr/>
              </a:pPr>
              <a:t>‹#›</a:t>
            </a:fld>
            <a:endParaRPr lang="en-US" dirty="0"/>
          </a:p>
        </p:txBody>
      </p:sp>
    </p:spTree>
    <p:extLst>
      <p:ext uri="{BB962C8B-B14F-4D97-AF65-F5344CB8AC3E}">
        <p14:creationId xmlns:p14="http://schemas.microsoft.com/office/powerpoint/2010/main" val="342981080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221146-C001-324B-8343-82B86556E392}" type="slidenum">
              <a:rPr lang="en-US" smtClean="0"/>
              <a:pPr>
                <a:defRPr/>
              </a:pPr>
              <a:t>‹#›</a:t>
            </a:fld>
            <a:endParaRPr lang="en-US" dirty="0"/>
          </a:p>
        </p:txBody>
      </p:sp>
    </p:spTree>
    <p:extLst>
      <p:ext uri="{BB962C8B-B14F-4D97-AF65-F5344CB8AC3E}">
        <p14:creationId xmlns:p14="http://schemas.microsoft.com/office/powerpoint/2010/main" val="415315218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DD148D-613E-804B-BCF2-DC93AC31865D}" type="slidenum">
              <a:rPr lang="en-US" smtClean="0"/>
              <a:pPr>
                <a:defRPr/>
              </a:pPr>
              <a:t>‹#›</a:t>
            </a:fld>
            <a:endParaRPr lang="en-US" dirty="0"/>
          </a:p>
        </p:txBody>
      </p:sp>
    </p:spTree>
    <p:extLst>
      <p:ext uri="{BB962C8B-B14F-4D97-AF65-F5344CB8AC3E}">
        <p14:creationId xmlns:p14="http://schemas.microsoft.com/office/powerpoint/2010/main" val="1594352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1860814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3465797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6367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3179546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42115680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3883420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763613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953450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114164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3558551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22924992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3061360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1161969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328930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904990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641002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592445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8182668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2669439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3029117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3432629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533810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1179818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37570070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290959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1875200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37991285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1889096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42839376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1965304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2012038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873626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1605604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30520394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4064087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083608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4262100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36653953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30089278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31752525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8869737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32650658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3892257"/>
      </p:ext>
    </p:extLst>
  </p:cSld>
  <p:clrMapOvr>
    <a:masterClrMapping/>
  </p:clrMapOvr>
  <p:transitio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130509"/>
      </p:ext>
    </p:extLst>
  </p:cSld>
  <p:clrMapOvr>
    <a:masterClrMapping/>
  </p:clrMapOvr>
  <p:transitio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701300"/>
      </p:ext>
    </p:extLst>
  </p:cSld>
  <p:clrMapOvr>
    <a:masterClrMapping/>
  </p:clrMapOvr>
  <p:transitio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26753"/>
      </p:ext>
    </p:extLst>
  </p:cSld>
  <p:clrMapOvr>
    <a:masterClrMapping/>
  </p:clrMapOvr>
  <p:transitio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652120"/>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9.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0.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1.emf"/><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5.xml"/><Relationship Id="rId17" Type="http://schemas.openxmlformats.org/officeDocument/2006/relationships/image" Target="../media/image15.png"/><Relationship Id="rId2" Type="http://schemas.openxmlformats.org/officeDocument/2006/relationships/slideLayout" Target="../slideLayouts/slideLayout130.xml"/><Relationship Id="rId16" Type="http://schemas.openxmlformats.org/officeDocument/2006/relationships/image" Target="../media/image14.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13.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1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5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1.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2.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4.xml"/><Relationship Id="rId1" Type="http://schemas.openxmlformats.org/officeDocument/2006/relationships/slideLayout" Target="../slideLayouts/slideLayout2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image" Target="../media/image2.png"/><Relationship Id="rId2" Type="http://schemas.openxmlformats.org/officeDocument/2006/relationships/slideLayout" Target="../slideLayouts/slideLayout224.xml"/><Relationship Id="rId16" Type="http://schemas.openxmlformats.org/officeDocument/2006/relationships/image" Target="../media/image1.png"/><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theme" Target="../theme/theme25.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6.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7.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8.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9.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95.xml"/><Relationship Id="rId1" Type="http://schemas.openxmlformats.org/officeDocument/2006/relationships/slideLayout" Target="../slideLayouts/slideLayout29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2.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3.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4.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theme" Target="../theme/theme35.xml"/><Relationship Id="rId5" Type="http://schemas.openxmlformats.org/officeDocument/2006/relationships/slideLayout" Target="../slideLayouts/slideLayout333.xml"/><Relationship Id="rId4" Type="http://schemas.openxmlformats.org/officeDocument/2006/relationships/slideLayout" Target="../slideLayouts/slideLayout332.xml"/></Relationships>
</file>

<file path=ppt/slideMasters/_rels/slideMaster36.xml.rels><?xml version="1.0" encoding="UTF-8" standalone="yes"?>
<Relationships xmlns="http://schemas.openxmlformats.org/package/2006/relationships"><Relationship Id="rId26" Type="http://schemas.openxmlformats.org/officeDocument/2006/relationships/slideLayout" Target="../slideLayouts/slideLayout359.xml"/><Relationship Id="rId21" Type="http://schemas.openxmlformats.org/officeDocument/2006/relationships/slideLayout" Target="../slideLayouts/slideLayout354.xml"/><Relationship Id="rId42" Type="http://schemas.openxmlformats.org/officeDocument/2006/relationships/slideLayout" Target="../slideLayouts/slideLayout375.xml"/><Relationship Id="rId47" Type="http://schemas.openxmlformats.org/officeDocument/2006/relationships/slideLayout" Target="../slideLayouts/slideLayout380.xml"/><Relationship Id="rId63" Type="http://schemas.openxmlformats.org/officeDocument/2006/relationships/slideLayout" Target="../slideLayouts/slideLayout396.xml"/><Relationship Id="rId68" Type="http://schemas.openxmlformats.org/officeDocument/2006/relationships/slideLayout" Target="../slideLayouts/slideLayout401.xml"/><Relationship Id="rId84" Type="http://schemas.openxmlformats.org/officeDocument/2006/relationships/slideLayout" Target="../slideLayouts/slideLayout417.xml"/><Relationship Id="rId89" Type="http://schemas.openxmlformats.org/officeDocument/2006/relationships/slideLayout" Target="../slideLayouts/slideLayout422.xml"/><Relationship Id="rId16" Type="http://schemas.openxmlformats.org/officeDocument/2006/relationships/slideLayout" Target="../slideLayouts/slideLayout349.xml"/><Relationship Id="rId11" Type="http://schemas.openxmlformats.org/officeDocument/2006/relationships/slideLayout" Target="../slideLayouts/slideLayout344.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53" Type="http://schemas.openxmlformats.org/officeDocument/2006/relationships/slideLayout" Target="../slideLayouts/slideLayout386.xml"/><Relationship Id="rId58" Type="http://schemas.openxmlformats.org/officeDocument/2006/relationships/slideLayout" Target="../slideLayouts/slideLayout391.xml"/><Relationship Id="rId74" Type="http://schemas.openxmlformats.org/officeDocument/2006/relationships/slideLayout" Target="../slideLayouts/slideLayout407.xml"/><Relationship Id="rId79" Type="http://schemas.openxmlformats.org/officeDocument/2006/relationships/slideLayout" Target="../slideLayouts/slideLayout412.xml"/><Relationship Id="rId5" Type="http://schemas.openxmlformats.org/officeDocument/2006/relationships/slideLayout" Target="../slideLayouts/slideLayout338.xml"/><Relationship Id="rId90" Type="http://schemas.openxmlformats.org/officeDocument/2006/relationships/slideLayout" Target="../slideLayouts/slideLayout423.xml"/><Relationship Id="rId95" Type="http://schemas.openxmlformats.org/officeDocument/2006/relationships/slideLayout" Target="../slideLayouts/slideLayout428.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43" Type="http://schemas.openxmlformats.org/officeDocument/2006/relationships/slideLayout" Target="../slideLayouts/slideLayout376.xml"/><Relationship Id="rId48" Type="http://schemas.openxmlformats.org/officeDocument/2006/relationships/slideLayout" Target="../slideLayouts/slideLayout381.xml"/><Relationship Id="rId64" Type="http://schemas.openxmlformats.org/officeDocument/2006/relationships/slideLayout" Target="../slideLayouts/slideLayout397.xml"/><Relationship Id="rId69" Type="http://schemas.openxmlformats.org/officeDocument/2006/relationships/slideLayout" Target="../slideLayouts/slideLayout402.xml"/><Relationship Id="rId80" Type="http://schemas.openxmlformats.org/officeDocument/2006/relationships/slideLayout" Target="../slideLayouts/slideLayout413.xml"/><Relationship Id="rId85" Type="http://schemas.openxmlformats.org/officeDocument/2006/relationships/slideLayout" Target="../slideLayouts/slideLayout418.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46" Type="http://schemas.openxmlformats.org/officeDocument/2006/relationships/slideLayout" Target="../slideLayouts/slideLayout379.xml"/><Relationship Id="rId59" Type="http://schemas.openxmlformats.org/officeDocument/2006/relationships/slideLayout" Target="../slideLayouts/slideLayout392.xml"/><Relationship Id="rId67" Type="http://schemas.openxmlformats.org/officeDocument/2006/relationships/slideLayout" Target="../slideLayouts/slideLayout400.xml"/><Relationship Id="rId20" Type="http://schemas.openxmlformats.org/officeDocument/2006/relationships/slideLayout" Target="../slideLayouts/slideLayout353.xml"/><Relationship Id="rId41" Type="http://schemas.openxmlformats.org/officeDocument/2006/relationships/slideLayout" Target="../slideLayouts/slideLayout374.xml"/><Relationship Id="rId54" Type="http://schemas.openxmlformats.org/officeDocument/2006/relationships/slideLayout" Target="../slideLayouts/slideLayout387.xml"/><Relationship Id="rId62" Type="http://schemas.openxmlformats.org/officeDocument/2006/relationships/slideLayout" Target="../slideLayouts/slideLayout395.xml"/><Relationship Id="rId70" Type="http://schemas.openxmlformats.org/officeDocument/2006/relationships/slideLayout" Target="../slideLayouts/slideLayout403.xml"/><Relationship Id="rId75" Type="http://schemas.openxmlformats.org/officeDocument/2006/relationships/slideLayout" Target="../slideLayouts/slideLayout408.xml"/><Relationship Id="rId83" Type="http://schemas.openxmlformats.org/officeDocument/2006/relationships/slideLayout" Target="../slideLayouts/slideLayout416.xml"/><Relationship Id="rId88" Type="http://schemas.openxmlformats.org/officeDocument/2006/relationships/slideLayout" Target="../slideLayouts/slideLayout421.xml"/><Relationship Id="rId91" Type="http://schemas.openxmlformats.org/officeDocument/2006/relationships/slideLayout" Target="../slideLayouts/slideLayout424.xml"/><Relationship Id="rId96" Type="http://schemas.openxmlformats.org/officeDocument/2006/relationships/slideLayout" Target="../slideLayouts/slideLayout429.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49" Type="http://schemas.openxmlformats.org/officeDocument/2006/relationships/slideLayout" Target="../slideLayouts/slideLayout382.xml"/><Relationship Id="rId57" Type="http://schemas.openxmlformats.org/officeDocument/2006/relationships/slideLayout" Target="../slideLayouts/slideLayout390.xml"/><Relationship Id="rId10" Type="http://schemas.openxmlformats.org/officeDocument/2006/relationships/slideLayout" Target="../slideLayouts/slideLayout343.xml"/><Relationship Id="rId31" Type="http://schemas.openxmlformats.org/officeDocument/2006/relationships/slideLayout" Target="../slideLayouts/slideLayout364.xml"/><Relationship Id="rId44" Type="http://schemas.openxmlformats.org/officeDocument/2006/relationships/slideLayout" Target="../slideLayouts/slideLayout377.xml"/><Relationship Id="rId52" Type="http://schemas.openxmlformats.org/officeDocument/2006/relationships/slideLayout" Target="../slideLayouts/slideLayout385.xml"/><Relationship Id="rId60" Type="http://schemas.openxmlformats.org/officeDocument/2006/relationships/slideLayout" Target="../slideLayouts/slideLayout393.xml"/><Relationship Id="rId65" Type="http://schemas.openxmlformats.org/officeDocument/2006/relationships/slideLayout" Target="../slideLayouts/slideLayout398.xml"/><Relationship Id="rId73" Type="http://schemas.openxmlformats.org/officeDocument/2006/relationships/slideLayout" Target="../slideLayouts/slideLayout406.xml"/><Relationship Id="rId78" Type="http://schemas.openxmlformats.org/officeDocument/2006/relationships/slideLayout" Target="../slideLayouts/slideLayout411.xml"/><Relationship Id="rId81" Type="http://schemas.openxmlformats.org/officeDocument/2006/relationships/slideLayout" Target="../slideLayouts/slideLayout414.xml"/><Relationship Id="rId86" Type="http://schemas.openxmlformats.org/officeDocument/2006/relationships/slideLayout" Target="../slideLayouts/slideLayout419.xml"/><Relationship Id="rId94" Type="http://schemas.openxmlformats.org/officeDocument/2006/relationships/slideLayout" Target="../slideLayouts/slideLayout427.xml"/><Relationship Id="rId99" Type="http://schemas.openxmlformats.org/officeDocument/2006/relationships/theme" Target="../theme/theme36.xml"/><Relationship Id="rId101" Type="http://schemas.openxmlformats.org/officeDocument/2006/relationships/image" Target="../media/image2.png"/><Relationship Id="rId4" Type="http://schemas.openxmlformats.org/officeDocument/2006/relationships/slideLayout" Target="../slideLayouts/slideLayout337.xml"/><Relationship Id="rId9" Type="http://schemas.openxmlformats.org/officeDocument/2006/relationships/slideLayout" Target="../slideLayouts/slideLayout342.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9" Type="http://schemas.openxmlformats.org/officeDocument/2006/relationships/slideLayout" Target="../slideLayouts/slideLayout372.xml"/><Relationship Id="rId34" Type="http://schemas.openxmlformats.org/officeDocument/2006/relationships/slideLayout" Target="../slideLayouts/slideLayout367.xml"/><Relationship Id="rId50" Type="http://schemas.openxmlformats.org/officeDocument/2006/relationships/slideLayout" Target="../slideLayouts/slideLayout383.xml"/><Relationship Id="rId55" Type="http://schemas.openxmlformats.org/officeDocument/2006/relationships/slideLayout" Target="../slideLayouts/slideLayout388.xml"/><Relationship Id="rId76" Type="http://schemas.openxmlformats.org/officeDocument/2006/relationships/slideLayout" Target="../slideLayouts/slideLayout409.xml"/><Relationship Id="rId97" Type="http://schemas.openxmlformats.org/officeDocument/2006/relationships/slideLayout" Target="../slideLayouts/slideLayout430.xml"/><Relationship Id="rId7" Type="http://schemas.openxmlformats.org/officeDocument/2006/relationships/slideLayout" Target="../slideLayouts/slideLayout340.xml"/><Relationship Id="rId71" Type="http://schemas.openxmlformats.org/officeDocument/2006/relationships/slideLayout" Target="../slideLayouts/slideLayout404.xml"/><Relationship Id="rId92" Type="http://schemas.openxmlformats.org/officeDocument/2006/relationships/slideLayout" Target="../slideLayouts/slideLayout425.xml"/><Relationship Id="rId2" Type="http://schemas.openxmlformats.org/officeDocument/2006/relationships/slideLayout" Target="../slideLayouts/slideLayout335.xml"/><Relationship Id="rId29" Type="http://schemas.openxmlformats.org/officeDocument/2006/relationships/slideLayout" Target="../slideLayouts/slideLayout362.xml"/><Relationship Id="rId24" Type="http://schemas.openxmlformats.org/officeDocument/2006/relationships/slideLayout" Target="../slideLayouts/slideLayout357.xml"/><Relationship Id="rId40" Type="http://schemas.openxmlformats.org/officeDocument/2006/relationships/slideLayout" Target="../slideLayouts/slideLayout373.xml"/><Relationship Id="rId45" Type="http://schemas.openxmlformats.org/officeDocument/2006/relationships/slideLayout" Target="../slideLayouts/slideLayout378.xml"/><Relationship Id="rId66" Type="http://schemas.openxmlformats.org/officeDocument/2006/relationships/slideLayout" Target="../slideLayouts/slideLayout399.xml"/><Relationship Id="rId87" Type="http://schemas.openxmlformats.org/officeDocument/2006/relationships/slideLayout" Target="../slideLayouts/slideLayout420.xml"/><Relationship Id="rId61" Type="http://schemas.openxmlformats.org/officeDocument/2006/relationships/slideLayout" Target="../slideLayouts/slideLayout394.xml"/><Relationship Id="rId82" Type="http://schemas.openxmlformats.org/officeDocument/2006/relationships/slideLayout" Target="../slideLayouts/slideLayout415.xml"/><Relationship Id="rId19" Type="http://schemas.openxmlformats.org/officeDocument/2006/relationships/slideLayout" Target="../slideLayouts/slideLayout352.xml"/><Relationship Id="rId14" Type="http://schemas.openxmlformats.org/officeDocument/2006/relationships/slideLayout" Target="../slideLayouts/slideLayout347.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56" Type="http://schemas.openxmlformats.org/officeDocument/2006/relationships/slideLayout" Target="../slideLayouts/slideLayout389.xml"/><Relationship Id="rId77" Type="http://schemas.openxmlformats.org/officeDocument/2006/relationships/slideLayout" Target="../slideLayouts/slideLayout410.xml"/><Relationship Id="rId100" Type="http://schemas.openxmlformats.org/officeDocument/2006/relationships/image" Target="../media/image1.png"/><Relationship Id="rId8" Type="http://schemas.openxmlformats.org/officeDocument/2006/relationships/slideLayout" Target="../slideLayouts/slideLayout341.xml"/><Relationship Id="rId51" Type="http://schemas.openxmlformats.org/officeDocument/2006/relationships/slideLayout" Target="../slideLayouts/slideLayout384.xml"/><Relationship Id="rId72" Type="http://schemas.openxmlformats.org/officeDocument/2006/relationships/slideLayout" Target="../slideLayouts/slideLayout405.xml"/><Relationship Id="rId93" Type="http://schemas.openxmlformats.org/officeDocument/2006/relationships/slideLayout" Target="../slideLayouts/slideLayout426.xml"/><Relationship Id="rId98" Type="http://schemas.openxmlformats.org/officeDocument/2006/relationships/slideLayout" Target="../slideLayouts/slideLayout431.xml"/><Relationship Id="rId3" Type="http://schemas.openxmlformats.org/officeDocument/2006/relationships/slideLayout" Target="../slideLayouts/slideLayout3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7.xml"/><Relationship Id="rId1" Type="http://schemas.openxmlformats.org/officeDocument/2006/relationships/slideLayout" Target="../slideLayouts/slideLayout432.xml"/></Relationships>
</file>

<file path=ppt/slideMasters/_rels/slideMaster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heme" Target="../theme/theme38.xml"/><Relationship Id="rId7" Type="http://schemas.openxmlformats.org/officeDocument/2006/relationships/image" Target="../media/image19.png"/><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39.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0.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1.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2.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3.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4.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6" Type="http://schemas.openxmlformats.org/officeDocument/2006/relationships/image" Target="../media/image7.jpeg"/><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image" Target="../media/image6.jpeg"/><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5.jpe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22.jpe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5.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6.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7.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slideLayout" Target="../slideLayouts/slideLayout547.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17" Type="http://schemas.openxmlformats.org/officeDocument/2006/relationships/image" Target="../media/image2.png"/><Relationship Id="rId2" Type="http://schemas.openxmlformats.org/officeDocument/2006/relationships/slideLayout" Target="../slideLayouts/slideLayout536.xml"/><Relationship Id="rId16" Type="http://schemas.openxmlformats.org/officeDocument/2006/relationships/image" Target="../media/image1.png"/><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5" Type="http://schemas.openxmlformats.org/officeDocument/2006/relationships/theme" Target="../theme/theme48.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slideLayout" Target="../slideLayouts/slideLayout561.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5" Type="http://schemas.openxmlformats.org/officeDocument/2006/relationships/theme" Target="../theme/theme49.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slideLayout" Target="../slideLayouts/slideLayout5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7.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6.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23" r:id="rId1"/>
    <p:sldLayoutId id="2147487368" r:id="rId2"/>
    <p:sldLayoutId id="2147487369" r:id="rId3"/>
    <p:sldLayoutId id="2147487370" r:id="rId4"/>
    <p:sldLayoutId id="2147487371" r:id="rId5"/>
    <p:sldLayoutId id="2147487372" r:id="rId6"/>
    <p:sldLayoutId id="2147487373" r:id="rId7"/>
    <p:sldLayoutId id="2147487374" r:id="rId8"/>
    <p:sldLayoutId id="2147487375" r:id="rId9"/>
    <p:sldLayoutId id="2147487376" r:id="rId10"/>
    <p:sldLayoutId id="2147487377" r:id="rId11"/>
    <p:sldLayoutId id="2147487378" r:id="rId12"/>
    <p:sldLayoutId id="2147487379" r:id="rId13"/>
    <p:sldLayoutId id="214748738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00" r:id="rId1"/>
    <p:sldLayoutId id="2147487501" r:id="rId2"/>
    <p:sldLayoutId id="2147487502" r:id="rId3"/>
    <p:sldLayoutId id="2147487503" r:id="rId4"/>
    <p:sldLayoutId id="2147487504" r:id="rId5"/>
    <p:sldLayoutId id="2147487505" r:id="rId6"/>
    <p:sldLayoutId id="2147487506" r:id="rId7"/>
    <p:sldLayoutId id="2147487507" r:id="rId8"/>
    <p:sldLayoutId id="2147487508" r:id="rId9"/>
    <p:sldLayoutId id="2147487509" r:id="rId10"/>
    <p:sldLayoutId id="21474875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6" y="6559996"/>
            <a:ext cx="879054"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cSld>
  <p:clrMap bg1="lt1" tx1="dk1" bg2="lt2" tx2="dk2" accent1="accent1" accent2="accent2" accent3="accent3" accent4="accent4" accent5="accent5" accent6="accent6" hlink="hlink" folHlink="folHlink"/>
  <p:sldLayoutIdLst>
    <p:sldLayoutId id="2147487511" r:id="rId1"/>
    <p:sldLayoutId id="2147487512" r:id="rId2"/>
    <p:sldLayoutId id="2147487513" r:id="rId3"/>
    <p:sldLayoutId id="2147487514" r:id="rId4"/>
    <p:sldLayoutId id="2147487515" r:id="rId5"/>
    <p:sldLayoutId id="2147487516" r:id="rId6"/>
    <p:sldLayoutId id="2147487517" r:id="rId7"/>
    <p:sldLayoutId id="2147487518" r:id="rId8"/>
    <p:sldLayoutId id="2147487519" r:id="rId9"/>
    <p:sldLayoutId id="2147487520" r:id="rId10"/>
    <p:sldLayoutId id="2147487521"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7522"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DEE33BED-91EC-E24E-A292-FBED946FC684}" type="slidenum">
              <a:rPr lang="en-GB" smtClean="0"/>
              <a:pPr>
                <a:defRPr/>
              </a:pPr>
              <a:t>‹#›</a:t>
            </a:fld>
            <a:endParaRPr lang="en-GB" dirty="0"/>
          </a:p>
        </p:txBody>
      </p:sp>
    </p:spTree>
  </p:cSld>
  <p:clrMap bg1="dk2" tx1="lt1" bg2="dk1" tx2="lt2" accent1="accent1" accent2="accent2" accent3="accent3" accent4="accent4" accent5="accent5" accent6="accent6" hlink="hlink" folHlink="folHlink"/>
  <p:sldLayoutIdLst>
    <p:sldLayoutId id="2147487523" r:id="rId1"/>
    <p:sldLayoutId id="2147487524" r:id="rId2"/>
    <p:sldLayoutId id="2147487525" r:id="rId3"/>
    <p:sldLayoutId id="2147487526" r:id="rId4"/>
    <p:sldLayoutId id="2147487527" r:id="rId5"/>
    <p:sldLayoutId id="2147487528" r:id="rId6"/>
    <p:sldLayoutId id="2147487529" r:id="rId7"/>
    <p:sldLayoutId id="2147487530" r:id="rId8"/>
    <p:sldLayoutId id="2147487531" r:id="rId9"/>
    <p:sldLayoutId id="2147487532" r:id="rId10"/>
    <p:sldLayoutId id="214748753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6A53EEF6-7A73-544B-AC30-C460F4ABE6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34"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79203"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solidFill>
                <a:srgbClr val="2F1311"/>
              </a:solidFill>
              <a:latin typeface="Arial" panose="020B0604020202020204" pitchFamily="34" charset="0"/>
              <a:cs typeface="Arial" panose="020B0604020202020204" pitchFamily="34" charset="0"/>
            </a:endParaRPr>
          </a:p>
        </p:txBody>
      </p:sp>
      <p:grpSp>
        <p:nvGrpSpPr>
          <p:cNvPr id="179205" name="Group 6"/>
          <p:cNvGrpSpPr>
            <a:grpSpLocks/>
          </p:cNvGrpSpPr>
          <p:nvPr/>
        </p:nvGrpSpPr>
        <p:grpSpPr bwMode="auto">
          <a:xfrm>
            <a:off x="7848600" y="1588"/>
            <a:ext cx="1295400" cy="6308725"/>
            <a:chOff x="4944" y="1"/>
            <a:chExt cx="816" cy="3974"/>
          </a:xfrm>
        </p:grpSpPr>
        <p:grpSp>
          <p:nvGrpSpPr>
            <p:cNvPr id="179219" name="Group 7"/>
            <p:cNvGrpSpPr>
              <a:grpSpLocks/>
            </p:cNvGrpSpPr>
            <p:nvPr userDrawn="1"/>
          </p:nvGrpSpPr>
          <p:grpSpPr bwMode="auto">
            <a:xfrm>
              <a:off x="5280" y="1"/>
              <a:ext cx="480" cy="1430"/>
              <a:chOff x="5280" y="1"/>
              <a:chExt cx="480" cy="1430"/>
            </a:xfrm>
          </p:grpSpPr>
          <p:grpSp>
            <p:nvGrpSpPr>
              <p:cNvPr id="179240" name="Group 8"/>
              <p:cNvGrpSpPr>
                <a:grpSpLocks/>
              </p:cNvGrpSpPr>
              <p:nvPr userDrawn="1"/>
            </p:nvGrpSpPr>
            <p:grpSpPr bwMode="auto">
              <a:xfrm rot="-5400000">
                <a:off x="5484" y="0"/>
                <a:ext cx="174" cy="176"/>
                <a:chOff x="1657" y="323"/>
                <a:chExt cx="1691" cy="2560"/>
              </a:xfrm>
            </p:grpSpPr>
            <p:grpSp>
              <p:nvGrpSpPr>
                <p:cNvPr id="179249" name="Group 9"/>
                <p:cNvGrpSpPr>
                  <a:grpSpLocks/>
                </p:cNvGrpSpPr>
                <p:nvPr/>
              </p:nvGrpSpPr>
              <p:grpSpPr bwMode="auto">
                <a:xfrm>
                  <a:off x="1657" y="323"/>
                  <a:ext cx="1691" cy="2560"/>
                  <a:chOff x="1657" y="323"/>
                  <a:chExt cx="1691" cy="2560"/>
                </a:xfrm>
              </p:grpSpPr>
              <p:sp>
                <p:nvSpPr>
                  <p:cNvPr id="179256" name="Freeform 10"/>
                  <p:cNvSpPr>
                    <a:spLocks/>
                  </p:cNvSpPr>
                  <p:nvPr/>
                </p:nvSpPr>
                <p:spPr bwMode="auto">
                  <a:xfrm>
                    <a:off x="2211"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7" name="Freeform 11"/>
                  <p:cNvSpPr>
                    <a:spLocks/>
                  </p:cNvSpPr>
                  <p:nvPr/>
                </p:nvSpPr>
                <p:spPr bwMode="auto">
                  <a:xfrm>
                    <a:off x="1706" y="308"/>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9250"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000" b="1" i="0" dirty="0">
                    <a:solidFill>
                      <a:srgbClr val="2F1311"/>
                    </a:solidFill>
                    <a:latin typeface="Arial" panose="020B0604020202020204" pitchFamily="34" charset="0"/>
                    <a:cs typeface="Arial" panose="020B0604020202020204" pitchFamily="34" charset="0"/>
                  </a:endParaRPr>
                </a:p>
              </p:txBody>
            </p:sp>
            <p:sp>
              <p:nvSpPr>
                <p:cNvPr id="179251" name="Freeform 13"/>
                <p:cNvSpPr>
                  <a:spLocks/>
                </p:cNvSpPr>
                <p:nvPr/>
              </p:nvSpPr>
              <p:spPr bwMode="auto">
                <a:xfrm>
                  <a:off x="2697" y="672"/>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2" name="Freeform 14"/>
                <p:cNvSpPr>
                  <a:spLocks/>
                </p:cNvSpPr>
                <p:nvPr/>
              </p:nvSpPr>
              <p:spPr bwMode="auto">
                <a:xfrm>
                  <a:off x="2765"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3" name="Freeform 15"/>
                <p:cNvSpPr>
                  <a:spLocks/>
                </p:cNvSpPr>
                <p:nvPr/>
              </p:nvSpPr>
              <p:spPr bwMode="auto">
                <a:xfrm>
                  <a:off x="2464"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4"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5" name="Freeform 17"/>
                <p:cNvSpPr>
                  <a:spLocks/>
                </p:cNvSpPr>
                <p:nvPr/>
              </p:nvSpPr>
              <p:spPr bwMode="auto">
                <a:xfrm>
                  <a:off x="2094" y="861"/>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924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2"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3"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4"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5"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6"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7"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8"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9220" name="Group 26"/>
            <p:cNvGrpSpPr>
              <a:grpSpLocks/>
            </p:cNvGrpSpPr>
            <p:nvPr userDrawn="1"/>
          </p:nvGrpSpPr>
          <p:grpSpPr bwMode="auto">
            <a:xfrm>
              <a:off x="4944" y="1008"/>
              <a:ext cx="522" cy="2967"/>
              <a:chOff x="4944" y="1008"/>
              <a:chExt cx="522" cy="2967"/>
            </a:xfrm>
          </p:grpSpPr>
          <p:pic>
            <p:nvPicPr>
              <p:cNvPr id="179221"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2"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3"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4"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5"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6"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7"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8"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9"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0"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1"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2"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4"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5"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6"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7"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8"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9"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79206"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09"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0"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1"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2"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4"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6"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p>
        </p:txBody>
      </p:sp>
      <p:sp>
        <p:nvSpPr>
          <p:cNvPr id="17921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7921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 bg1="lt1" tx1="dk1" bg2="lt2" tx2="dk2" accent1="accent1" accent2="accent2" accent3="accent3" accent4="accent4" accent5="accent5" accent6="accent6" hlink="hlink" folHlink="folHlink"/>
  <p:sldLayoutIdLst>
    <p:sldLayoutId id="2147487545" r:id="rId1"/>
    <p:sldLayoutId id="2147487546" r:id="rId2"/>
    <p:sldLayoutId id="2147487547" r:id="rId3"/>
    <p:sldLayoutId id="2147487548" r:id="rId4"/>
    <p:sldLayoutId id="2147487549" r:id="rId5"/>
    <p:sldLayoutId id="2147487550" r:id="rId6"/>
    <p:sldLayoutId id="2147487551" r:id="rId7"/>
    <p:sldLayoutId id="2147487552" r:id="rId8"/>
    <p:sldLayoutId id="2147487553" r:id="rId9"/>
    <p:sldLayoutId id="2147487554" r:id="rId10"/>
    <p:sldLayoutId id="2147487555"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531EF709-5B57-6B4F-9F17-167351DBEDDC}" type="slidenum">
              <a:rPr lang="en-US" smtClean="0"/>
              <a:pPr>
                <a:defRPr/>
              </a:pPr>
              <a:t>‹#›</a:t>
            </a:fld>
            <a:endParaRPr lang="en-US" dirty="0"/>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56" r:id="rId1"/>
    <p:sldLayoutId id="2147487557" r:id="rId2"/>
    <p:sldLayoutId id="2147487558" r:id="rId3"/>
    <p:sldLayoutId id="2147487559" r:id="rId4"/>
    <p:sldLayoutId id="2147487560" r:id="rId5"/>
    <p:sldLayoutId id="2147487561" r:id="rId6"/>
    <p:sldLayoutId id="2147487562" r:id="rId7"/>
    <p:sldLayoutId id="2147487563" r:id="rId8"/>
    <p:sldLayoutId id="2147487564" r:id="rId9"/>
    <p:sldLayoutId id="2147487565" r:id="rId10"/>
    <p:sldLayoutId id="214748756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EFF0EC4-666E-034D-BB2B-C7F0FD9423E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56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1" i="0">
                <a:solidFill>
                  <a:srgbClr val="292929"/>
                </a:solidFill>
                <a:latin typeface="Arial" panose="020B0604020202020204" pitchFamily="34" charset="0"/>
              </a:defRPr>
            </a:lvl1pPr>
          </a:lstStyle>
          <a:p>
            <a:pPr>
              <a:defRPr/>
            </a:pPr>
            <a:fld id="{329399A6-2FC8-FB43-9555-1F1B99AE58BF}" type="slidenum">
              <a:rPr lang="en-GB" smtClean="0"/>
              <a:pPr>
                <a:defRPr/>
              </a:pPr>
              <a:t>‹#›</a:t>
            </a:fld>
            <a:endParaRPr lang="en-GB" dirty="0"/>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7568" r:id="rId1"/>
    <p:sldLayoutId id="2147487569" r:id="rId2"/>
    <p:sldLayoutId id="2147487570" r:id="rId3"/>
    <p:sldLayoutId id="2147487571" r:id="rId4"/>
    <p:sldLayoutId id="2147487572" r:id="rId5"/>
    <p:sldLayoutId id="2147487573" r:id="rId6"/>
    <p:sldLayoutId id="2147487574" r:id="rId7"/>
    <p:sldLayoutId id="2147487575" r:id="rId8"/>
    <p:sldLayoutId id="2147487576" r:id="rId9"/>
    <p:sldLayoutId id="2147487577" r:id="rId10"/>
    <p:sldLayoutId id="2147487578"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b="1" i="0">
          <a:solidFill>
            <a:schemeClr val="tx1"/>
          </a:solidFill>
          <a:latin typeface="Arial" panose="020B0604020202020204" pitchFamily="34" charset="0"/>
          <a:ea typeface="+mn-ea"/>
          <a:cs typeface="Arial" panose="020B0604020202020204" pitchFamily="34" charset="0"/>
        </a:defRPr>
      </a:lvl1pPr>
      <a:lvl2pPr marL="889000" indent="-439738" algn="l" rtl="0" eaLnBrk="0" fontAlgn="base" hangingPunct="0">
        <a:spcBef>
          <a:spcPct val="20000"/>
        </a:spcBef>
        <a:spcAft>
          <a:spcPct val="0"/>
        </a:spcAft>
        <a:buClr>
          <a:schemeClr val="hlink"/>
        </a:buClr>
        <a:buSzPct val="65000"/>
        <a:buFont typeface="Wingdings" charset="0"/>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93813" indent="-403225" algn="l" rtl="0" eaLnBrk="0" fontAlgn="base" hangingPunct="0">
        <a:spcBef>
          <a:spcPct val="20000"/>
        </a:spcBef>
        <a:spcAft>
          <a:spcPct val="0"/>
        </a:spcAft>
        <a:buClr>
          <a:schemeClr val="accent1"/>
        </a:buClr>
        <a:buSzPct val="70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81163" indent="-385763" algn="l" rtl="0" eaLnBrk="0" fontAlgn="base" hangingPunct="0">
        <a:spcBef>
          <a:spcPct val="20000"/>
        </a:spcBef>
        <a:spcAft>
          <a:spcPct val="0"/>
        </a:spcAft>
        <a:buClr>
          <a:schemeClr val="hlink"/>
        </a:buClr>
        <a:buSzPct val="7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70100" indent="-387350" algn="l" rtl="0" eaLnBrk="0" fontAlgn="base" hangingPunct="0">
        <a:spcBef>
          <a:spcPct val="20000"/>
        </a:spcBef>
        <a:spcAft>
          <a:spcPct val="0"/>
        </a:spcAft>
        <a:buClr>
          <a:schemeClr val="accent1"/>
        </a:buClr>
        <a:buSzPct val="70000"/>
        <a:buFont typeface="Wingdings" charset="0"/>
        <a:buChar char="n"/>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7157226"/>
      </p:ext>
    </p:extLst>
  </p:cSld>
  <p:clrMap bg1="lt1" tx1="dk1" bg2="lt2" tx2="dk2" accent1="accent1" accent2="accent2" accent3="accent3" accent4="accent4" accent5="accent5" accent6="accent6" hlink="hlink" folHlink="folHlink"/>
  <p:sldLayoutIdLst>
    <p:sldLayoutId id="2147487592" r:id="rId1"/>
    <p:sldLayoutId id="2147487593" r:id="rId2"/>
    <p:sldLayoutId id="2147487594" r:id="rId3"/>
    <p:sldLayoutId id="2147487595" r:id="rId4"/>
    <p:sldLayoutId id="2147487596" r:id="rId5"/>
    <p:sldLayoutId id="2147487597" r:id="rId6"/>
    <p:sldLayoutId id="2147487598" r:id="rId7"/>
    <p:sldLayoutId id="2147487599" r:id="rId8"/>
    <p:sldLayoutId id="2147487600" r:id="rId9"/>
    <p:sldLayoutId id="2147487601" r:id="rId10"/>
    <p:sldLayoutId id="214748760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effectLst/>
                <a:latin typeface="Arial" panose="020B0604020202020204" pitchFamily="34" charset="0"/>
                <a:ea typeface="+mn-ea"/>
                <a:cs typeface="+mn-cs"/>
              </a:defRPr>
            </a:lvl1pPr>
          </a:lstStyle>
          <a:p>
            <a:pPr>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effectLst/>
                <a:latin typeface="Arial" panose="020B0604020202020204" pitchFamily="34" charset="0"/>
                <a:ea typeface="+mn-ea"/>
                <a:cs typeface="+mn-cs"/>
              </a:defRPr>
            </a:lvl1pPr>
          </a:lstStyle>
          <a:p>
            <a:pPr>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3FE104FC-031F-1C4B-A431-B434268164D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81" r:id="rId1"/>
    <p:sldLayoutId id="2147487382" r:id="rId2"/>
    <p:sldLayoutId id="2147487383" r:id="rId3"/>
    <p:sldLayoutId id="2147487384" r:id="rId4"/>
    <p:sldLayoutId id="2147487385" r:id="rId5"/>
    <p:sldLayoutId id="2147487386" r:id="rId6"/>
    <p:sldLayoutId id="2147487387" r:id="rId7"/>
    <p:sldLayoutId id="2147487388" r:id="rId8"/>
    <p:sldLayoutId id="2147487389" r:id="rId9"/>
    <p:sldLayoutId id="2147487390" r:id="rId10"/>
    <p:sldLayoutId id="21474873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179729587"/>
      </p:ext>
    </p:extLst>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 id="2147487651" r:id="rId12"/>
    <p:sldLayoutId id="214748765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3/6/24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696702353"/>
      </p:ext>
    </p:extLst>
  </p:cSld>
  <p:clrMap bg1="lt1" tx1="dk1" bg2="lt2" tx2="dk2" accent1="accent1" accent2="accent2" accent3="accent3" accent4="accent4" accent5="accent5" accent6="accent6" hlink="hlink" folHlink="folHlink"/>
  <p:sldLayoutIdLst>
    <p:sldLayoutId id="2147487654" r:id="rId1"/>
    <p:sldLayoutId id="2147487655" r:id="rId2"/>
    <p:sldLayoutId id="2147487656" r:id="rId3"/>
    <p:sldLayoutId id="2147487657" r:id="rId4"/>
    <p:sldLayoutId id="2147487658" r:id="rId5"/>
    <p:sldLayoutId id="2147487659" r:id="rId6"/>
    <p:sldLayoutId id="2147487660" r:id="rId7"/>
    <p:sldLayoutId id="2147487661" r:id="rId8"/>
    <p:sldLayoutId id="2147487662" r:id="rId9"/>
    <p:sldLayoutId id="2147487663" r:id="rId10"/>
    <p:sldLayoutId id="214748766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E8BFCA-5451-4D6F-B71A-AB253F7929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9A0721C-5E66-420C-ADB7-330231C3B9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FE5B32-4A2E-423F-8A52-F9345EA5F7A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29C6AF3-73E5-4AB9-89ED-64C955244354}" type="datetimeFigureOut">
              <a:rPr lang="en-US"/>
              <a:pPr>
                <a:defRPr/>
              </a:pPr>
              <a:t>3/6/24</a:t>
            </a:fld>
            <a:endParaRPr lang="en-US"/>
          </a:p>
        </p:txBody>
      </p:sp>
      <p:sp>
        <p:nvSpPr>
          <p:cNvPr id="5" name="Footer Placeholder 4">
            <a:extLst>
              <a:ext uri="{FF2B5EF4-FFF2-40B4-BE49-F238E27FC236}">
                <a16:creationId xmlns:a16="http://schemas.microsoft.com/office/drawing/2014/main" id="{9D6B804E-7133-4472-88C7-92EDD7FBF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217FE3E-AEDF-489D-9E5B-2E24012A34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A7985EC-69E3-493B-80C8-6FAD51A0886C}" type="slidenum">
              <a:rPr lang="en-US" altLang="en-US"/>
              <a:pPr/>
              <a:t>‹#›</a:t>
            </a:fld>
            <a:endParaRPr lang="en-US" altLang="en-US"/>
          </a:p>
        </p:txBody>
      </p:sp>
    </p:spTree>
    <p:extLst>
      <p:ext uri="{BB962C8B-B14F-4D97-AF65-F5344CB8AC3E}">
        <p14:creationId xmlns:p14="http://schemas.microsoft.com/office/powerpoint/2010/main" val="3749605690"/>
      </p:ext>
    </p:extLst>
  </p:cSld>
  <p:clrMap bg1="lt1" tx1="dk1" bg2="lt2" tx2="dk2" accent1="accent1" accent2="accent2" accent3="accent3" accent4="accent4" accent5="accent5" accent6="accent6" hlink="hlink" folHlink="folHlink"/>
  <p:sldLayoutIdLst>
    <p:sldLayoutId id="2147487678" r:id="rId1"/>
    <p:sldLayoutId id="2147487679" r:id="rId2"/>
    <p:sldLayoutId id="2147487680" r:id="rId3"/>
    <p:sldLayoutId id="2147487681" r:id="rId4"/>
    <p:sldLayoutId id="2147487682" r:id="rId5"/>
    <p:sldLayoutId id="2147487683" r:id="rId6"/>
    <p:sldLayoutId id="2147487684" r:id="rId7"/>
    <p:sldLayoutId id="2147487685" r:id="rId8"/>
    <p:sldLayoutId id="2147487686" r:id="rId9"/>
    <p:sldLayoutId id="2147487687" r:id="rId10"/>
    <p:sldLayoutId id="214748768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42301169"/>
      </p:ext>
    </p:extLst>
  </p:cSld>
  <p:clrMap bg1="lt1" tx1="dk1" bg2="lt2" tx2="dk2" accent1="accent1" accent2="accent2" accent3="accent3" accent4="accent4" accent5="accent5" accent6="accent6" hlink="hlink" folHlink="folHlink"/>
  <p:sldLayoutIdLst>
    <p:sldLayoutId id="2147487690" r:id="rId1"/>
    <p:sldLayoutId id="2147487691" r:id="rId2"/>
    <p:sldLayoutId id="2147487692" r:id="rId3"/>
    <p:sldLayoutId id="2147487693" r:id="rId4"/>
    <p:sldLayoutId id="2147487694" r:id="rId5"/>
    <p:sldLayoutId id="2147487695" r:id="rId6"/>
    <p:sldLayoutId id="2147487696" r:id="rId7"/>
    <p:sldLayoutId id="2147487697" r:id="rId8"/>
    <p:sldLayoutId id="2147487698" r:id="rId9"/>
    <p:sldLayoutId id="2147487699" r:id="rId10"/>
    <p:sldLayoutId id="2147487700" r:id="rId11"/>
    <p:sldLayoutId id="2147487701" r:id="rId12"/>
    <p:sldLayoutId id="214748770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3932189914"/>
      </p:ext>
    </p:extLst>
  </p:cSld>
  <p:clrMap bg1="lt1" tx1="dk1" bg2="lt2" tx2="dk2" accent1="accent1" accent2="accent2" accent3="accent3" accent4="accent4" accent5="accent5" accent6="accent6" hlink="hlink" folHlink="folHlink"/>
  <p:sldLayoutIdLst>
    <p:sldLayoutId id="21474877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extLst>
      <p:ext uri="{BB962C8B-B14F-4D97-AF65-F5344CB8AC3E}">
        <p14:creationId xmlns:p14="http://schemas.microsoft.com/office/powerpoint/2010/main" val="997718494"/>
      </p:ext>
    </p:extLst>
  </p:cSld>
  <p:clrMap bg1="lt1" tx1="dk1" bg2="lt2" tx2="dk2" accent1="accent1" accent2="accent2" accent3="accent3" accent4="accent4" accent5="accent5" accent6="accent6" hlink="hlink" folHlink="folHlink"/>
  <p:sldLayoutIdLst>
    <p:sldLayoutId id="2147487712" r:id="rId1"/>
    <p:sldLayoutId id="2147487713" r:id="rId2"/>
    <p:sldLayoutId id="2147487714" r:id="rId3"/>
    <p:sldLayoutId id="2147487715" r:id="rId4"/>
    <p:sldLayoutId id="2147487716" r:id="rId5"/>
    <p:sldLayoutId id="2147487717" r:id="rId6"/>
    <p:sldLayoutId id="2147487718" r:id="rId7"/>
    <p:sldLayoutId id="2147487719" r:id="rId8"/>
    <p:sldLayoutId id="2147487720" r:id="rId9"/>
    <p:sldLayoutId id="2147487721" r:id="rId10"/>
    <p:sldLayoutId id="2147487722" r:id="rId11"/>
    <p:sldLayoutId id="2147487723" r:id="rId12"/>
    <p:sldLayoutId id="2147487724" r:id="rId13"/>
    <p:sldLayoutId id="2147487725"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250069006"/>
      </p:ext>
    </p:extLst>
  </p:cSld>
  <p:clrMap bg1="lt1" tx1="dk1" bg2="lt2" tx2="dk2" accent1="accent1" accent2="accent2" accent3="accent3" accent4="accent4" accent5="accent5" accent6="accent6" hlink="hlink" folHlink="folHlink"/>
  <p:sldLayoutIdLst>
    <p:sldLayoutId id="2147487727" r:id="rId1"/>
    <p:sldLayoutId id="2147487728" r:id="rId2"/>
    <p:sldLayoutId id="2147487729" r:id="rId3"/>
    <p:sldLayoutId id="2147487730" r:id="rId4"/>
    <p:sldLayoutId id="2147487731" r:id="rId5"/>
    <p:sldLayoutId id="2147487732" r:id="rId6"/>
    <p:sldLayoutId id="2147487733" r:id="rId7"/>
    <p:sldLayoutId id="2147487734" r:id="rId8"/>
    <p:sldLayoutId id="2147487735" r:id="rId9"/>
    <p:sldLayoutId id="2147487736" r:id="rId10"/>
    <p:sldLayoutId id="21474877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pPr/>
              <a:t>3/6/24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pPr/>
              <a:t>‹#›</a:t>
            </a:fld>
            <a:endParaRPr lang="en-US"/>
          </a:p>
        </p:txBody>
      </p:sp>
    </p:spTree>
    <p:extLst>
      <p:ext uri="{BB962C8B-B14F-4D97-AF65-F5344CB8AC3E}">
        <p14:creationId xmlns:p14="http://schemas.microsoft.com/office/powerpoint/2010/main" val="3705445854"/>
      </p:ext>
    </p:extLst>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DEE04-2C87-4BCF-8718-3CC0C6787826}" type="datetimeFigureOut">
              <a:rPr lang="en-US" smtClean="0"/>
              <a:pPr/>
              <a:t>3/6/24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9B1D9-628F-4B53-B0A4-964288A9389D}" type="slidenum">
              <a:rPr lang="en-US" smtClean="0"/>
              <a:pPr/>
              <a:t>‹#›</a:t>
            </a:fld>
            <a:endParaRPr lang="en-US"/>
          </a:p>
        </p:txBody>
      </p:sp>
    </p:spTree>
    <p:extLst>
      <p:ext uri="{BB962C8B-B14F-4D97-AF65-F5344CB8AC3E}">
        <p14:creationId xmlns:p14="http://schemas.microsoft.com/office/powerpoint/2010/main" val="3993221673"/>
      </p:ext>
    </p:extLst>
  </p:cSld>
  <p:clrMap bg1="lt1" tx1="dk1" bg2="lt2" tx2="dk2" accent1="accent1" accent2="accent2" accent3="accent3" accent4="accent4" accent5="accent5" accent6="accent6" hlink="hlink" folHlink="folHlink"/>
  <p:sldLayoutIdLst>
    <p:sldLayoutId id="2147487751" r:id="rId1"/>
    <p:sldLayoutId id="2147487752" r:id="rId2"/>
    <p:sldLayoutId id="2147487753" r:id="rId3"/>
    <p:sldLayoutId id="2147487754" r:id="rId4"/>
    <p:sldLayoutId id="2147487755" r:id="rId5"/>
    <p:sldLayoutId id="2147487756" r:id="rId6"/>
    <p:sldLayoutId id="2147487757" r:id="rId7"/>
    <p:sldLayoutId id="2147487758" r:id="rId8"/>
    <p:sldLayoutId id="2147487759" r:id="rId9"/>
    <p:sldLayoutId id="2147487760" r:id="rId10"/>
    <p:sldLayoutId id="21474877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7316980"/>
      </p:ext>
    </p:extLst>
  </p:cSld>
  <p:clrMap bg1="lt1" tx1="dk1" bg2="lt2" tx2="dk2" accent1="accent1" accent2="accent2" accent3="accent3" accent4="accent4" accent5="accent5" accent6="accent6" hlink="hlink" folHlink="folHlink"/>
  <p:sldLayoutIdLst>
    <p:sldLayoutId id="2147487763" r:id="rId1"/>
    <p:sldLayoutId id="2147487764" r:id="rId2"/>
    <p:sldLayoutId id="2147487765" r:id="rId3"/>
    <p:sldLayoutId id="2147487766" r:id="rId4"/>
    <p:sldLayoutId id="2147487767" r:id="rId5"/>
    <p:sldLayoutId id="2147487768" r:id="rId6"/>
    <p:sldLayoutId id="2147487769" r:id="rId7"/>
    <p:sldLayoutId id="2147487770" r:id="rId8"/>
    <p:sldLayoutId id="2147487771" r:id="rId9"/>
    <p:sldLayoutId id="2147487772" r:id="rId10"/>
    <p:sldLayoutId id="21474877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pPr>
                <a:defRPr/>
              </a:pPr>
              <a:t>‹#›</a:t>
            </a:fld>
            <a:endParaRPr lang="en-US"/>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425" r:id="rId1"/>
    <p:sldLayoutId id="2147487402" r:id="rId2"/>
    <p:sldLayoutId id="2147487403" r:id="rId3"/>
    <p:sldLayoutId id="2147487404" r:id="rId4"/>
    <p:sldLayoutId id="2147487405" r:id="rId5"/>
    <p:sldLayoutId id="2147487406" r:id="rId6"/>
    <p:sldLayoutId id="2147487407" r:id="rId7"/>
    <p:sldLayoutId id="2147487408" r:id="rId8"/>
    <p:sldLayoutId id="2147487409" r:id="rId9"/>
    <p:sldLayoutId id="2147487410" r:id="rId10"/>
    <p:sldLayoutId id="21474874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21276578"/>
      </p:ext>
    </p:extLst>
  </p:cSld>
  <p:clrMap bg1="lt1" tx1="dk1" bg2="lt2" tx2="dk2" accent1="accent1" accent2="accent2" accent3="accent3" accent4="accent4" accent5="accent5" accent6="accent6" hlink="hlink" folHlink="folHlink"/>
  <p:sldLayoutIdLst>
    <p:sldLayoutId id="2147487787" r:id="rId1"/>
    <p:sldLayoutId id="2147487788" r:id="rId2"/>
    <p:sldLayoutId id="2147487789" r:id="rId3"/>
    <p:sldLayoutId id="2147487790" r:id="rId4"/>
    <p:sldLayoutId id="2147487791" r:id="rId5"/>
    <p:sldLayoutId id="2147487792" r:id="rId6"/>
    <p:sldLayoutId id="2147487793" r:id="rId7"/>
    <p:sldLayoutId id="2147487794" r:id="rId8"/>
    <p:sldLayoutId id="2147487795" r:id="rId9"/>
    <p:sldLayoutId id="2147487796" r:id="rId10"/>
    <p:sldLayoutId id="2147487797" r:id="rId11"/>
    <p:sldLayoutId id="2147487798" r:id="rId12"/>
    <p:sldLayoutId id="21474877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cs typeface="Arial" panose="020B0604020202020204" pitchFamily="34" charset="0"/>
              </a:defRPr>
            </a:lvl1pPr>
          </a:lstStyle>
          <a:p>
            <a:pPr>
              <a:defRPr/>
            </a:pPr>
            <a:fld id="{CA724F13-4298-A94A-B84C-E388205EBC8E}" type="slidenum">
              <a:rPr lang="en-US" smtClean="0"/>
              <a:pPr>
                <a:defRPr/>
              </a:pPr>
              <a:t>‹#›</a:t>
            </a:fld>
            <a:endParaRPr lang="en-US" dirty="0"/>
          </a:p>
        </p:txBody>
      </p:sp>
    </p:spTree>
    <p:extLst>
      <p:ext uri="{BB962C8B-B14F-4D97-AF65-F5344CB8AC3E}">
        <p14:creationId xmlns:p14="http://schemas.microsoft.com/office/powerpoint/2010/main" val="1270875026"/>
      </p:ext>
    </p:extLst>
  </p:cSld>
  <p:clrMap bg1="lt1" tx1="dk1" bg2="lt2" tx2="dk2" accent1="accent1" accent2="accent2" accent3="accent3" accent4="accent4" accent5="accent5" accent6="accent6" hlink="hlink" folHlink="folHlink"/>
  <p:sldLayoutIdLst>
    <p:sldLayoutId id="2147487825" r:id="rId1"/>
    <p:sldLayoutId id="214748782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2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a:defRPr/>
            </a:pPr>
            <a:fld id="{45477187-0886-514C-8FA1-38D5810AC704}" type="slidenum">
              <a:rPr lang="en-US"/>
              <a:pPr>
                <a:defRPr/>
              </a:pPr>
              <a:t>‹#›</a:t>
            </a:fld>
            <a:endParaRPr lang="en-US"/>
          </a:p>
        </p:txBody>
      </p:sp>
    </p:spTree>
    <p:extLst>
      <p:ext uri="{BB962C8B-B14F-4D97-AF65-F5344CB8AC3E}">
        <p14:creationId xmlns:p14="http://schemas.microsoft.com/office/powerpoint/2010/main" val="1141826674"/>
      </p:ext>
    </p:extLst>
  </p:cSld>
  <p:clrMap bg1="dk2" tx1="lt1" bg2="dk1" tx2="lt2" accent1="accent1" accent2="accent2" accent3="accent3" accent4="accent4" accent5="accent5" accent6="accent6" hlink="hlink" folHlink="folHlink"/>
  <p:sldLayoutIdLst>
    <p:sldLayoutId id="2147487828" r:id="rId1"/>
    <p:sldLayoutId id="2147487829" r:id="rId2"/>
    <p:sldLayoutId id="2147487830" r:id="rId3"/>
    <p:sldLayoutId id="2147487831" r:id="rId4"/>
    <p:sldLayoutId id="2147487832" r:id="rId5"/>
    <p:sldLayoutId id="2147487833" r:id="rId6"/>
    <p:sldLayoutId id="2147487834" r:id="rId7"/>
    <p:sldLayoutId id="2147487835" r:id="rId8"/>
    <p:sldLayoutId id="2147487836" r:id="rId9"/>
    <p:sldLayoutId id="2147487837" r:id="rId10"/>
    <p:sldLayoutId id="2147487838"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fld id="{524085BD-75F7-0D40-868F-5B9E5C37E2B0}" type="datetimeFigureOut">
              <a:rPr lang="en-SG"/>
              <a:pPr>
                <a:defRPr/>
              </a:pPr>
              <a:t>6/3/24</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FA6E8C11-5E5E-7D43-9B74-34B625F440D9}" type="slidenum">
              <a:rPr lang="en-SG"/>
              <a:pPr>
                <a:defRPr/>
              </a:pPr>
              <a:t>‹#›</a:t>
            </a:fld>
            <a:endParaRPr lang="en-SG"/>
          </a:p>
        </p:txBody>
      </p:sp>
    </p:spTree>
    <p:extLst>
      <p:ext uri="{BB962C8B-B14F-4D97-AF65-F5344CB8AC3E}">
        <p14:creationId xmlns:p14="http://schemas.microsoft.com/office/powerpoint/2010/main" val="656063094"/>
      </p:ext>
    </p:extLst>
  </p:cSld>
  <p:clrMap bg1="lt1" tx1="dk1" bg2="lt2" tx2="dk2" accent1="accent1" accent2="accent2" accent3="accent3" accent4="accent4" accent5="accent5" accent6="accent6" hlink="hlink" folHlink="folHlink"/>
  <p:sldLayoutIdLst>
    <p:sldLayoutId id="2147487852" r:id="rId1"/>
    <p:sldLayoutId id="2147487853" r:id="rId2"/>
    <p:sldLayoutId id="2147487854" r:id="rId3"/>
    <p:sldLayoutId id="2147487855" r:id="rId4"/>
    <p:sldLayoutId id="2147487856" r:id="rId5"/>
    <p:sldLayoutId id="2147487857" r:id="rId6"/>
    <p:sldLayoutId id="2147487858" r:id="rId7"/>
    <p:sldLayoutId id="2147487859" r:id="rId8"/>
    <p:sldLayoutId id="2147487860" r:id="rId9"/>
    <p:sldLayoutId id="2147487861" r:id="rId10"/>
    <p:sldLayoutId id="21474878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681" name="Group 4"/>
            <p:cNvGrpSpPr>
              <a:grpSpLocks/>
            </p:cNvGrpSpPr>
            <p:nvPr/>
          </p:nvGrpSpPr>
          <p:grpSpPr bwMode="auto">
            <a:xfrm>
              <a:off x="1776" y="3024"/>
              <a:ext cx="3929" cy="1290"/>
              <a:chOff x="1776" y="3024"/>
              <a:chExt cx="3929" cy="1290"/>
            </a:xfrm>
          </p:grpSpPr>
          <p:grpSp>
            <p:nvGrpSpPr>
              <p:cNvPr id="28682"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723"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28724"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chemeClr val="tx1"/>
                </a:solidFill>
                <a:effectLst>
                  <a:outerShdw blurRad="38100" dist="38100" dir="2700000" algn="tl">
                    <a:srgbClr val="000000"/>
                  </a:outerShdw>
                </a:effectLst>
                <a:latin typeface="Arial" panose="020B0604020202020204" pitchFamily="34" charset="0"/>
              </a:defRPr>
            </a:lvl1pPr>
          </a:lstStyle>
          <a:p>
            <a:pPr>
              <a:defRPr/>
            </a:pPr>
            <a:fld id="{F755D6FC-4DB3-C742-9B53-79BAF4920C48}" type="slidenum">
              <a:rPr lang="en-US" smtClean="0"/>
              <a:pPr>
                <a:defRPr/>
              </a:pPr>
              <a:t>‹#›</a:t>
            </a:fld>
            <a:endParaRPr lang="en-US" dirty="0"/>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3685305"/>
      </p:ext>
    </p:extLst>
  </p:cSld>
  <p:clrMap bg1="dk2" tx1="lt1" bg2="dk1" tx2="lt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3175" y="4267200"/>
            <a:ext cx="9140825" cy="2590800"/>
            <a:chOff x="2" y="2688"/>
            <a:chExt cx="5758" cy="1632"/>
          </a:xfrm>
        </p:grpSpPr>
        <p:sp>
          <p:nvSpPr>
            <p:cNvPr id="58376"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58377" name="Group 4"/>
            <p:cNvGrpSpPr>
              <a:grpSpLocks/>
            </p:cNvGrpSpPr>
            <p:nvPr/>
          </p:nvGrpSpPr>
          <p:grpSpPr bwMode="auto">
            <a:xfrm>
              <a:off x="1776" y="3024"/>
              <a:ext cx="3929" cy="1290"/>
              <a:chOff x="1776" y="3024"/>
              <a:chExt cx="3929" cy="1290"/>
            </a:xfrm>
          </p:grpSpPr>
          <p:grpSp>
            <p:nvGrpSpPr>
              <p:cNvPr id="58378"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394"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395"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399"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411"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2"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3"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4"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5"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6"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7"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58419"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58420" name="Group 61"/>
              <p:cNvGrpSpPr>
                <a:grpSpLocks/>
              </p:cNvGrpSpPr>
              <p:nvPr userDrawn="1"/>
            </p:nvGrpSpPr>
            <p:grpSpPr bwMode="auto">
              <a:xfrm>
                <a:off x="5381" y="3085"/>
                <a:ext cx="227" cy="132"/>
                <a:chOff x="5381" y="3085"/>
                <a:chExt cx="227" cy="132"/>
              </a:xfrm>
            </p:grpSpPr>
            <p:sp>
              <p:nvSpPr>
                <p:cNvPr id="58421"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8422"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8423"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8424"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30" tIns="45716" rIns="91430" bIns="45716" numCol="1" anchor="ctr" anchorCtr="1" compatLnSpc="1">
            <a:prstTxWarp prst="textNoShape">
              <a:avLst/>
            </a:prstTxWarp>
          </a:bodyPr>
          <a:lstStyle/>
          <a:p>
            <a:pPr lvl="0"/>
            <a:r>
              <a:rPr lang="en-US" dirty="0"/>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307A381D-DE8E-AF49-BD0D-9B1FF1F0B169}" type="slidenum">
              <a:rPr lang="en-US" smtClean="0"/>
              <a:pPr>
                <a:defRPr/>
              </a:pPr>
              <a:t>‹#›</a:t>
            </a:fld>
            <a:endParaRPr lang="en-US" dirty="0"/>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6326022"/>
      </p:ext>
    </p:extLst>
  </p:cSld>
  <p:clrMap bg1="dk2" tx1="lt1" bg2="dk1" tx2="lt2" accent1="accent1" accent2="accent2" accent3="accent3" accent4="accent4" accent5="accent5" accent6="accent6" hlink="hlink" folHlink="folHlink"/>
  <p:sldLayoutIdLst>
    <p:sldLayoutId id="2147487888" r:id="rId1"/>
    <p:sldLayoutId id="2147487889" r:id="rId2"/>
    <p:sldLayoutId id="2147487890" r:id="rId3"/>
    <p:sldLayoutId id="2147487891" r:id="rId4"/>
    <p:sldLayoutId id="2147487892" r:id="rId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154"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306"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46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613"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1413" indent="-227013"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5813" indent="-227013"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343"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496"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8650"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5802"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854283514"/>
      </p:ext>
    </p:extLst>
  </p:cSld>
  <p:clrMap bg1="lt1" tx1="dk1" bg2="lt2" tx2="dk2" accent1="accent1" accent2="accent2" accent3="accent3" accent4="accent4" accent5="accent5" accent6="accent6" hlink="hlink" folHlink="folHlink"/>
  <p:sldLayoutIdLst>
    <p:sldLayoutId id="2147487894" r:id="rId1"/>
    <p:sldLayoutId id="2147487895" r:id="rId2"/>
    <p:sldLayoutId id="2147487896" r:id="rId3"/>
    <p:sldLayoutId id="2147487897" r:id="rId4"/>
    <p:sldLayoutId id="2147487898" r:id="rId5"/>
    <p:sldLayoutId id="2147487899" r:id="rId6"/>
    <p:sldLayoutId id="2147487900" r:id="rId7"/>
    <p:sldLayoutId id="2147487901" r:id="rId8"/>
    <p:sldLayoutId id="2147487902" r:id="rId9"/>
    <p:sldLayoutId id="2147487903" r:id="rId10"/>
    <p:sldLayoutId id="2147487904" r:id="rId11"/>
    <p:sldLayoutId id="2147487905" r:id="rId12"/>
    <p:sldLayoutId id="2147487906" r:id="rId13"/>
    <p:sldLayoutId id="2147487907" r:id="rId14"/>
    <p:sldLayoutId id="2147487908" r:id="rId15"/>
    <p:sldLayoutId id="2147487909" r:id="rId16"/>
    <p:sldLayoutId id="2147487910" r:id="rId17"/>
    <p:sldLayoutId id="2147487911" r:id="rId18"/>
    <p:sldLayoutId id="2147487912" r:id="rId19"/>
    <p:sldLayoutId id="2147487913" r:id="rId20"/>
    <p:sldLayoutId id="2147487914" r:id="rId21"/>
    <p:sldLayoutId id="2147487915" r:id="rId22"/>
    <p:sldLayoutId id="2147487916" r:id="rId23"/>
    <p:sldLayoutId id="2147487917" r:id="rId24"/>
    <p:sldLayoutId id="2147487918" r:id="rId25"/>
    <p:sldLayoutId id="2147487919" r:id="rId26"/>
    <p:sldLayoutId id="2147487920" r:id="rId27"/>
    <p:sldLayoutId id="2147487921" r:id="rId28"/>
    <p:sldLayoutId id="2147487922" r:id="rId29"/>
    <p:sldLayoutId id="2147487923" r:id="rId30"/>
    <p:sldLayoutId id="2147487924" r:id="rId31"/>
    <p:sldLayoutId id="2147487925" r:id="rId32"/>
    <p:sldLayoutId id="2147487926" r:id="rId33"/>
    <p:sldLayoutId id="2147487927" r:id="rId34"/>
    <p:sldLayoutId id="2147487928" r:id="rId35"/>
    <p:sldLayoutId id="2147487929" r:id="rId36"/>
    <p:sldLayoutId id="2147487930" r:id="rId37"/>
    <p:sldLayoutId id="2147487931" r:id="rId38"/>
    <p:sldLayoutId id="2147487932" r:id="rId39"/>
    <p:sldLayoutId id="2147487933" r:id="rId40"/>
    <p:sldLayoutId id="2147487934" r:id="rId41"/>
    <p:sldLayoutId id="2147487935" r:id="rId42"/>
    <p:sldLayoutId id="2147487936" r:id="rId43"/>
    <p:sldLayoutId id="2147487937" r:id="rId44"/>
    <p:sldLayoutId id="2147487938" r:id="rId45"/>
    <p:sldLayoutId id="2147487939" r:id="rId46"/>
    <p:sldLayoutId id="2147487940" r:id="rId47"/>
    <p:sldLayoutId id="2147487941" r:id="rId48"/>
    <p:sldLayoutId id="2147487942" r:id="rId49"/>
    <p:sldLayoutId id="2147487943" r:id="rId50"/>
    <p:sldLayoutId id="2147487944" r:id="rId51"/>
    <p:sldLayoutId id="2147487945" r:id="rId52"/>
    <p:sldLayoutId id="2147487946" r:id="rId53"/>
    <p:sldLayoutId id="2147487947" r:id="rId54"/>
    <p:sldLayoutId id="2147487948" r:id="rId55"/>
    <p:sldLayoutId id="2147487949" r:id="rId56"/>
    <p:sldLayoutId id="2147487950" r:id="rId57"/>
    <p:sldLayoutId id="2147487951" r:id="rId58"/>
    <p:sldLayoutId id="2147487952" r:id="rId59"/>
    <p:sldLayoutId id="2147487953" r:id="rId60"/>
    <p:sldLayoutId id="2147487954" r:id="rId61"/>
    <p:sldLayoutId id="2147487955" r:id="rId62"/>
    <p:sldLayoutId id="2147487956" r:id="rId63"/>
    <p:sldLayoutId id="2147487957" r:id="rId64"/>
    <p:sldLayoutId id="2147487958" r:id="rId65"/>
    <p:sldLayoutId id="2147487959" r:id="rId66"/>
    <p:sldLayoutId id="2147487960" r:id="rId67"/>
    <p:sldLayoutId id="2147487961" r:id="rId68"/>
    <p:sldLayoutId id="2147487962" r:id="rId69"/>
    <p:sldLayoutId id="2147487963" r:id="rId70"/>
    <p:sldLayoutId id="2147487964" r:id="rId71"/>
    <p:sldLayoutId id="2147487965" r:id="rId72"/>
    <p:sldLayoutId id="2147487966" r:id="rId73"/>
    <p:sldLayoutId id="2147487967" r:id="rId74"/>
    <p:sldLayoutId id="2147487968" r:id="rId75"/>
    <p:sldLayoutId id="2147487969" r:id="rId76"/>
    <p:sldLayoutId id="2147487970" r:id="rId77"/>
    <p:sldLayoutId id="2147487971" r:id="rId78"/>
    <p:sldLayoutId id="2147487972" r:id="rId79"/>
    <p:sldLayoutId id="2147487973" r:id="rId80"/>
    <p:sldLayoutId id="2147487974" r:id="rId81"/>
    <p:sldLayoutId id="2147487975" r:id="rId82"/>
    <p:sldLayoutId id="2147487976" r:id="rId83"/>
    <p:sldLayoutId id="2147487977" r:id="rId84"/>
    <p:sldLayoutId id="2147487978" r:id="rId85"/>
    <p:sldLayoutId id="2147487979" r:id="rId86"/>
    <p:sldLayoutId id="2147487980" r:id="rId87"/>
    <p:sldLayoutId id="2147487981" r:id="rId88"/>
    <p:sldLayoutId id="2147487982" r:id="rId89"/>
    <p:sldLayoutId id="2147487983" r:id="rId90"/>
    <p:sldLayoutId id="2147487984" r:id="rId91"/>
    <p:sldLayoutId id="2147487985" r:id="rId92"/>
    <p:sldLayoutId id="2147487986" r:id="rId93"/>
    <p:sldLayoutId id="2147487987" r:id="rId94"/>
    <p:sldLayoutId id="2147487988" r:id="rId95"/>
    <p:sldLayoutId id="2147487989" r:id="rId96"/>
    <p:sldLayoutId id="2147487990" r:id="rId97"/>
    <p:sldLayoutId id="2147487991"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513382174"/>
      </p:ext>
    </p:extLst>
  </p:cSld>
  <p:clrMap bg1="lt1" tx1="dk1" bg2="lt2" tx2="dk2" accent1="accent1" accent2="accent2" accent3="accent3" accent4="accent4" accent5="accent5" accent6="accent6" hlink="hlink" folHlink="folHlink"/>
  <p:sldLayoutIdLst>
    <p:sldLayoutId id="21474879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b="0">
                <a:solidFill>
                  <a:srgbClr val="482400"/>
                </a:solidFill>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cs typeface="ＭＳ Ｐゴシック" charset="0"/>
              </a:defRPr>
            </a:lvl1pPr>
          </a:lstStyle>
          <a:p>
            <a:pPr>
              <a:defRPr/>
            </a:pPr>
            <a:fld id="{13012288-9E25-DF41-BF02-EF6A5ED831B0}" type="slidenum">
              <a:rPr lang="en-US"/>
              <a:pPr>
                <a:defRPr/>
              </a:pPr>
              <a:t>‹#›</a:t>
            </a:fld>
            <a:endParaRPr lang="en-US"/>
          </a:p>
        </p:txBody>
      </p:sp>
      <p:pic>
        <p:nvPicPr>
          <p:cNvPr id="13319"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396719"/>
      </p:ext>
    </p:extLst>
  </p:cSld>
  <p:clrMap bg1="lt1" tx1="dk1" bg2="lt2" tx2="dk2" accent1="accent1" accent2="accent2" accent3="accent3" accent4="accent4" accent5="accent5" accent6="accent6" hlink="hlink" folHlink="folHlink"/>
  <p:sldLayoutIdLst>
    <p:sldLayoutId id="2147487995" r:id="rId1"/>
    <p:sldLayoutId id="2147487996"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fld id="{C15C8307-D88D-EC4F-8C6C-03A1F7D07A26}" type="datetimeFigureOut">
              <a:rPr lang="en-SG"/>
              <a:pPr>
                <a:defRPr/>
              </a:pPr>
              <a:t>6/3/24</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3D27A001-F5CB-FD47-BF52-3DC38E6D2947}" type="slidenum">
              <a:rPr lang="en-SG"/>
              <a:pPr>
                <a:defRPr/>
              </a:pPr>
              <a:t>‹#›</a:t>
            </a:fld>
            <a:endParaRPr lang="en-SG"/>
          </a:p>
        </p:txBody>
      </p:sp>
    </p:spTree>
    <p:extLst>
      <p:ext uri="{BB962C8B-B14F-4D97-AF65-F5344CB8AC3E}">
        <p14:creationId xmlns:p14="http://schemas.microsoft.com/office/powerpoint/2010/main" val="2926466638"/>
      </p:ext>
    </p:extLst>
  </p:cSld>
  <p:clrMap bg1="lt1" tx1="dk1" bg2="lt2" tx2="dk2" accent1="accent1" accent2="accent2" accent3="accent3" accent4="accent4" accent5="accent5" accent6="accent6" hlink="hlink" folHlink="folHlink"/>
  <p:sldLayoutIdLst>
    <p:sldLayoutId id="2147487998" r:id="rId1"/>
    <p:sldLayoutId id="2147487999" r:id="rId2"/>
    <p:sldLayoutId id="2147488000" r:id="rId3"/>
    <p:sldLayoutId id="2147488001" r:id="rId4"/>
    <p:sldLayoutId id="2147488002" r:id="rId5"/>
    <p:sldLayoutId id="2147488003" r:id="rId6"/>
    <p:sldLayoutId id="2147488004" r:id="rId7"/>
    <p:sldLayoutId id="2147488005" r:id="rId8"/>
    <p:sldLayoutId id="2147488006" r:id="rId9"/>
    <p:sldLayoutId id="2147488007" r:id="rId10"/>
    <p:sldLayoutId id="214748800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cs typeface="Times New Roman" charset="0"/>
              </a:defRPr>
            </a:lvl1pPr>
          </a:lstStyle>
          <a:p>
            <a:pPr>
              <a:defRPr/>
            </a:pPr>
            <a:fld id="{32F9515C-F749-FB48-920E-3DD9795921D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4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410101927"/>
      </p:ext>
    </p:extLst>
  </p:cSld>
  <p:clrMap bg1="lt1" tx1="dk1" bg2="lt2" tx2="dk2" accent1="accent1" accent2="accent2" accent3="accent3" accent4="accent4" accent5="accent5" accent6="accent6" hlink="hlink" folHlink="folHlink"/>
  <p:sldLayoutIdLst>
    <p:sldLayoutId id="2147488010" r:id="rId1"/>
    <p:sldLayoutId id="2147488011" r:id="rId2"/>
    <p:sldLayoutId id="2147488012" r:id="rId3"/>
    <p:sldLayoutId id="2147488013" r:id="rId4"/>
    <p:sldLayoutId id="2147488014" r:id="rId5"/>
    <p:sldLayoutId id="2147488015" r:id="rId6"/>
    <p:sldLayoutId id="2147488016" r:id="rId7"/>
    <p:sldLayoutId id="2147488017" r:id="rId8"/>
    <p:sldLayoutId id="2147488018" r:id="rId9"/>
    <p:sldLayoutId id="2147488019" r:id="rId10"/>
    <p:sldLayoutId id="21474880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99682" name="Group 2">
            <a:extLst>
              <a:ext uri="{FF2B5EF4-FFF2-40B4-BE49-F238E27FC236}">
                <a16:creationId xmlns:a16="http://schemas.microsoft.com/office/drawing/2014/main" id="{A6FE6EF1-C7D7-3840-AA3F-FAF3C7C4DAED}"/>
              </a:ext>
            </a:extLst>
          </p:cNvPr>
          <p:cNvGrpSpPr>
            <a:grpSpLocks/>
          </p:cNvGrpSpPr>
          <p:nvPr/>
        </p:nvGrpSpPr>
        <p:grpSpPr bwMode="auto">
          <a:xfrm>
            <a:off x="3800475" y="1789113"/>
            <a:ext cx="5340350" cy="5056187"/>
            <a:chOff x="2394" y="1127"/>
            <a:chExt cx="3364" cy="3185"/>
          </a:xfrm>
        </p:grpSpPr>
        <p:sp>
          <p:nvSpPr>
            <p:cNvPr id="151555" name="Rectangle 3">
              <a:extLst>
                <a:ext uri="{FF2B5EF4-FFF2-40B4-BE49-F238E27FC236}">
                  <a16:creationId xmlns:a16="http://schemas.microsoft.com/office/drawing/2014/main" id="{C6F50C25-4B59-7D49-ACBE-E071EF2BD896}"/>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56" name="Oval 4">
              <a:extLst>
                <a:ext uri="{FF2B5EF4-FFF2-40B4-BE49-F238E27FC236}">
                  <a16:creationId xmlns:a16="http://schemas.microsoft.com/office/drawing/2014/main" id="{47C21CFE-CD83-7849-A7D7-9CF26DDC376B}"/>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57" name="Rectangle 5">
              <a:extLst>
                <a:ext uri="{FF2B5EF4-FFF2-40B4-BE49-F238E27FC236}">
                  <a16:creationId xmlns:a16="http://schemas.microsoft.com/office/drawing/2014/main" id="{D0528489-7A48-FD43-9917-2D4EF1D49B1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58" name="Freeform 6">
              <a:extLst>
                <a:ext uri="{FF2B5EF4-FFF2-40B4-BE49-F238E27FC236}">
                  <a16:creationId xmlns:a16="http://schemas.microsoft.com/office/drawing/2014/main" id="{58C3841B-1C67-4B4F-9C2F-4E1AD15CA3C3}"/>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59" name="Rectangle 7">
              <a:extLst>
                <a:ext uri="{FF2B5EF4-FFF2-40B4-BE49-F238E27FC236}">
                  <a16:creationId xmlns:a16="http://schemas.microsoft.com/office/drawing/2014/main" id="{276806B3-7982-0149-B6C9-985405E58652}"/>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0" name="Rectangle 8">
              <a:extLst>
                <a:ext uri="{FF2B5EF4-FFF2-40B4-BE49-F238E27FC236}">
                  <a16:creationId xmlns:a16="http://schemas.microsoft.com/office/drawing/2014/main" id="{E6B9C7E4-399D-5744-AA04-DF902960C3A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1" name="Rectangle 9">
              <a:extLst>
                <a:ext uri="{FF2B5EF4-FFF2-40B4-BE49-F238E27FC236}">
                  <a16:creationId xmlns:a16="http://schemas.microsoft.com/office/drawing/2014/main" id="{A454BE3F-9036-D441-8C7F-DE3BB251E3D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2" name="Rectangle 10">
              <a:extLst>
                <a:ext uri="{FF2B5EF4-FFF2-40B4-BE49-F238E27FC236}">
                  <a16:creationId xmlns:a16="http://schemas.microsoft.com/office/drawing/2014/main" id="{860508CE-6BDA-D042-BCB3-C2714BF5189D}"/>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3" name="Rectangle 11">
              <a:extLst>
                <a:ext uri="{FF2B5EF4-FFF2-40B4-BE49-F238E27FC236}">
                  <a16:creationId xmlns:a16="http://schemas.microsoft.com/office/drawing/2014/main" id="{764CE716-4E1E-F642-86A0-929FDBE3429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4" name="Freeform 12">
              <a:extLst>
                <a:ext uri="{FF2B5EF4-FFF2-40B4-BE49-F238E27FC236}">
                  <a16:creationId xmlns:a16="http://schemas.microsoft.com/office/drawing/2014/main" id="{2702E947-E785-4D44-8E2C-1E1873962E2B}"/>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5" name="Freeform 13">
              <a:extLst>
                <a:ext uri="{FF2B5EF4-FFF2-40B4-BE49-F238E27FC236}">
                  <a16:creationId xmlns:a16="http://schemas.microsoft.com/office/drawing/2014/main" id="{A0631BB9-F1ED-A741-ABBA-10091A13CBA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6" name="Freeform 14">
              <a:extLst>
                <a:ext uri="{FF2B5EF4-FFF2-40B4-BE49-F238E27FC236}">
                  <a16:creationId xmlns:a16="http://schemas.microsoft.com/office/drawing/2014/main" id="{6E59D025-7C80-A04D-AF54-F81D376A9487}"/>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7" name="Freeform 15">
              <a:extLst>
                <a:ext uri="{FF2B5EF4-FFF2-40B4-BE49-F238E27FC236}">
                  <a16:creationId xmlns:a16="http://schemas.microsoft.com/office/drawing/2014/main" id="{5D72A790-A7C2-744B-9A5E-A452F1B0CB88}"/>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8" name="Freeform 16">
              <a:extLst>
                <a:ext uri="{FF2B5EF4-FFF2-40B4-BE49-F238E27FC236}">
                  <a16:creationId xmlns:a16="http://schemas.microsoft.com/office/drawing/2014/main" id="{FFC68E3F-E458-804A-AF67-7CA44B40C08F}"/>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9" name="Freeform 17">
              <a:extLst>
                <a:ext uri="{FF2B5EF4-FFF2-40B4-BE49-F238E27FC236}">
                  <a16:creationId xmlns:a16="http://schemas.microsoft.com/office/drawing/2014/main" id="{1BD3BB26-5D64-7B43-9C21-15DD271CAED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0" name="Freeform 18">
              <a:extLst>
                <a:ext uri="{FF2B5EF4-FFF2-40B4-BE49-F238E27FC236}">
                  <a16:creationId xmlns:a16="http://schemas.microsoft.com/office/drawing/2014/main" id="{7193234E-2546-0140-BD25-439B6BB16A08}"/>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1" name="Freeform 19">
              <a:extLst>
                <a:ext uri="{FF2B5EF4-FFF2-40B4-BE49-F238E27FC236}">
                  <a16:creationId xmlns:a16="http://schemas.microsoft.com/office/drawing/2014/main" id="{2CAAC918-2FFB-2C47-A2A8-0D3D964A61F2}"/>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2" name="Freeform 20">
              <a:extLst>
                <a:ext uri="{FF2B5EF4-FFF2-40B4-BE49-F238E27FC236}">
                  <a16:creationId xmlns:a16="http://schemas.microsoft.com/office/drawing/2014/main" id="{F2F47772-CEAB-4F4E-9EBE-2562B75B51D1}"/>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3" name="Freeform 21">
              <a:extLst>
                <a:ext uri="{FF2B5EF4-FFF2-40B4-BE49-F238E27FC236}">
                  <a16:creationId xmlns:a16="http://schemas.microsoft.com/office/drawing/2014/main" id="{D94B991B-1434-7243-A16B-3DA71A17152B}"/>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4" name="Freeform 22">
              <a:extLst>
                <a:ext uri="{FF2B5EF4-FFF2-40B4-BE49-F238E27FC236}">
                  <a16:creationId xmlns:a16="http://schemas.microsoft.com/office/drawing/2014/main" id="{20958B35-712F-4543-AD0C-9EACE787A46E}"/>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5" name="Freeform 23">
              <a:extLst>
                <a:ext uri="{FF2B5EF4-FFF2-40B4-BE49-F238E27FC236}">
                  <a16:creationId xmlns:a16="http://schemas.microsoft.com/office/drawing/2014/main" id="{A11FC08D-DA87-094F-8F55-C1CE714D351B}"/>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6" name="Freeform 24">
              <a:extLst>
                <a:ext uri="{FF2B5EF4-FFF2-40B4-BE49-F238E27FC236}">
                  <a16:creationId xmlns:a16="http://schemas.microsoft.com/office/drawing/2014/main" id="{BEAE8A72-EC61-974C-B2CA-935837F272B9}"/>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7" name="Freeform 25">
              <a:extLst>
                <a:ext uri="{FF2B5EF4-FFF2-40B4-BE49-F238E27FC236}">
                  <a16:creationId xmlns:a16="http://schemas.microsoft.com/office/drawing/2014/main" id="{875A43E5-C685-BE45-BFAF-E94F36CCD13A}"/>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8" name="Freeform 26">
              <a:extLst>
                <a:ext uri="{FF2B5EF4-FFF2-40B4-BE49-F238E27FC236}">
                  <a16:creationId xmlns:a16="http://schemas.microsoft.com/office/drawing/2014/main" id="{DBEC2EB4-D98C-BA44-84D8-4F7151925DBF}"/>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9" name="Oval 27">
              <a:extLst>
                <a:ext uri="{FF2B5EF4-FFF2-40B4-BE49-F238E27FC236}">
                  <a16:creationId xmlns:a16="http://schemas.microsoft.com/office/drawing/2014/main" id="{BDB5BC5E-E2CD-C049-BEB1-7FC4A8C30868}"/>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0" name="Oval 28">
              <a:extLst>
                <a:ext uri="{FF2B5EF4-FFF2-40B4-BE49-F238E27FC236}">
                  <a16:creationId xmlns:a16="http://schemas.microsoft.com/office/drawing/2014/main" id="{246E9947-88F7-A74D-B438-3EAC77F127E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1" name="Oval 29">
              <a:extLst>
                <a:ext uri="{FF2B5EF4-FFF2-40B4-BE49-F238E27FC236}">
                  <a16:creationId xmlns:a16="http://schemas.microsoft.com/office/drawing/2014/main" id="{66510EAC-DF35-DD4A-A8ED-E1F4DDCEEFA0}"/>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2" name="Freeform 30">
              <a:extLst>
                <a:ext uri="{FF2B5EF4-FFF2-40B4-BE49-F238E27FC236}">
                  <a16:creationId xmlns:a16="http://schemas.microsoft.com/office/drawing/2014/main" id="{19165F43-CF3D-1F4F-8BEC-F5DCD750A90C}"/>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83" name="Freeform 31">
              <a:extLst>
                <a:ext uri="{FF2B5EF4-FFF2-40B4-BE49-F238E27FC236}">
                  <a16:creationId xmlns:a16="http://schemas.microsoft.com/office/drawing/2014/main" id="{CD7F6014-200C-F344-ADEA-A084CA07D757}"/>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84" name="Rectangle 32">
              <a:extLst>
                <a:ext uri="{FF2B5EF4-FFF2-40B4-BE49-F238E27FC236}">
                  <a16:creationId xmlns:a16="http://schemas.microsoft.com/office/drawing/2014/main" id="{93357FFC-3683-3C42-9B23-1759A3E785E6}"/>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5" name="Rectangle 33">
              <a:extLst>
                <a:ext uri="{FF2B5EF4-FFF2-40B4-BE49-F238E27FC236}">
                  <a16:creationId xmlns:a16="http://schemas.microsoft.com/office/drawing/2014/main" id="{83013BE6-87D2-A547-9333-BB9FCA064572}"/>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6" name="AutoShape 34">
              <a:extLst>
                <a:ext uri="{FF2B5EF4-FFF2-40B4-BE49-F238E27FC236}">
                  <a16:creationId xmlns:a16="http://schemas.microsoft.com/office/drawing/2014/main" id="{6BDFE6EA-1268-3B4A-BC02-A1B42867CFB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7" name="Freeform 35">
              <a:extLst>
                <a:ext uri="{FF2B5EF4-FFF2-40B4-BE49-F238E27FC236}">
                  <a16:creationId xmlns:a16="http://schemas.microsoft.com/office/drawing/2014/main" id="{3AB052C0-F1F1-1D4D-839B-0ACDDABE9DE0}"/>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88" name="Freeform 36">
              <a:extLst>
                <a:ext uri="{FF2B5EF4-FFF2-40B4-BE49-F238E27FC236}">
                  <a16:creationId xmlns:a16="http://schemas.microsoft.com/office/drawing/2014/main" id="{294B22CF-DDCD-9C4C-9123-BEDD248CC9A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1589" name="Rectangle 37">
            <a:extLst>
              <a:ext uri="{FF2B5EF4-FFF2-40B4-BE49-F238E27FC236}">
                <a16:creationId xmlns:a16="http://schemas.microsoft.com/office/drawing/2014/main" id="{F60C72BE-1735-BE4E-80B9-F371A640AB8B}"/>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51590" name="Rectangle 38">
            <a:extLst>
              <a:ext uri="{FF2B5EF4-FFF2-40B4-BE49-F238E27FC236}">
                <a16:creationId xmlns:a16="http://schemas.microsoft.com/office/drawing/2014/main" id="{0FF38342-7AA9-A44A-9B16-BE053E2FE7E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1591" name="Rectangle 39">
            <a:extLst>
              <a:ext uri="{FF2B5EF4-FFF2-40B4-BE49-F238E27FC236}">
                <a16:creationId xmlns:a16="http://schemas.microsoft.com/office/drawing/2014/main" id="{1202151E-2725-EC4F-98ED-DAA4865F081A}"/>
              </a:ext>
            </a:extLst>
          </p:cNvPr>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latin typeface="+mn-lt"/>
                <a:ea typeface="ＭＳ Ｐゴシック" charset="0"/>
                <a:cs typeface="Arial" panose="020B0604020202020204" pitchFamily="34" charset="0"/>
              </a:defRPr>
            </a:lvl1pPr>
          </a:lstStyle>
          <a:p>
            <a:pPr>
              <a:defRPr/>
            </a:pPr>
            <a:endParaRPr lang="en-GB" dirty="0"/>
          </a:p>
        </p:txBody>
      </p:sp>
      <p:sp>
        <p:nvSpPr>
          <p:cNvPr id="151592" name="Rectangle 40">
            <a:extLst>
              <a:ext uri="{FF2B5EF4-FFF2-40B4-BE49-F238E27FC236}">
                <a16:creationId xmlns:a16="http://schemas.microsoft.com/office/drawing/2014/main" id="{7886BD6F-D959-9A4C-B0CD-DBC147302734}"/>
              </a:ext>
            </a:extLst>
          </p:cNvPr>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latin typeface="+mn-lt"/>
                <a:ea typeface="ＭＳ Ｐゴシック" charset="0"/>
                <a:cs typeface="Arial" panose="020B0604020202020204" pitchFamily="34" charset="0"/>
              </a:defRPr>
            </a:lvl1pPr>
          </a:lstStyle>
          <a:p>
            <a:pPr>
              <a:defRPr/>
            </a:pPr>
            <a:endParaRPr lang="en-GB" dirty="0"/>
          </a:p>
        </p:txBody>
      </p:sp>
      <p:sp>
        <p:nvSpPr>
          <p:cNvPr id="151593" name="Rectangle 41">
            <a:extLst>
              <a:ext uri="{FF2B5EF4-FFF2-40B4-BE49-F238E27FC236}">
                <a16:creationId xmlns:a16="http://schemas.microsoft.com/office/drawing/2014/main" id="{9A7927EB-B413-0F45-AE9F-8DE1296C3FFE}"/>
              </a:ext>
            </a:extLst>
          </p:cNvPr>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ahoma" panose="020B0604030504040204" pitchFamily="34" charset="0"/>
              </a:defRPr>
            </a:lvl1pPr>
          </a:lstStyle>
          <a:p>
            <a:fld id="{5E9E37BE-43E2-8947-B88D-24FA5B7739C8}" type="slidenum">
              <a:rPr lang="en-GB" altLang="en-US"/>
              <a:pPr/>
              <a:t>‹#›</a:t>
            </a:fld>
            <a:endParaRPr lang="en-GB" altLang="en-US"/>
          </a:p>
        </p:txBody>
      </p:sp>
    </p:spTree>
    <p:extLst>
      <p:ext uri="{BB962C8B-B14F-4D97-AF65-F5344CB8AC3E}">
        <p14:creationId xmlns:p14="http://schemas.microsoft.com/office/powerpoint/2010/main" val="1036150106"/>
      </p:ext>
    </p:extLst>
  </p:cSld>
  <p:clrMap bg1="dk2" tx1="lt1" bg2="dk1" tx2="lt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a:extLst>
              <a:ext uri="{FF2B5EF4-FFF2-40B4-BE49-F238E27FC236}">
                <a16:creationId xmlns:a16="http://schemas.microsoft.com/office/drawing/2014/main" id="{5BBE9B5B-B265-2846-A5F1-CC1EEF643ECB}"/>
              </a:ext>
            </a:extLst>
          </p:cNvPr>
          <p:cNvGrpSpPr>
            <a:grpSpLocks/>
          </p:cNvGrpSpPr>
          <p:nvPr/>
        </p:nvGrpSpPr>
        <p:grpSpPr bwMode="auto">
          <a:xfrm>
            <a:off x="0" y="0"/>
            <a:ext cx="9159875" cy="6858000"/>
            <a:chOff x="0" y="0"/>
            <a:chExt cx="5770" cy="4320"/>
          </a:xfrm>
        </p:grpSpPr>
        <p:sp>
          <p:nvSpPr>
            <p:cNvPr id="154627" name="Rectangle 3">
              <a:extLst>
                <a:ext uri="{FF2B5EF4-FFF2-40B4-BE49-F238E27FC236}">
                  <a16:creationId xmlns:a16="http://schemas.microsoft.com/office/drawing/2014/main" id="{1892AFAD-C2D0-6544-A2DB-D91998FF728F}"/>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77" name="Rectangle 4">
              <a:extLst>
                <a:ext uri="{FF2B5EF4-FFF2-40B4-BE49-F238E27FC236}">
                  <a16:creationId xmlns:a16="http://schemas.microsoft.com/office/drawing/2014/main" id="{9CE702C4-434E-7D41-A160-59F4771F1775}"/>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78" name="Rectangle 5">
              <a:extLst>
                <a:ext uri="{FF2B5EF4-FFF2-40B4-BE49-F238E27FC236}">
                  <a16:creationId xmlns:a16="http://schemas.microsoft.com/office/drawing/2014/main" id="{332F4F9B-51DD-E644-9ADA-680D7A4CC0CC}"/>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79" name="Rectangle 6">
              <a:extLst>
                <a:ext uri="{FF2B5EF4-FFF2-40B4-BE49-F238E27FC236}">
                  <a16:creationId xmlns:a16="http://schemas.microsoft.com/office/drawing/2014/main" id="{759466D8-4D91-C74D-8779-B5459829923D}"/>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0" name="Rectangle 7">
              <a:extLst>
                <a:ext uri="{FF2B5EF4-FFF2-40B4-BE49-F238E27FC236}">
                  <a16:creationId xmlns:a16="http://schemas.microsoft.com/office/drawing/2014/main" id="{EA0CB758-4913-FA45-805F-7F4FC3E63794}"/>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1" name="Rectangle 8">
              <a:extLst>
                <a:ext uri="{FF2B5EF4-FFF2-40B4-BE49-F238E27FC236}">
                  <a16:creationId xmlns:a16="http://schemas.microsoft.com/office/drawing/2014/main" id="{A6309ACC-248C-934C-9992-92D30DCE560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33" name="Rectangle 9">
              <a:extLst>
                <a:ext uri="{FF2B5EF4-FFF2-40B4-BE49-F238E27FC236}">
                  <a16:creationId xmlns:a16="http://schemas.microsoft.com/office/drawing/2014/main" id="{8828F66A-7422-B04C-B592-E94619FFB942}"/>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54634" name="Rectangle 10">
              <a:extLst>
                <a:ext uri="{FF2B5EF4-FFF2-40B4-BE49-F238E27FC236}">
                  <a16:creationId xmlns:a16="http://schemas.microsoft.com/office/drawing/2014/main" id="{46543B94-4C5C-A241-82B0-4B95807342F1}"/>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84" name="Rectangle 11">
              <a:extLst>
                <a:ext uri="{FF2B5EF4-FFF2-40B4-BE49-F238E27FC236}">
                  <a16:creationId xmlns:a16="http://schemas.microsoft.com/office/drawing/2014/main" id="{E03DF879-01D4-3D4A-BDDA-0B46A669F514}"/>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5" name="Rectangle 12">
              <a:extLst>
                <a:ext uri="{FF2B5EF4-FFF2-40B4-BE49-F238E27FC236}">
                  <a16:creationId xmlns:a16="http://schemas.microsoft.com/office/drawing/2014/main" id="{7D83EF68-D9E6-DD42-8167-EC2328474778}"/>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6" name="Rectangle 13">
              <a:extLst>
                <a:ext uri="{FF2B5EF4-FFF2-40B4-BE49-F238E27FC236}">
                  <a16:creationId xmlns:a16="http://schemas.microsoft.com/office/drawing/2014/main" id="{07979993-A828-A445-8735-15F49E46BBEC}"/>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7" name="Rectangle 14">
              <a:extLst>
                <a:ext uri="{FF2B5EF4-FFF2-40B4-BE49-F238E27FC236}">
                  <a16:creationId xmlns:a16="http://schemas.microsoft.com/office/drawing/2014/main" id="{23595AA0-0A89-A74A-A38A-7D200942440D}"/>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39" name="Rectangle 15">
              <a:extLst>
                <a:ext uri="{FF2B5EF4-FFF2-40B4-BE49-F238E27FC236}">
                  <a16:creationId xmlns:a16="http://schemas.microsoft.com/office/drawing/2014/main" id="{7D88F95D-B7CE-434F-81B7-542151560F8F}"/>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89" name="Rectangle 16">
              <a:extLst>
                <a:ext uri="{FF2B5EF4-FFF2-40B4-BE49-F238E27FC236}">
                  <a16:creationId xmlns:a16="http://schemas.microsoft.com/office/drawing/2014/main" id="{90085E4F-1802-1140-9E4C-DB564E07DB94}"/>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41" name="Rectangle 17">
              <a:extLst>
                <a:ext uri="{FF2B5EF4-FFF2-40B4-BE49-F238E27FC236}">
                  <a16:creationId xmlns:a16="http://schemas.microsoft.com/office/drawing/2014/main" id="{CBC29EFB-0393-7442-B6F8-C950CA5A3242}"/>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91" name="Rectangle 18">
              <a:extLst>
                <a:ext uri="{FF2B5EF4-FFF2-40B4-BE49-F238E27FC236}">
                  <a16:creationId xmlns:a16="http://schemas.microsoft.com/office/drawing/2014/main" id="{5D17E9AD-3233-2943-ACEE-7EDB39F84A3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43" name="Rectangle 19">
              <a:extLst>
                <a:ext uri="{FF2B5EF4-FFF2-40B4-BE49-F238E27FC236}">
                  <a16:creationId xmlns:a16="http://schemas.microsoft.com/office/drawing/2014/main" id="{6112923D-38B2-B548-95A9-DF4CB056D312}"/>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93" name="Rectangle 20">
              <a:extLst>
                <a:ext uri="{FF2B5EF4-FFF2-40B4-BE49-F238E27FC236}">
                  <a16:creationId xmlns:a16="http://schemas.microsoft.com/office/drawing/2014/main" id="{CDF9273D-ECCF-4640-8D2C-1BEBA102F87D}"/>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94" name="Rectangle 21">
              <a:extLst>
                <a:ext uri="{FF2B5EF4-FFF2-40B4-BE49-F238E27FC236}">
                  <a16:creationId xmlns:a16="http://schemas.microsoft.com/office/drawing/2014/main" id="{A0DE1B4F-1AC6-784F-8039-E0293E80A6FA}"/>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95" name="Freeform 22">
              <a:extLst>
                <a:ext uri="{FF2B5EF4-FFF2-40B4-BE49-F238E27FC236}">
                  <a16:creationId xmlns:a16="http://schemas.microsoft.com/office/drawing/2014/main" id="{9CE44E20-4246-3848-92A4-90B9BB1D95A7}"/>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54647" name="Freeform 23">
              <a:extLst>
                <a:ext uri="{FF2B5EF4-FFF2-40B4-BE49-F238E27FC236}">
                  <a16:creationId xmlns:a16="http://schemas.microsoft.com/office/drawing/2014/main" id="{34D2AF0B-4D29-0644-8B37-E81011596D9F}"/>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4648" name="Rectangle 24">
            <a:extLst>
              <a:ext uri="{FF2B5EF4-FFF2-40B4-BE49-F238E27FC236}">
                <a16:creationId xmlns:a16="http://schemas.microsoft.com/office/drawing/2014/main" id="{37930932-54AC-B94B-9C56-7513FA9EF694}"/>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GB" dirty="0"/>
              <a:t>Click to edit Master title style</a:t>
            </a:r>
          </a:p>
        </p:txBody>
      </p:sp>
      <p:sp>
        <p:nvSpPr>
          <p:cNvPr id="154649" name="Rectangle 25">
            <a:extLst>
              <a:ext uri="{FF2B5EF4-FFF2-40B4-BE49-F238E27FC236}">
                <a16:creationId xmlns:a16="http://schemas.microsoft.com/office/drawing/2014/main" id="{FF5B3B9F-F27D-124D-9F84-1D18FB154093}"/>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4650" name="Rectangle 26">
            <a:extLst>
              <a:ext uri="{FF2B5EF4-FFF2-40B4-BE49-F238E27FC236}">
                <a16:creationId xmlns:a16="http://schemas.microsoft.com/office/drawing/2014/main" id="{A03BB128-79F0-F941-A894-B6AF9A503B6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defRPr/>
            </a:pPr>
            <a:endParaRPr lang="en-GB" dirty="0"/>
          </a:p>
        </p:txBody>
      </p:sp>
      <p:sp>
        <p:nvSpPr>
          <p:cNvPr id="154651" name="Rectangle 27">
            <a:extLst>
              <a:ext uri="{FF2B5EF4-FFF2-40B4-BE49-F238E27FC236}">
                <a16:creationId xmlns:a16="http://schemas.microsoft.com/office/drawing/2014/main" id="{43744B7C-094A-EB43-9B31-4EB2E5304725}"/>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panose="020B0604030504040204" pitchFamily="34" charset="0"/>
              </a:defRPr>
            </a:lvl1pPr>
          </a:lstStyle>
          <a:p>
            <a:fld id="{97B6A460-4DD1-2345-AC55-8150B4A16EB3}" type="slidenum">
              <a:rPr lang="en-GB" altLang="en-US"/>
              <a:pPr/>
              <a:t>‹#›</a:t>
            </a:fld>
            <a:endParaRPr lang="en-GB" altLang="en-US"/>
          </a:p>
        </p:txBody>
      </p:sp>
      <p:sp>
        <p:nvSpPr>
          <p:cNvPr id="154652" name="Rectangle 28">
            <a:extLst>
              <a:ext uri="{FF2B5EF4-FFF2-40B4-BE49-F238E27FC236}">
                <a16:creationId xmlns:a16="http://schemas.microsoft.com/office/drawing/2014/main" id="{D643C569-1996-3A46-82DD-CE5198331C07}"/>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815531263"/>
      </p:ext>
    </p:extLst>
  </p:cSld>
  <p:clrMap bg1="dk2" tx1="lt1" bg2="dk1" tx2="lt2" accent1="accent1" accent2="accent2" accent3="accent3" accent4="accent4" accent5="accent5" accent6="accent6" hlink="hlink" folHlink="folHlink"/>
  <p:sldLayoutIdLst>
    <p:sldLayoutId id="2147488034" r:id="rId1"/>
    <p:sldLayoutId id="2147488035" r:id="rId2"/>
    <p:sldLayoutId id="2147488036" r:id="rId3"/>
    <p:sldLayoutId id="2147488037" r:id="rId4"/>
    <p:sldLayoutId id="2147488038" r:id="rId5"/>
    <p:sldLayoutId id="2147488039" r:id="rId6"/>
    <p:sldLayoutId id="2147488040" r:id="rId7"/>
    <p:sldLayoutId id="2147488041" r:id="rId8"/>
    <p:sldLayoutId id="2147488042" r:id="rId9"/>
    <p:sldLayoutId id="2147488043" r:id="rId10"/>
    <p:sldLayoutId id="2147488044" r:id="rId11"/>
  </p:sldLayoutIdLst>
  <p:txStyles>
    <p:titleStyle>
      <a:lvl1pPr algn="ctr" rtl="0" eaLnBrk="0" fontAlgn="base" hangingPunct="0">
        <a:spcBef>
          <a:spcPct val="0"/>
        </a:spcBef>
        <a:spcAft>
          <a:spcPct val="0"/>
        </a:spcAft>
        <a:defRPr sz="42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3792700-E178-2C46-95A9-DEF33D8637A7}" type="slidenum">
              <a:rPr lang="en-GB" smtClean="0"/>
              <a:pPr>
                <a:defRPr/>
              </a:pPr>
              <a:t>‹#›</a:t>
            </a:fld>
            <a:endParaRPr lang="en-GB" dirty="0"/>
          </a:p>
        </p:txBody>
      </p:sp>
    </p:spTree>
    <p:extLst>
      <p:ext uri="{BB962C8B-B14F-4D97-AF65-F5344CB8AC3E}">
        <p14:creationId xmlns:p14="http://schemas.microsoft.com/office/powerpoint/2010/main" val="199418581"/>
      </p:ext>
    </p:extLst>
  </p:cSld>
  <p:clrMap bg1="lt1" tx1="dk1" bg2="lt2" tx2="dk2" accent1="accent1" accent2="accent2" accent3="accent3" accent4="accent4" accent5="accent5" accent6="accent6" hlink="hlink" folHlink="folHlink"/>
  <p:sldLayoutIdLst>
    <p:sldLayoutId id="2147488046" r:id="rId1"/>
    <p:sldLayoutId id="2147488047" r:id="rId2"/>
    <p:sldLayoutId id="2147488048" r:id="rId3"/>
    <p:sldLayoutId id="2147488049" r:id="rId4"/>
    <p:sldLayoutId id="2147488050" r:id="rId5"/>
    <p:sldLayoutId id="2147488051" r:id="rId6"/>
    <p:sldLayoutId id="2147488052" r:id="rId7"/>
    <p:sldLayoutId id="2147488053" r:id="rId8"/>
    <p:sldLayoutId id="2147488054" r:id="rId9"/>
    <p:sldLayoutId id="2147488055" r:id="rId10"/>
    <p:sldLayoutId id="21474880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extLst>
      <p:ext uri="{BB962C8B-B14F-4D97-AF65-F5344CB8AC3E}">
        <p14:creationId xmlns:p14="http://schemas.microsoft.com/office/powerpoint/2010/main" val="2763880697"/>
      </p:ext>
    </p:extLst>
  </p:cSld>
  <p:clrMap bg1="dk2" tx1="lt1" bg2="dk1" tx2="lt2" accent1="accent1" accent2="accent2" accent3="accent3" accent4="accent4" accent5="accent5" accent6="accent6" hlink="hlink" folHlink="folHlink"/>
  <p:sldLayoutIdLst>
    <p:sldLayoutId id="2147488058" r:id="rId1"/>
    <p:sldLayoutId id="2147488059" r:id="rId2"/>
    <p:sldLayoutId id="2147488060" r:id="rId3"/>
    <p:sldLayoutId id="2147488061" r:id="rId4"/>
    <p:sldLayoutId id="2147488062" r:id="rId5"/>
    <p:sldLayoutId id="2147488063" r:id="rId6"/>
    <p:sldLayoutId id="2147488064" r:id="rId7"/>
    <p:sldLayoutId id="2147488065" r:id="rId8"/>
    <p:sldLayoutId id="2147488066" r:id="rId9"/>
    <p:sldLayoutId id="2147488067" r:id="rId10"/>
    <p:sldLayoutId id="2147488068" r:id="rId11"/>
    <p:sldLayoutId id="2147488069"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Tree>
    <p:extLst>
      <p:ext uri="{BB962C8B-B14F-4D97-AF65-F5344CB8AC3E}">
        <p14:creationId xmlns:p14="http://schemas.microsoft.com/office/powerpoint/2010/main" val="2850942957"/>
      </p:ext>
    </p:extLst>
  </p:cSld>
  <p:clrMap bg1="dk2" tx1="lt1" bg2="dk1" tx2="lt2" accent1="accent1" accent2="accent2" accent3="accent3" accent4="accent4" accent5="accent5" accent6="accent6" hlink="hlink" folHlink="folHlink"/>
  <p:sldLayoutIdLst>
    <p:sldLayoutId id="2147488071" r:id="rId1"/>
    <p:sldLayoutId id="2147488072" r:id="rId2"/>
    <p:sldLayoutId id="2147488073" r:id="rId3"/>
    <p:sldLayoutId id="2147488074" r:id="rId4"/>
    <p:sldLayoutId id="2147488075" r:id="rId5"/>
    <p:sldLayoutId id="2147488076" r:id="rId6"/>
    <p:sldLayoutId id="2147488077" r:id="rId7"/>
    <p:sldLayoutId id="2147488078" r:id="rId8"/>
    <p:sldLayoutId id="2147488079" r:id="rId9"/>
    <p:sldLayoutId id="2147488080" r:id="rId10"/>
    <p:sldLayoutId id="214748808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8C346F3-C413-D34E-A839-237409E76F16}" type="slidenum">
              <a:rPr lang="en-US" smtClean="0"/>
              <a:pPr>
                <a:defRPr/>
              </a:pPr>
              <a:t>‹#›</a:t>
            </a:fld>
            <a:endParaRPr lang="en-US" dirty="0"/>
          </a:p>
        </p:txBody>
      </p:sp>
    </p:spTree>
    <p:extLst>
      <p:ext uri="{BB962C8B-B14F-4D97-AF65-F5344CB8AC3E}">
        <p14:creationId xmlns:p14="http://schemas.microsoft.com/office/powerpoint/2010/main" val="180420639"/>
      </p:ext>
    </p:extLst>
  </p:cSld>
  <p:clrMap bg1="lt1" tx1="dk1" bg2="lt2" tx2="dk2" accent1="accent1" accent2="accent2" accent3="accent3" accent4="accent4" accent5="accent5" accent6="accent6" hlink="hlink" folHlink="folHlink"/>
  <p:sldLayoutIdLst>
    <p:sldLayoutId id="2147488083" r:id="rId1"/>
    <p:sldLayoutId id="2147488084" r:id="rId2"/>
    <p:sldLayoutId id="2147488085" r:id="rId3"/>
    <p:sldLayoutId id="2147488086" r:id="rId4"/>
    <p:sldLayoutId id="2147488087" r:id="rId5"/>
    <p:sldLayoutId id="2147488088" r:id="rId6"/>
    <p:sldLayoutId id="2147488089" r:id="rId7"/>
    <p:sldLayoutId id="2147488090" r:id="rId8"/>
    <p:sldLayoutId id="2147488091" r:id="rId9"/>
    <p:sldLayoutId id="2147488092" r:id="rId10"/>
    <p:sldLayoutId id="214748809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842702"/>
      </p:ext>
    </p:extLst>
  </p:cSld>
  <p:clrMap bg1="dk2" tx1="lt1" bg2="dk1" tx2="lt2" accent1="accent1" accent2="accent2" accent3="accent3" accent4="accent4" accent5="accent5" accent6="accent6" hlink="hlink" folHlink="folHlink"/>
  <p:sldLayoutIdLst>
    <p:sldLayoutId id="2147488095" r:id="rId1"/>
    <p:sldLayoutId id="2147488096" r:id="rId2"/>
    <p:sldLayoutId id="2147488097" r:id="rId3"/>
    <p:sldLayoutId id="2147488098" r:id="rId4"/>
    <p:sldLayoutId id="2147488099" r:id="rId5"/>
    <p:sldLayoutId id="2147488100" r:id="rId6"/>
    <p:sldLayoutId id="2147488101" r:id="rId7"/>
    <p:sldLayoutId id="2147488102" r:id="rId8"/>
    <p:sldLayoutId id="2147488103" r:id="rId9"/>
    <p:sldLayoutId id="2147488104" r:id="rId10"/>
    <p:sldLayoutId id="214748810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1224129993"/>
      </p:ext>
    </p:extLst>
  </p:cSld>
  <p:clrMap bg1="lt1" tx1="dk1" bg2="lt2" tx2="dk2" accent1="accent1" accent2="accent2" accent3="accent3" accent4="accent4" accent5="accent5" accent6="accent6" hlink="hlink" folHlink="folHlink"/>
  <p:sldLayoutIdLst>
    <p:sldLayoutId id="2147488107" r:id="rId1"/>
    <p:sldLayoutId id="2147488108" r:id="rId2"/>
    <p:sldLayoutId id="2147488109" r:id="rId3"/>
    <p:sldLayoutId id="2147488110" r:id="rId4"/>
    <p:sldLayoutId id="2147488111" r:id="rId5"/>
    <p:sldLayoutId id="2147488112" r:id="rId6"/>
    <p:sldLayoutId id="2147488113" r:id="rId7"/>
    <p:sldLayoutId id="2147488114" r:id="rId8"/>
    <p:sldLayoutId id="2147488115" r:id="rId9"/>
    <p:sldLayoutId id="2147488116" r:id="rId10"/>
    <p:sldLayoutId id="2147488117" r:id="rId11"/>
    <p:sldLayoutId id="2147488118" r:id="rId12"/>
    <p:sldLayoutId id="2147488119" r:id="rId13"/>
    <p:sldLayoutId id="214748812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67"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00000"/>
                  </a:outerShdw>
                </a:effectLst>
                <a:latin typeface="Arial" panose="020B0604020202020204" pitchFamily="34" charset="0"/>
              </a:defRPr>
            </a:lvl1pPr>
          </a:lstStyle>
          <a:p>
            <a:pPr>
              <a:defRPr/>
            </a:pPr>
            <a:fld id="{A065B675-92B9-7B48-83FA-EB40FF368785}" type="slidenum">
              <a:rPr lang="en-US" smtClean="0"/>
              <a:pPr>
                <a:defRPr/>
              </a:pPr>
              <a:t>‹#›</a:t>
            </a:fld>
            <a:endParaRPr lang="en-US" dirty="0"/>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8915935"/>
      </p:ext>
    </p:extLst>
  </p:cSld>
  <p:clrMap bg1="dk2" tx1="lt1" bg2="dk1" tx2="lt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 id="2147488134" r:id="rId13"/>
    <p:sldLayoutId id="2147488135"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7412" r:id="rId1"/>
    <p:sldLayoutId id="2147487413" r:id="rId2"/>
    <p:sldLayoutId id="2147487414" r:id="rId3"/>
    <p:sldLayoutId id="2147487415" r:id="rId4"/>
    <p:sldLayoutId id="2147487416" r:id="rId5"/>
    <p:sldLayoutId id="2147487417" r:id="rId6"/>
    <p:sldLayoutId id="2147487418" r:id="rId7"/>
    <p:sldLayoutId id="2147487419" r:id="rId8"/>
    <p:sldLayoutId id="2147487420" r:id="rId9"/>
    <p:sldLayoutId id="2147487421" r:id="rId10"/>
    <p:sldLayoutId id="214748742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b="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b="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b="0">
                <a:solidFill>
                  <a:srgbClr val="FFFFFF"/>
                </a:solidFill>
                <a:latin typeface="Arial Black" charset="0"/>
              </a:defRPr>
            </a:lvl1pPr>
          </a:lstStyle>
          <a:p>
            <a:pPr>
              <a:defRPr/>
            </a:pPr>
            <a:fld id="{4C9AB938-F249-B649-B6BB-EC49CEA8DA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27"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5AA8DE-A70E-784A-83B2-FD29F3449487}"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7444" r:id="rId1"/>
    <p:sldLayoutId id="2147487445" r:id="rId2"/>
    <p:sldLayoutId id="2147487446" r:id="rId3"/>
    <p:sldLayoutId id="2147487447" r:id="rId4"/>
    <p:sldLayoutId id="2147487448" r:id="rId5"/>
    <p:sldLayoutId id="2147487449" r:id="rId6"/>
    <p:sldLayoutId id="2147487450" r:id="rId7"/>
    <p:sldLayoutId id="2147487451" r:id="rId8"/>
    <p:sldLayoutId id="2147487452" r:id="rId9"/>
    <p:sldLayoutId id="2147487453" r:id="rId10"/>
    <p:sldLayoutId id="214748745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55" r:id="rId1"/>
    <p:sldLayoutId id="2147487456" r:id="rId2"/>
    <p:sldLayoutId id="2147487457" r:id="rId3"/>
    <p:sldLayoutId id="2147487458" r:id="rId4"/>
    <p:sldLayoutId id="2147487459" r:id="rId5"/>
    <p:sldLayoutId id="2147487460" r:id="rId6"/>
    <p:sldLayoutId id="2147487461" r:id="rId7"/>
    <p:sldLayoutId id="2147487462" r:id="rId8"/>
    <p:sldLayoutId id="2147487463" r:id="rId9"/>
    <p:sldLayoutId id="2147487464" r:id="rId10"/>
    <p:sldLayoutId id="2147487465" r:id="rId11"/>
    <p:sldLayoutId id="2147487466"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89" r:id="rId1"/>
    <p:sldLayoutId id="2147487490" r:id="rId2"/>
    <p:sldLayoutId id="2147487491" r:id="rId3"/>
    <p:sldLayoutId id="2147487492" r:id="rId4"/>
    <p:sldLayoutId id="2147487493" r:id="rId5"/>
    <p:sldLayoutId id="2147487494" r:id="rId6"/>
    <p:sldLayoutId id="2147487495" r:id="rId7"/>
    <p:sldLayoutId id="2147487496" r:id="rId8"/>
    <p:sldLayoutId id="2147487497" r:id="rId9"/>
    <p:sldLayoutId id="2147487498" r:id="rId10"/>
    <p:sldLayoutId id="214748749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7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65.xml"/><Relationship Id="rId5" Type="http://schemas.openxmlformats.org/officeDocument/2006/relationships/image" Target="../media/image103.jpeg"/><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65.xml"/><Relationship Id="rId4" Type="http://schemas.openxmlformats.org/officeDocument/2006/relationships/image" Target="../media/image106.jpeg"/></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65.xml"/><Relationship Id="rId1" Type="http://schemas.openxmlformats.org/officeDocument/2006/relationships/themeOverride" Target="../theme/themeOverride3.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65.xml"/><Relationship Id="rId1" Type="http://schemas.openxmlformats.org/officeDocument/2006/relationships/themeOverride" Target="../theme/themeOverride4.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65.xml"/><Relationship Id="rId1" Type="http://schemas.openxmlformats.org/officeDocument/2006/relationships/themeOverride" Target="../theme/themeOverride5.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65.xml"/><Relationship Id="rId1" Type="http://schemas.openxmlformats.org/officeDocument/2006/relationships/themeOverride" Target="../theme/themeOverride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65.xml"/><Relationship Id="rId4" Type="http://schemas.openxmlformats.org/officeDocument/2006/relationships/image" Target="../media/image109.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65.xml"/><Relationship Id="rId1" Type="http://schemas.openxmlformats.org/officeDocument/2006/relationships/themeOverride" Target="../theme/themeOverride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65.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5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5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5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0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5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5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5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5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209.xml"/></Relationships>
</file>

<file path=ppt/slides/_rels/slide1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1.xml"/><Relationship Id="rId1" Type="http://schemas.openxmlformats.org/officeDocument/2006/relationships/slideLayout" Target="../slideLayouts/slideLayout209.xml"/></Relationships>
</file>

<file path=ppt/slides/_rels/slide1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2.xml"/><Relationship Id="rId1" Type="http://schemas.openxmlformats.org/officeDocument/2006/relationships/slideLayout" Target="../slideLayouts/slideLayout209.xml"/></Relationships>
</file>

<file path=ppt/slides/_rels/slide1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3.xml"/><Relationship Id="rId1" Type="http://schemas.openxmlformats.org/officeDocument/2006/relationships/slideLayout" Target="../slideLayouts/slideLayout20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09.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54.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4.xml"/></Relationships>
</file>

<file path=ppt/slides/_rels/slide13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4.xml"/></Relationships>
</file>

<file path=ppt/slides/_rels/slide13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5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54.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4.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5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09.xml"/></Relationships>
</file>

<file path=ppt/slides/_rels/slide14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54.xml"/></Relationships>
</file>

<file path=ppt/slides/_rels/slide1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4.xml"/></Relationships>
</file>

<file path=ppt/slides/_rels/slide14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09.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54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4.xml"/><Relationship Id="rId1" Type="http://schemas.openxmlformats.org/officeDocument/2006/relationships/slideLayout" Target="../slideLayouts/slideLayout54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0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310.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0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3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3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0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16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08.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23.xml"/></Relationships>
</file>

<file path=ppt/slides/_rels/slide1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7.xml"/><Relationship Id="rId1" Type="http://schemas.openxmlformats.org/officeDocument/2006/relationships/slideLayout" Target="../slideLayouts/slideLayout329.xml"/><Relationship Id="rId4" Type="http://schemas.openxmlformats.org/officeDocument/2006/relationships/image" Target="../media/image13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09.xml"/></Relationships>
</file>

<file path=ppt/slides/_rels/slide17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535.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8.xml"/><Relationship Id="rId1" Type="http://schemas.openxmlformats.org/officeDocument/2006/relationships/slideLayout" Target="../slideLayouts/slideLayout15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1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1.xml"/><Relationship Id="rId1" Type="http://schemas.openxmlformats.org/officeDocument/2006/relationships/slideLayout" Target="../slideLayouts/slideLayout143.xml"/><Relationship Id="rId4" Type="http://schemas.openxmlformats.org/officeDocument/2006/relationships/image" Target="../media/image136.jpeg"/></Relationships>
</file>

<file path=ppt/slides/_rels/slide17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54.xml"/></Relationships>
</file>

<file path=ppt/slides/_rels/slide1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1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17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4.xml"/></Relationships>
</file>

<file path=ppt/slides/_rels/slide17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09.xml"/></Relationships>
</file>

<file path=ppt/slides/_rels/slide18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18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18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18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18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54.xml"/></Relationships>
</file>

<file path=ppt/slides/_rels/slide18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18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09.xml"/></Relationships>
</file>

<file path=ppt/slides/_rels/slide190.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2.xml"/><Relationship Id="rId1" Type="http://schemas.openxmlformats.org/officeDocument/2006/relationships/slideLayout" Target="../slideLayouts/slideLayout480.xml"/></Relationships>
</file>

<file path=ppt/slides/_rels/slide19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3.xml"/><Relationship Id="rId1" Type="http://schemas.openxmlformats.org/officeDocument/2006/relationships/slideLayout" Target="../slideLayouts/slideLayout480.xml"/></Relationships>
</file>

<file path=ppt/slides/_rels/slide1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4.xml"/><Relationship Id="rId1" Type="http://schemas.openxmlformats.org/officeDocument/2006/relationships/slideLayout" Target="../slideLayouts/slideLayout491.xml"/><Relationship Id="rId4" Type="http://schemas.openxmlformats.org/officeDocument/2006/relationships/image" Target="../media/image146.png"/></Relationships>
</file>

<file path=ppt/slides/_rels/slide19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485.xml"/><Relationship Id="rId4" Type="http://schemas.openxmlformats.org/officeDocument/2006/relationships/image" Target="../media/image145.jpeg"/></Relationships>
</file>

<file path=ppt/slides/_rels/slide19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6.xml"/><Relationship Id="rId1" Type="http://schemas.openxmlformats.org/officeDocument/2006/relationships/slideLayout" Target="../slideLayouts/slideLayout485.xml"/><Relationship Id="rId4" Type="http://schemas.openxmlformats.org/officeDocument/2006/relationships/image" Target="../media/image148.jpeg"/></Relationships>
</file>

<file path=ppt/slides/_rels/slide19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7.xml"/><Relationship Id="rId1" Type="http://schemas.openxmlformats.org/officeDocument/2006/relationships/slideLayout" Target="../slideLayouts/slideLayout485.xml"/><Relationship Id="rId4" Type="http://schemas.openxmlformats.org/officeDocument/2006/relationships/image" Target="../media/image149.jpeg"/></Relationships>
</file>

<file path=ppt/slides/_rels/slide1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8.xml"/><Relationship Id="rId1" Type="http://schemas.openxmlformats.org/officeDocument/2006/relationships/slideLayout" Target="../slideLayouts/slideLayout5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9.xml"/><Relationship Id="rId1" Type="http://schemas.openxmlformats.org/officeDocument/2006/relationships/slideLayout" Target="../slideLayouts/slideLayout5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525.xml"/></Relationships>
</file>

<file path=ppt/slides/_rels/slide2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74.xml"/></Relationships>
</file>

<file path=ppt/slides/_rels/slide20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85.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85.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101.xml"/></Relationships>
</file>

<file path=ppt/slides/_rels/slide20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0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7.xml"/></Relationships>
</file>

<file path=ppt/slides/_rels/slide2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6.xml"/><Relationship Id="rId1" Type="http://schemas.openxmlformats.org/officeDocument/2006/relationships/slideLayout" Target="../slideLayouts/slideLayout12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4.xml"/></Relationships>
</file>

<file path=ppt/slides/_rels/slide21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9.xml"/><Relationship Id="rId1" Type="http://schemas.openxmlformats.org/officeDocument/2006/relationships/slideLayout" Target="../slideLayouts/slideLayout51.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0.xml"/><Relationship Id="rId1" Type="http://schemas.openxmlformats.org/officeDocument/2006/relationships/slideLayout" Target="../slideLayouts/slideLayout51.xml"/></Relationships>
</file>

<file path=ppt/slides/_rels/slide21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1.xml"/><Relationship Id="rId1" Type="http://schemas.openxmlformats.org/officeDocument/2006/relationships/slideLayout" Target="../slideLayouts/slideLayout51.xml"/></Relationships>
</file>

<file path=ppt/slides/_rels/slide21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2.xml"/><Relationship Id="rId1" Type="http://schemas.openxmlformats.org/officeDocument/2006/relationships/slideLayout" Target="../slideLayouts/slideLayout51.xml"/></Relationships>
</file>

<file path=ppt/slides/_rels/slide2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3.xml"/><Relationship Id="rId1"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4.xml"/><Relationship Id="rId1" Type="http://schemas.openxmlformats.org/officeDocument/2006/relationships/slideLayout" Target="../slideLayouts/slideLayout5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4.xml"/></Relationships>
</file>

<file path=ppt/slides/_rels/slide21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07.xml"/><Relationship Id="rId1" Type="http://schemas.openxmlformats.org/officeDocument/2006/relationships/slideLayout" Target="../slideLayouts/slideLayout72.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9.xml"/></Relationships>
</file>

<file path=ppt/slides/_rels/slide2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9.xml"/><Relationship Id="rId1" Type="http://schemas.openxmlformats.org/officeDocument/2006/relationships/slideLayout" Target="../slideLayouts/slideLayout44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2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0.xml"/><Relationship Id="rId1" Type="http://schemas.openxmlformats.org/officeDocument/2006/relationships/slideLayout" Target="../slideLayouts/slideLayout452.xml"/><Relationship Id="rId4" Type="http://schemas.openxmlformats.org/officeDocument/2006/relationships/image" Target="../media/image168.png"/></Relationships>
</file>

<file path=ppt/slides/_rels/slide22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1.xml"/><Relationship Id="rId1" Type="http://schemas.openxmlformats.org/officeDocument/2006/relationships/slideLayout" Target="../slideLayouts/slideLayout44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5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68.xml"/></Relationships>
</file>

<file path=ppt/slides/_rels/slide22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14.xml"/><Relationship Id="rId1" Type="http://schemas.openxmlformats.org/officeDocument/2006/relationships/slideLayout" Target="../slideLayouts/slideLayout44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46.xml"/></Relationships>
</file>

<file path=ppt/slides/_rels/slide228.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224.xml"/></Relationships>
</file>

<file path=ppt/slides/_rels/slide229.x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slideLayout" Target="../slideLayouts/slideLayout22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30.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224.xml"/></Relationships>
</file>

<file path=ppt/slides/_rels/slide2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3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54.xml"/></Relationships>
</file>

<file path=ppt/slides/_rels/slide23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5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4.xml"/></Relationships>
</file>

<file path=ppt/slides/_rels/slide23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4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4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4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5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4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54.xml"/></Relationships>
</file>

<file path=ppt/slides/_rels/slide24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4.xml"/></Relationships>
</file>

<file path=ppt/slides/_rels/slide24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5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5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54.xml"/></Relationships>
</file>

<file path=ppt/slides/_rels/slide2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4.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3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1.xml"/><Relationship Id="rId1" Type="http://schemas.openxmlformats.org/officeDocument/2006/relationships/slideLayout" Target="../slideLayouts/slideLayout20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2.xml"/><Relationship Id="rId1" Type="http://schemas.openxmlformats.org/officeDocument/2006/relationships/slideLayout" Target="../slideLayouts/slideLayout254.xml"/></Relationships>
</file>

<file path=ppt/slides/_rels/slide26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54.xml"/></Relationships>
</file>

<file path=ppt/slides/_rels/slide2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6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5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6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7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7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7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54.xml"/></Relationships>
</file>

<file path=ppt/slides/_rels/slide27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7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7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54.xml"/></Relationships>
</file>

<file path=ppt/slides/_rels/slide27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95.xml"/></Relationships>
</file>

<file path=ppt/slides/_rels/slide28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8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54.xml"/></Relationships>
</file>

<file path=ppt/slides/_rels/slide2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8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54.xml"/></Relationships>
</file>

<file path=ppt/slides/_rels/slide28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54.xml"/></Relationships>
</file>

<file path=ppt/slides/_rels/slide2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28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5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8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54.xml"/><Relationship Id="rId4" Type="http://schemas.openxmlformats.org/officeDocument/2006/relationships/image" Target="../media/image190.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97.xml"/></Relationships>
</file>

<file path=ppt/slides/_rels/slide29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9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9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4.xml"/></Relationships>
</file>

<file path=ppt/slides/_rels/slide29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5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9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54.xml"/></Relationships>
</file>

<file path=ppt/slides/_rels/slide29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54.xml"/></Relationships>
</file>

<file path=ppt/slides/_rels/slide29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0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81.xml"/></Relationships>
</file>

<file path=ppt/slides/_rels/slide3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3.xml"/><Relationship Id="rId1" Type="http://schemas.openxmlformats.org/officeDocument/2006/relationships/slideLayout" Target="../slideLayouts/slideLayout20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0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54.xml"/></Relationships>
</file>

<file path=ppt/slides/_rels/slide3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0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54.xml"/></Relationships>
</file>

<file path=ppt/slides/_rels/slide30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5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81.xml"/></Relationships>
</file>

<file path=ppt/slides/_rels/slide31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254.xml"/></Relationships>
</file>

<file path=ppt/slides/_rels/slide31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54.xml"/></Relationships>
</file>

<file path=ppt/slides/_rels/slide31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54.xml"/></Relationships>
</file>

<file path=ppt/slides/_rels/slide31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54.xml"/></Relationships>
</file>

<file path=ppt/slides/_rels/slide3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4.xml"/><Relationship Id="rId1" Type="http://schemas.openxmlformats.org/officeDocument/2006/relationships/slideLayout" Target="../slideLayouts/slideLayout124.xml"/></Relationships>
</file>

<file path=ppt/slides/_rels/slide3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5.xml"/><Relationship Id="rId1" Type="http://schemas.openxmlformats.org/officeDocument/2006/relationships/slideLayout" Target="../slideLayouts/slideLayout44.xml"/></Relationships>
</file>

<file path=ppt/slides/_rels/slide31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54.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1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5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81.xml"/></Relationships>
</file>

<file path=ppt/slides/_rels/slide3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21.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54.xml"/></Relationships>
</file>

<file path=ppt/slides/_rels/slide3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2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54.xml"/></Relationships>
</file>

<file path=ppt/slides/_rels/slide32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54.xml"/></Relationships>
</file>

<file path=ppt/slides/_rels/slide32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54.xml"/></Relationships>
</file>

<file path=ppt/slides/_rels/slide32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54.xml"/></Relationships>
</file>

<file path=ppt/slides/_rels/slide3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4.xml"/></Relationships>
</file>

<file path=ppt/slides/_rels/slide3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4.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4.xml"/></Relationships>
</file>

<file path=ppt/slides/_rels/slide33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5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39.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54.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81.xml"/><Relationship Id="rId4" Type="http://schemas.openxmlformats.org/officeDocument/2006/relationships/image" Target="../media/image53.png"/></Relationships>
</file>

<file path=ppt/slides/_rels/slide3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6.xml"/><Relationship Id="rId1" Type="http://schemas.openxmlformats.org/officeDocument/2006/relationships/slideLayout" Target="../slideLayouts/slideLayout209.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4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7.xml"/><Relationship Id="rId1" Type="http://schemas.openxmlformats.org/officeDocument/2006/relationships/slideLayout" Target="../slideLayouts/slideLayout254.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54.xml"/><Relationship Id="rId1" Type="http://schemas.openxmlformats.org/officeDocument/2006/relationships/themeOverride" Target="../theme/themeOverride8.xml"/><Relationship Id="rId4" Type="http://schemas.openxmlformats.org/officeDocument/2006/relationships/image" Target="../media/image204.jpeg"/></Relationships>
</file>

<file path=ppt/slides/_rels/slide3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4.xml"/></Relationships>
</file>

<file path=ppt/slides/_rels/slide34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54.xml"/></Relationships>
</file>

<file path=ppt/slides/_rels/slide34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5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81.xml"/></Relationships>
</file>

<file path=ppt/slides/_rels/slide35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4.xml"/></Relationships>
</file>

<file path=ppt/slides/_rels/slide35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54.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5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54.xml"/></Relationships>
</file>

<file path=ppt/slides/_rels/slide35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54.xml"/></Relationships>
</file>

<file path=ppt/slides/_rels/slide35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54.xml"/></Relationships>
</file>

<file path=ppt/slides/_rels/slide35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54.xml"/></Relationships>
</file>

<file path=ppt/slides/_rels/slide35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54.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81.xml"/></Relationships>
</file>

<file path=ppt/slides/_rels/slide36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29.xml"/><Relationship Id="rId1" Type="http://schemas.openxmlformats.org/officeDocument/2006/relationships/slideLayout" Target="../slideLayouts/slideLayout254.xml"/></Relationships>
</file>

<file path=ppt/slides/_rels/slide36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54.xml"/></Relationships>
</file>

<file path=ppt/slides/_rels/slide36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54.xml"/></Relationships>
</file>

<file path=ppt/slides/_rels/slide36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54.xml"/></Relationships>
</file>

<file path=ppt/slides/_rels/slide36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54.xml"/></Relationships>
</file>

<file path=ppt/slides/_rels/slide36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54.xml"/></Relationships>
</file>

<file path=ppt/slides/_rels/slide36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54.xml"/></Relationships>
</file>

<file path=ppt/slides/_rels/slide36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54.xml"/></Relationships>
</file>

<file path=ppt/slides/_rels/slide36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54.xml"/></Relationships>
</file>

<file path=ppt/slides/_rels/slide36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5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81.xml"/></Relationships>
</file>

<file path=ppt/slides/_rels/slide37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5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72.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54.xml"/></Relationships>
</file>

<file path=ppt/slides/_rels/slide37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30.xml"/><Relationship Id="rId1" Type="http://schemas.openxmlformats.org/officeDocument/2006/relationships/slideLayout" Target="../slideLayouts/slideLayout254.xml"/></Relationships>
</file>

<file path=ppt/slides/_rels/slide37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54.xml"/></Relationships>
</file>

<file path=ppt/slides/_rels/slide37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54.xml"/></Relationships>
</file>

<file path=ppt/slides/_rels/slide376.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54.xml"/></Relationships>
</file>

<file path=ppt/slides/_rels/slide377.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31.xml"/><Relationship Id="rId1" Type="http://schemas.openxmlformats.org/officeDocument/2006/relationships/slideLayout" Target="../slideLayouts/slideLayout20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81.xml"/></Relationships>
</file>

<file path=ppt/slides/_rels/slide380.xml.rels><?xml version="1.0" encoding="UTF-8" standalone="yes"?>
<Relationships xmlns="http://schemas.openxmlformats.org/package/2006/relationships"><Relationship Id="rId2" Type="http://schemas.openxmlformats.org/officeDocument/2006/relationships/image" Target="../media/image222.wmf"/><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32.xml"/><Relationship Id="rId1" Type="http://schemas.openxmlformats.org/officeDocument/2006/relationships/slideLayout" Target="../slideLayouts/slideLayout209.xml"/><Relationship Id="rId4" Type="http://schemas.openxmlformats.org/officeDocument/2006/relationships/image" Target="../media/image224.emf"/></Relationships>
</file>

<file path=ppt/slides/_rels/slide383.xml.rels><?xml version="1.0" encoding="UTF-8" standalone="yes"?>
<Relationships xmlns="http://schemas.openxmlformats.org/package/2006/relationships"><Relationship Id="rId2" Type="http://schemas.openxmlformats.org/officeDocument/2006/relationships/image" Target="../media/image225.wmf"/><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3.xml"/><Relationship Id="rId1" Type="http://schemas.openxmlformats.org/officeDocument/2006/relationships/slideLayout" Target="../slideLayouts/slideLayout209.xml"/></Relationships>
</file>

<file path=ppt/slides/_rels/slide3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4.xml"/><Relationship Id="rId1" Type="http://schemas.openxmlformats.org/officeDocument/2006/relationships/slideLayout" Target="../slideLayouts/slideLayout209.xml"/></Relationships>
</file>

<file path=ppt/slides/_rels/slide3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5.xml"/><Relationship Id="rId1" Type="http://schemas.openxmlformats.org/officeDocument/2006/relationships/slideLayout" Target="../slideLayouts/slideLayout209.xml"/></Relationships>
</file>

<file path=ppt/slides/_rels/slide3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6.xml"/><Relationship Id="rId1" Type="http://schemas.openxmlformats.org/officeDocument/2006/relationships/slideLayout" Target="../slideLayouts/slideLayout209.xml"/></Relationships>
</file>

<file path=ppt/slides/_rels/slide3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7.xml"/><Relationship Id="rId1" Type="http://schemas.openxmlformats.org/officeDocument/2006/relationships/slideLayout" Target="../slideLayouts/slideLayout209.xml"/></Relationships>
</file>

<file path=ppt/slides/_rels/slide3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8.xml"/><Relationship Id="rId1" Type="http://schemas.openxmlformats.org/officeDocument/2006/relationships/slideLayout" Target="../slideLayouts/slideLayout209.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81.xml"/></Relationships>
</file>

<file path=ppt/slides/_rels/slide3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9.xml"/><Relationship Id="rId1" Type="http://schemas.openxmlformats.org/officeDocument/2006/relationships/slideLayout" Target="../slideLayouts/slideLayout209.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39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0.xml"/><Relationship Id="rId1" Type="http://schemas.openxmlformats.org/officeDocument/2006/relationships/slideLayout" Target="../slideLayouts/slideLayout209.xml"/><Relationship Id="rId4" Type="http://schemas.openxmlformats.org/officeDocument/2006/relationships/image" Target="../media/image227.png"/></Relationships>
</file>

<file path=ppt/slides/_rels/slide39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41.xml"/><Relationship Id="rId1" Type="http://schemas.openxmlformats.org/officeDocument/2006/relationships/slideLayout" Target="../slideLayouts/slideLayout209.xml"/></Relationships>
</file>

<file path=ppt/slides/_rels/slide39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42.xml"/><Relationship Id="rId1" Type="http://schemas.openxmlformats.org/officeDocument/2006/relationships/slideLayout" Target="../slideLayouts/slideLayout15.xml"/></Relationships>
</file>

<file path=ppt/slides/_rels/slide39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43.xml"/><Relationship Id="rId1" Type="http://schemas.openxmlformats.org/officeDocument/2006/relationships/slideLayout" Target="../slideLayouts/slideLayout15.xml"/></Relationships>
</file>

<file path=ppt/slides/_rels/slide39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81.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6.xml"/><Relationship Id="rId1" Type="http://schemas.openxmlformats.org/officeDocument/2006/relationships/slideLayout" Target="../slideLayouts/slideLayout15.xml"/><Relationship Id="rId4" Type="http://schemas.openxmlformats.org/officeDocument/2006/relationships/image" Target="../media/image227.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8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09.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0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09.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8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44.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340.xml"/></Relationships>
</file>

<file path=ppt/slides/_rels/slide62.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47.xml"/><Relationship Id="rId1" Type="http://schemas.openxmlformats.org/officeDocument/2006/relationships/slideLayout" Target="../slideLayouts/slideLayout409.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2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409.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2.xml"/><Relationship Id="rId1" Type="http://schemas.openxmlformats.org/officeDocument/2006/relationships/slideLayout" Target="../slideLayouts/slideLayout209.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209.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209.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209.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209.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209.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20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eg"/><Relationship Id="rId1" Type="http://schemas.openxmlformats.org/officeDocument/2006/relationships/slideLayout" Target="../slideLayouts/slideLayout187.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20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4.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1.xml"/><Relationship Id="rId1" Type="http://schemas.openxmlformats.org/officeDocument/2006/relationships/slideLayout" Target="../slideLayouts/slideLayout209.xml"/></Relationships>
</file>

<file path=ppt/slides/_rels/slide8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209.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09.xml"/><Relationship Id="rId1" Type="http://schemas.openxmlformats.org/officeDocument/2006/relationships/themeOverride" Target="../theme/themeOverride2.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209.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0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3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2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209.xml"/><Relationship Id="rId4" Type="http://schemas.openxmlformats.org/officeDocument/2006/relationships/image" Target="../media/image96.jp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87.xml"/><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209.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20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8.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8.xml"/></Relationships>
</file>

<file path=ppt/slides/_rels/slide9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aching is about 'Seeing Clearly' – Whole-Life Leadership">
            <a:extLst>
              <a:ext uri="{FF2B5EF4-FFF2-40B4-BE49-F238E27FC236}">
                <a16:creationId xmlns:a16="http://schemas.microsoft.com/office/drawing/2014/main" id="{EDCE3651-E44A-19BC-CD25-B774AE65C6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16" r="16523"/>
          <a:stretch/>
        </p:blipFill>
        <p:spPr bwMode="auto">
          <a:xfrm>
            <a:off x="3626" y="0"/>
            <a:ext cx="9140374" cy="63850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4D4B8BAD-0170-B648-8C90-5C66A3461454}"/>
              </a:ext>
            </a:extLst>
          </p:cNvPr>
          <p:cNvSpPr>
            <a:spLocks noGrp="1" noChangeArrowheads="1"/>
          </p:cNvSpPr>
          <p:nvPr>
            <p:ph type="subTitle" idx="1"/>
          </p:nvPr>
        </p:nvSpPr>
        <p:spPr>
          <a:xfrm>
            <a:off x="611560" y="188640"/>
            <a:ext cx="8173095" cy="935955"/>
          </a:xfrm>
          <a:solidFill>
            <a:schemeClr val="tx1"/>
          </a:solidFill>
        </p:spPr>
        <p:txBody>
          <a:bodyPr anchor="ctr"/>
          <a:lstStyle/>
          <a:p>
            <a:pPr algn="ctr" eaLnBrk="1" hangingPunct="1"/>
            <a:r>
              <a:rPr lang="ar-JO" sz="4800" dirty="0">
                <a:ea typeface="ＭＳ Ｐゴシック" charset="0"/>
              </a:rPr>
              <a:t>الترتيب الكنسي</a:t>
            </a:r>
            <a:endParaRPr lang="en-US" sz="4800" dirty="0">
              <a:solidFill>
                <a:schemeClr val="bg1"/>
              </a:solidFill>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37B16A1-1DF7-384D-BEAD-E270886AE943}"/>
              </a:ext>
            </a:extLst>
          </p:cNvPr>
          <p:cNvSpPr>
            <a:spLocks noGrp="1"/>
          </p:cNvSpPr>
          <p:nvPr>
            <p:ph type="ctrTitle"/>
          </p:nvPr>
        </p:nvSpPr>
        <p:spPr>
          <a:xfrm>
            <a:off x="0" y="3429000"/>
            <a:ext cx="9144000" cy="1470025"/>
          </a:xfrm>
          <a:noFill/>
          <a:ln>
            <a:noFill/>
          </a:ln>
        </p:spPr>
        <p:txBody>
          <a:bodyPr vert="horz" wrap="square" lIns="91440" tIns="45720" rIns="91440" bIns="45720" numCol="1" anchor="ctr" anchorCtr="0" compatLnSpc="1">
            <a:prstTxWarp prst="textNoShape">
              <a:avLst/>
            </a:prstTxWarp>
          </a:bodyPr>
          <a:lstStyle/>
          <a:p>
            <a:pPr rtl="1" eaLnBrk="1" hangingPunct="1"/>
            <a:r>
              <a:rPr lang="ar-JO" sz="8000" dirty="0">
                <a:effectLst>
                  <a:glow rad="228600">
                    <a:schemeClr val="accent4">
                      <a:satMod val="175000"/>
                      <a:alpha val="88000"/>
                    </a:schemeClr>
                  </a:glow>
                </a:effectLst>
                <a:ea typeface="ＭＳ Ｐゴシック" charset="0"/>
              </a:rPr>
              <a:t> ١</a:t>
            </a:r>
            <a:r>
              <a:rPr lang="en-US" sz="8000" dirty="0">
                <a:effectLst>
                  <a:glow rad="228600">
                    <a:schemeClr val="accent4">
                      <a:satMod val="175000"/>
                      <a:alpha val="88000"/>
                    </a:schemeClr>
                  </a:glow>
                </a:effectLst>
                <a:ea typeface="ＭＳ Ｐゴシック" charset="0"/>
              </a:rPr>
              <a:t> </a:t>
            </a:r>
            <a:r>
              <a:rPr lang="ar-JO" sz="8000" dirty="0">
                <a:effectLst>
                  <a:glow rad="228600">
                    <a:schemeClr val="accent4">
                      <a:satMod val="175000"/>
                      <a:alpha val="88000"/>
                    </a:schemeClr>
                  </a:glow>
                </a:effectLst>
                <a:ea typeface="ＭＳ Ｐゴシック" charset="0"/>
              </a:rPr>
              <a:t>تيموثاوس</a:t>
            </a:r>
            <a:endParaRPr lang="en-US" sz="8000" dirty="0">
              <a:effectLst>
                <a:glow rad="228600">
                  <a:schemeClr val="accent4">
                    <a:satMod val="175000"/>
                    <a:alpha val="88000"/>
                  </a:schemeClr>
                </a:glow>
              </a:effectLst>
              <a:ea typeface="ＭＳ Ｐゴシック" charset="0"/>
            </a:endParaRPr>
          </a:p>
        </p:txBody>
      </p:sp>
      <p:sp>
        <p:nvSpPr>
          <p:cNvPr id="10" name="Rectangle 9">
            <a:extLst>
              <a:ext uri="{FF2B5EF4-FFF2-40B4-BE49-F238E27FC236}">
                <a16:creationId xmlns:a16="http://schemas.microsoft.com/office/drawing/2014/main" id="{81DE9E22-C852-CBB3-7EBA-DB6AD1E66CB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2" name="Title 2">
            <a:extLst>
              <a:ext uri="{FF2B5EF4-FFF2-40B4-BE49-F238E27FC236}">
                <a16:creationId xmlns:a16="http://schemas.microsoft.com/office/drawing/2014/main" id="{C4B8850C-B810-8524-572D-70A302B42142}"/>
              </a:ext>
            </a:extLst>
          </p:cNvPr>
          <p:cNvSpPr txBox="1">
            <a:spLocks/>
          </p:cNvSpPr>
          <p:nvPr/>
        </p:nvSpPr>
        <p:spPr bwMode="auto">
          <a:xfrm>
            <a:off x="108488" y="-1731936"/>
            <a:ext cx="91440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8000" u="none" strike="noStrike" kern="0" cap="none" spc="0" normalizeH="0" baseline="0" noProof="0" dirty="0">
                <a:ln>
                  <a:noFill/>
                </a:ln>
                <a:solidFill>
                  <a:srgbClr val="FFFFFF"/>
                </a:solidFill>
                <a:effectLst>
                  <a:glow rad="228600">
                    <a:srgbClr val="000000">
                      <a:satMod val="175000"/>
                      <a:alpha val="88000"/>
                    </a:srgbClr>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8000" u="none" strike="noStrike" kern="0" cap="none" spc="0" normalizeH="0" baseline="0" noProof="0" dirty="0">
              <a:ln>
                <a:noFill/>
              </a:ln>
              <a:solidFill>
                <a:srgbClr val="FFFFFF"/>
              </a:solidFill>
              <a:effectLst>
                <a:glow rad="228600">
                  <a:srgbClr val="000000">
                    <a:satMod val="175000"/>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1836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36311059"/>
              </p:ext>
            </p:extLst>
          </p:nvPr>
        </p:nvGraphicFramePr>
        <p:xfrm>
          <a:off x="10324" y="0"/>
          <a:ext cx="9143999" cy="6858000"/>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9532">
                <a:tc gridSpan="5">
                  <a:txBody>
                    <a:bodyPr/>
                    <a:lstStyle/>
                    <a:p>
                      <a:pPr algn="ctr"/>
                      <a:r>
                        <a:rPr lang="en-US" sz="3200" b="1" i="0" kern="1200" dirty="0">
                          <a:solidFill>
                            <a:schemeClr val="tx1"/>
                          </a:solidFill>
                          <a:effectLst/>
                          <a:latin typeface="Arial" panose="020B0604020202020204" pitchFamily="34" charset="0"/>
                          <a:ea typeface="+mn-ea"/>
                          <a:cs typeface="Arial" panose="020B0604020202020204" pitchFamily="34" charset="0"/>
                        </a:rPr>
                        <a:t> </a:t>
                      </a:r>
                    </a:p>
                    <a:p>
                      <a:pPr algn="ctr"/>
                      <a:r>
                        <a:rPr lang="ar-SA" sz="2000" b="1" i="0" kern="1200" dirty="0">
                          <a:solidFill>
                            <a:schemeClr val="tx1"/>
                          </a:solidFill>
                          <a:effectLst/>
                          <a:latin typeface="Arial" panose="020B0604020202020204" pitchFamily="34" charset="0"/>
                          <a:ea typeface="+mn-ea"/>
                          <a:cs typeface="Arial" panose="020B0604020202020204" pitchFamily="34" charset="0"/>
                        </a:rPr>
                        <a:t>(يتم الحفاظ عليه بإعطاء أولويات ل</a:t>
                      </a:r>
                      <a:r>
                        <a:rPr lang="ar-JO" sz="2000" b="1" i="0" kern="1200" dirty="0">
                          <a:solidFill>
                            <a:schemeClr val="tx1"/>
                          </a:solidFill>
                          <a:effectLst/>
                          <a:latin typeface="Arial" panose="020B0604020202020204" pitchFamily="34" charset="0"/>
                          <a:ea typeface="+mn-ea"/>
                          <a:cs typeface="Arial" panose="020B0604020202020204" pitchFamily="34" charset="0"/>
                        </a:rPr>
                        <a:t>ـِ</a:t>
                      </a:r>
                      <a:r>
                        <a:rPr lang="ar-SA" sz="2000" b="1" i="0" kern="1200" dirty="0">
                          <a:solidFill>
                            <a:schemeClr val="tx1"/>
                          </a:solidFill>
                          <a:effectLst/>
                          <a:latin typeface="Arial" panose="020B0604020202020204" pitchFamily="34" charset="0"/>
                          <a:ea typeface="+mn-ea"/>
                          <a:cs typeface="Arial" panose="020B0604020202020204" pitchFamily="34" charset="0"/>
                        </a:rPr>
                        <a:t>...)</a:t>
                      </a:r>
                      <a:endParaRPr lang="en-US" sz="2800" b="1" i="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66316">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مكافحة المعلمين الكذبة
</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دعم الحياة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حراسة الحياة والعقيدة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تقديم المشورة للمجموعات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مقاومة المادية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الإ</a:t>
                      </a:r>
                      <a:r>
                        <a:rPr lang="ar-SA" sz="1800" b="1" i="0" dirty="0">
                          <a:effectLst/>
                          <a:latin typeface="Arial" panose="020B0604020202020204" pitchFamily="34" charset="0"/>
                          <a:ea typeface="Times New Roman"/>
                          <a:cs typeface="Arial" panose="020B0604020202020204" pitchFamily="34" charset="0"/>
                        </a:rPr>
                        <a:t>صحاح١</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800" b="1" i="0" dirty="0">
                          <a:effectLst/>
                          <a:latin typeface="Arial" panose="020B0604020202020204" pitchFamily="34" charset="0"/>
                          <a:ea typeface="Times New Roman"/>
                          <a:cs typeface="Arial" panose="020B0604020202020204" pitchFamily="34" charset="0"/>
                        </a:rPr>
                        <a:t>الإ</a:t>
                      </a:r>
                      <a:r>
                        <a:rPr lang="ar-SA" sz="1800" b="1" i="0" dirty="0">
                          <a:effectLst/>
                          <a:latin typeface="Arial" panose="020B0604020202020204" pitchFamily="34" charset="0"/>
                          <a:ea typeface="Times New Roman"/>
                          <a:cs typeface="Arial" panose="020B0604020202020204" pitchFamily="34" charset="0"/>
                        </a:rPr>
                        <a:t>صحاح ٢-٣</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الإصحاح ٤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rtl="1">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٥</a:t>
                      </a:r>
                      <a:r>
                        <a:rPr lang="ar-JO" sz="1800" b="1" i="0" dirty="0">
                          <a:effectLst/>
                          <a:latin typeface="Arial" panose="020B0604020202020204" pitchFamily="34" charset="0"/>
                          <a:ea typeface="Times New Roman"/>
                          <a:cs typeface="Arial" panose="020B0604020202020204" pitchFamily="34" charset="0"/>
                        </a:rPr>
                        <a:t> </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٦</a:t>
                      </a:r>
                      <a:r>
                        <a:rPr lang="ar-JO"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:١٠</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rtl="1">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٦</a:t>
                      </a:r>
                      <a:r>
                        <a:rPr lang="ar-JO" sz="1800" b="1" i="0" dirty="0">
                          <a:effectLst/>
                          <a:latin typeface="Arial" panose="020B0604020202020204" pitchFamily="34" charset="0"/>
                          <a:ea typeface="Times New Roman"/>
                          <a:cs typeface="Arial" panose="020B0604020202020204" pitchFamily="34" charset="0"/>
                        </a:rPr>
                        <a:t> </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٢١</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عقيدة</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عبادة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مثال</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أحترام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الأولويات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تحذير</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1350395">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التحية
محاربة الهرطقات
نعمة الله
الإتهام</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صلاة
أدوار الجنسين
مؤهلات القائد
الغرض من الرسالة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بدعة المستقبل
إنتباه الحياة
إنتباه العقيدة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احترام الجميع
أرامل
شيوخ
العبيد
المعلمون الكذبة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الأهداف الروحية
الأثرياء يجب أن يعطوا
رسوم الإغلاق</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5"/>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نصائح عملية في جميع أنحاء</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أرسلت من مقدونيا إلى أفسس</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خريف ٦٢ م</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2051721" y="0"/>
            <a:ext cx="5040560" cy="640114"/>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الترتيب الكنسي</a:t>
            </a:r>
            <a:endParaRPr lang="en-US" sz="2400" b="1" dirty="0">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56304" y="14009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٢١٧</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27564" y="98852"/>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78044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3AF264-A177-443D-BCB9-472D8399C3C3}"/>
              </a:ext>
            </a:extLst>
          </p:cNvPr>
          <p:cNvSpPr/>
          <p:nvPr/>
        </p:nvSpPr>
        <p:spPr>
          <a:xfrm>
            <a:off x="481251" y="3571876"/>
            <a:ext cx="8181498" cy="1243217"/>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ar-JO"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تظل صحياً؟</a:t>
            </a:r>
            <a:endParaRPr kumimoji="0" lang="en-US"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0" name="Picture 6" descr="Healthy Runner's Diet | 6 Rules for a Healthy Eating Plan">
            <a:extLst>
              <a:ext uri="{FF2B5EF4-FFF2-40B4-BE49-F238E27FC236}">
                <a16:creationId xmlns:a16="http://schemas.microsoft.com/office/drawing/2014/main" id="{2259AB9D-C906-479E-A40E-653FBE8A9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4" r="13707" b="-2"/>
          <a:stretch/>
        </p:blipFill>
        <p:spPr bwMode="auto">
          <a:xfrm>
            <a:off x="2554322" y="1581979"/>
            <a:ext cx="1945089"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re's Where You Can Buy A Face Mask Online Right Now">
            <a:extLst>
              <a:ext uri="{FF2B5EF4-FFF2-40B4-BE49-F238E27FC236}">
                <a16:creationId xmlns:a16="http://schemas.microsoft.com/office/drawing/2014/main" id="{B73B9F24-4C0A-4541-BE14-B147711D1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 r="2" b="35773"/>
          <a:stretch/>
        </p:blipFill>
        <p:spPr bwMode="auto">
          <a:xfrm>
            <a:off x="456712" y="1572991"/>
            <a:ext cx="1945088"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throw a perfect Zoom party with your friends and family ...">
            <a:extLst>
              <a:ext uri="{FF2B5EF4-FFF2-40B4-BE49-F238E27FC236}">
                <a16:creationId xmlns:a16="http://schemas.microsoft.com/office/drawing/2014/main" id="{B818866F-FD1B-4CD0-88B8-136139AA3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79" r="12477"/>
          <a:stretch/>
        </p:blipFill>
        <p:spPr bwMode="auto">
          <a:xfrm>
            <a:off x="6743515" y="1581979"/>
            <a:ext cx="1945090"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keep a coronavirus-safe distance when you're jogging or cycling">
            <a:extLst>
              <a:ext uri="{FF2B5EF4-FFF2-40B4-BE49-F238E27FC236}">
                <a16:creationId xmlns:a16="http://schemas.microsoft.com/office/drawing/2014/main" id="{513B42E2-C7F4-43DC-996B-FFBA3FB239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28" r="20625" b="-5"/>
          <a:stretch/>
        </p:blipFill>
        <p:spPr bwMode="auto">
          <a:xfrm>
            <a:off x="4651934" y="1581979"/>
            <a:ext cx="1939058" cy="186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943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5A0DC856-C126-B44E-A6F1-6FBAB0DD497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418980" cy="179472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3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الصحية</a:t>
            </a:r>
            <a:endParaRPr kumimoji="0" lang="en-US" sz="1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156177" y="5149009"/>
            <a:ext cx="2833452" cy="433837"/>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دراسات في 1 تيموثاوس</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903595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E1C80-4953-4BBE-8686-3E513C966EC5}"/>
              </a:ext>
            </a:extLst>
          </p:cNvPr>
          <p:cNvSpPr/>
          <p:nvPr/>
        </p:nvSpPr>
        <p:spPr>
          <a:xfrm>
            <a:off x="482247" y="4285663"/>
            <a:ext cx="8179506" cy="836561"/>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ar-JO"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برهان الطفل في المنزل</a:t>
            </a:r>
            <a:endParaRPr kumimoji="0" lang="en-US"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0" name="Picture 2">
            <a:extLst>
              <a:ext uri="{FF2B5EF4-FFF2-40B4-BE49-F238E27FC236}">
                <a16:creationId xmlns:a16="http://schemas.microsoft.com/office/drawing/2014/main" id="{538C2A44-AC5B-46C5-A85C-FCD9C34ED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5" r="2" b="2"/>
          <a:stretch/>
        </p:blipFill>
        <p:spPr bwMode="auto">
          <a:xfrm>
            <a:off x="241221"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com : Safety 1st Spring n' Release Latches, 10 Pack ...">
            <a:extLst>
              <a:ext uri="{FF2B5EF4-FFF2-40B4-BE49-F238E27FC236}">
                <a16:creationId xmlns:a16="http://schemas.microsoft.com/office/drawing/2014/main" id="{991E948A-C2D4-4DE7-9025-202E2982F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5" r="-2" b="-2"/>
          <a:stretch/>
        </p:blipFill>
        <p:spPr bwMode="auto">
          <a:xfrm>
            <a:off x="3148789"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best cleaning products to try this year">
            <a:extLst>
              <a:ext uri="{FF2B5EF4-FFF2-40B4-BE49-F238E27FC236}">
                <a16:creationId xmlns:a16="http://schemas.microsoft.com/office/drawing/2014/main" id="{BC5E4B5F-35E9-4616-8D28-D6DC4657F7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53" r="20146"/>
          <a:stretch/>
        </p:blipFill>
        <p:spPr bwMode="auto">
          <a:xfrm>
            <a:off x="6056357"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229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0"/>
            <a:ext cx="9144000" cy="7493846"/>
          </a:xfrm>
          <a:prstGeom prst="rect">
            <a:avLst/>
          </a:prstGeom>
          <a:solidFill>
            <a:srgbClr val="FF0000"/>
          </a:solidFill>
        </p:spPr>
        <p:txBody>
          <a:bodyPr wrap="square">
            <a:spAutoFit/>
          </a:bodyPr>
          <a:lstStyle/>
          <a:p>
            <a:pPr marL="179388" marR="0" lvl="2" indent="0" algn="r" defTabSz="4572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1. الكنائس السليمة تحمي الإنجيل</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2. الكنائس السليمة تصلي</a:t>
            </a:r>
          </a:p>
          <a:p>
            <a:pPr marL="179388" marR="0" lvl="2" indent="0" algn="r" defTabSz="457200" rtl="0" eaLnBrk="1" fontAlgn="auto" latinLnBrk="0" hangingPunct="1">
              <a:lnSpc>
                <a:spcPct val="15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الكنائس السليمة تطور قادة أتقياء</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4. الكنائس السليمة تعلم جيداً</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5. الكنائس السليمة تهتم ببعضها البعض</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6. الكنائس السليمة تتجنب الدنيوية</a:t>
            </a:r>
          </a:p>
          <a:p>
            <a:pPr marL="179388" marR="0" lvl="2"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r" defTabSz="4572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22409" t="23096" r="19468" b="15928"/>
          <a:stretch/>
        </p:blipFill>
        <p:spPr>
          <a:xfrm>
            <a:off x="6220326" y="4293096"/>
            <a:ext cx="2923674" cy="2808312"/>
          </a:xfrm>
          <a:prstGeom prst="rect">
            <a:avLst/>
          </a:prstGeom>
          <a:ln>
            <a:noFill/>
          </a:ln>
          <a:effectLst>
            <a:softEdge rad="112500"/>
          </a:effectLst>
        </p:spPr>
      </p:pic>
    </p:spTree>
    <p:extLst>
      <p:ext uri="{BB962C8B-B14F-4D97-AF65-F5344CB8AC3E}">
        <p14:creationId xmlns:p14="http://schemas.microsoft.com/office/powerpoint/2010/main" val="3073602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8EF8-DCF4-395F-B740-EB9BFA5BBA3B}"/>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D1AFBAAE-F24E-B0E9-6D3E-BA7F42778B9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E5B02B1F-29DE-3A72-848D-AA2D5CA00041}"/>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F62FCDA3-1FD7-AAEB-0435-BAF52B137D37}"/>
              </a:ext>
            </a:extLst>
          </p:cNvPr>
          <p:cNvSpPr/>
          <p:nvPr/>
        </p:nvSpPr>
        <p:spPr>
          <a:xfrm>
            <a:off x="6702624" y="4726980"/>
            <a:ext cx="2225289" cy="433837"/>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1: 1-11</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686289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289846-0B16-4408-A6C6-7194A145E476}"/>
              </a:ext>
            </a:extLst>
          </p:cNvPr>
          <p:cNvSpPr/>
          <p:nvPr/>
        </p:nvSpPr>
        <p:spPr>
          <a:xfrm>
            <a:off x="0" y="495841"/>
            <a:ext cx="8819147" cy="3662028"/>
          </a:xfrm>
          <a:prstGeom prst="rect">
            <a:avLst/>
          </a:prstGeom>
          <a:solidFill>
            <a:schemeClr val="bg1"/>
          </a:solidFill>
        </p:spPr>
        <p:txBody>
          <a:bodyPr wrap="square">
            <a:spAutoFit/>
          </a:bodyPr>
          <a:lstStyle/>
          <a:p>
            <a:pPr marL="358775" lvl="2" algn="ctr" defTabSz="457200" fontAlgn="auto">
              <a:lnSpc>
                <a:spcPct val="150000"/>
              </a:lnSpc>
              <a:spcBef>
                <a:spcPts val="0"/>
              </a:spcBef>
              <a:spcAft>
                <a:spcPts val="0"/>
              </a:spcAft>
              <a:defRPr/>
            </a:pPr>
            <a:r>
              <a:rPr lang="ar-JO" sz="2800" dirty="0">
                <a:solidFill>
                  <a:prstClr val="black"/>
                </a:solidFill>
                <a:latin typeface="Times New Roman" panose="02020603050405020304" pitchFamily="18" charset="0"/>
                <a:ea typeface="+mn-ea"/>
                <a:cs typeface="Times New Roman" panose="02020603050405020304" pitchFamily="18" charset="0"/>
              </a:rPr>
              <a:t>أ</a:t>
            </a:r>
            <a:r>
              <a:rPr lang="ar-SA" sz="2800" dirty="0">
                <a:solidFill>
                  <a:prstClr val="black"/>
                </a:solidFill>
                <a:latin typeface="Times New Roman" panose="02020603050405020304" pitchFamily="18" charset="0"/>
                <a:ea typeface="+mn-ea"/>
                <a:cs typeface="Times New Roman" panose="02020603050405020304" pitchFamily="18" charset="0"/>
              </a:rPr>
              <a:t>عمال ٢٠ : ٢٩-٣١</a:t>
            </a:r>
          </a:p>
          <a:p>
            <a:pPr marL="358775" lvl="2" algn="ctr" defTabSz="457200" fontAlgn="auto">
              <a:lnSpc>
                <a:spcPct val="150000"/>
              </a:lnSpc>
              <a:spcBef>
                <a:spcPts val="0"/>
              </a:spcBef>
              <a:spcAft>
                <a:spcPts val="0"/>
              </a:spcAft>
              <a:defRPr/>
            </a:pPr>
            <a:endParaRPr lang="en-US" sz="1800" dirty="0">
              <a:solidFill>
                <a:prstClr val="black"/>
              </a:solidFill>
              <a:latin typeface="Times New Roman" panose="02020603050405020304" pitchFamily="18" charset="0"/>
              <a:ea typeface="+mn-ea"/>
              <a:cs typeface="Times New Roman" panose="02020603050405020304" pitchFamily="18" charset="0"/>
            </a:endParaRPr>
          </a:p>
          <a:p>
            <a:pPr marL="358775" lvl="2" algn="ctr" defTabSz="457200" fontAlgn="auto">
              <a:lnSpc>
                <a:spcPct val="150000"/>
              </a:lnSpc>
              <a:spcBef>
                <a:spcPts val="0"/>
              </a:spcBef>
              <a:spcAft>
                <a:spcPts val="0"/>
              </a:spcAft>
              <a:defRPr/>
            </a:pPr>
            <a:r>
              <a:rPr lang="ar-SA" sz="2800" dirty="0">
                <a:solidFill>
                  <a:prstClr val="black"/>
                </a:solidFill>
                <a:latin typeface="Times New Roman" panose="02020603050405020304" pitchFamily="18" charset="0"/>
                <a:ea typeface="+mn-ea"/>
                <a:cs typeface="Times New Roman" panose="02020603050405020304" pitchFamily="18" charset="0"/>
              </a:rPr>
              <a:t> 29 لأني أعلم هذا: أنه بعد ذهابي سيدخل بينكم ذئاب خاطفة لا تشفق على الرعية</a:t>
            </a:r>
            <a:r>
              <a:rPr lang="ar-JO" sz="2800" dirty="0">
                <a:solidFill>
                  <a:prstClr val="black"/>
                </a:solidFill>
                <a:latin typeface="Times New Roman" panose="02020603050405020304" pitchFamily="18" charset="0"/>
                <a:ea typeface="+mn-ea"/>
                <a:cs typeface="Times New Roman" panose="02020603050405020304" pitchFamily="18" charset="0"/>
              </a:rPr>
              <a:t> 30 </a:t>
            </a:r>
            <a:r>
              <a:rPr lang="ar-SA" sz="2800" dirty="0">
                <a:solidFill>
                  <a:prstClr val="black"/>
                </a:solidFill>
                <a:latin typeface="Times New Roman" panose="02020603050405020304" pitchFamily="18" charset="0"/>
                <a:ea typeface="+mn-ea"/>
                <a:cs typeface="Times New Roman" panose="02020603050405020304" pitchFamily="18" charset="0"/>
              </a:rPr>
              <a:t>ومنكم أنتم سيقوم رجال يتكلمون بأمور ملتوية ليجتذبوا التلاميذ وراءهم</a:t>
            </a:r>
            <a:r>
              <a:rPr lang="ar-JO" sz="2800" dirty="0">
                <a:solidFill>
                  <a:prstClr val="black"/>
                </a:solidFill>
                <a:latin typeface="Times New Roman" panose="02020603050405020304" pitchFamily="18" charset="0"/>
                <a:ea typeface="+mn-ea"/>
                <a:cs typeface="Times New Roman" panose="02020603050405020304" pitchFamily="18" charset="0"/>
              </a:rPr>
              <a:t> 31 </a:t>
            </a:r>
            <a:r>
              <a:rPr lang="ar-SA" sz="2800" dirty="0">
                <a:solidFill>
                  <a:prstClr val="black"/>
                </a:solidFill>
                <a:latin typeface="Times New Roman" panose="02020603050405020304" pitchFamily="18" charset="0"/>
                <a:ea typeface="+mn-ea"/>
                <a:cs typeface="Times New Roman" panose="02020603050405020304" pitchFamily="18" charset="0"/>
              </a:rPr>
              <a:t>لذلك اسهروا، متذكرين أني ثلاث سنين ليلا</a:t>
            </a:r>
            <a:r>
              <a:rPr lang="ar-JO" sz="2800" dirty="0">
                <a:solidFill>
                  <a:prstClr val="black"/>
                </a:solidFill>
                <a:latin typeface="Times New Roman" panose="02020603050405020304" pitchFamily="18" charset="0"/>
                <a:ea typeface="+mn-ea"/>
                <a:cs typeface="Times New Roman" panose="02020603050405020304" pitchFamily="18" charset="0"/>
              </a:rPr>
              <a:t>ً</a:t>
            </a:r>
            <a:r>
              <a:rPr lang="ar-SA" sz="2800" dirty="0">
                <a:solidFill>
                  <a:prstClr val="black"/>
                </a:solidFill>
                <a:latin typeface="Times New Roman" panose="02020603050405020304" pitchFamily="18" charset="0"/>
                <a:ea typeface="+mn-ea"/>
                <a:cs typeface="Times New Roman" panose="02020603050405020304" pitchFamily="18" charset="0"/>
              </a:rPr>
              <a:t> ونهارا</a:t>
            </a:r>
            <a:r>
              <a:rPr lang="ar-JO" sz="2800" dirty="0">
                <a:solidFill>
                  <a:prstClr val="black"/>
                </a:solidFill>
                <a:latin typeface="Times New Roman" panose="02020603050405020304" pitchFamily="18" charset="0"/>
                <a:ea typeface="+mn-ea"/>
                <a:cs typeface="Times New Roman" panose="02020603050405020304" pitchFamily="18" charset="0"/>
              </a:rPr>
              <a:t>ً</a:t>
            </a:r>
            <a:r>
              <a:rPr lang="ar-SA" sz="2800" dirty="0">
                <a:solidFill>
                  <a:prstClr val="black"/>
                </a:solidFill>
                <a:latin typeface="Times New Roman" panose="02020603050405020304" pitchFamily="18" charset="0"/>
                <a:ea typeface="+mn-ea"/>
                <a:cs typeface="Times New Roman" panose="02020603050405020304" pitchFamily="18" charset="0"/>
              </a:rPr>
              <a:t>، لم أفتر عن أن أنذر بدموع كل واحد.</a:t>
            </a:r>
          </a:p>
        </p:txBody>
      </p:sp>
      <p:pic>
        <p:nvPicPr>
          <p:cNvPr id="5" name="Picture 4" descr="A person wearing a costume&#10;&#10;Description automatically generated">
            <a:extLst>
              <a:ext uri="{FF2B5EF4-FFF2-40B4-BE49-F238E27FC236}">
                <a16:creationId xmlns:a16="http://schemas.microsoft.com/office/drawing/2014/main" id="{5E770F0C-640B-574F-9289-135457097D10}"/>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32746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35744" y="530790"/>
            <a:ext cx="8656736" cy="584775"/>
          </a:xfrm>
          <a:prstGeom prst="rect">
            <a:avLst/>
          </a:prstGeom>
          <a:solidFill>
            <a:schemeClr val="bg1"/>
          </a:solidFill>
        </p:spPr>
        <p:txBody>
          <a:bodyPr wrap="square">
            <a:spAutoFit/>
          </a:bodyPr>
          <a:lstStyle/>
          <a:p>
            <a:pPr lvl="0" algn="ctr" defTabSz="457200" fontAlgn="auto">
              <a:spcBef>
                <a:spcPts val="0"/>
              </a:spcBef>
              <a:spcAft>
                <a:spcPts val="0"/>
              </a:spcAft>
              <a:defRPr/>
            </a:pPr>
            <a:r>
              <a:rPr lang="ar-JO" sz="3200" dirty="0">
                <a:solidFill>
                  <a:prstClr val="black"/>
                </a:solidFill>
                <a:latin typeface="Arial" panose="020B0604020202020204" pitchFamily="34" charset="0"/>
                <a:ea typeface="+mn-ea"/>
                <a:cs typeface="Arial" panose="020B0604020202020204" pitchFamily="34" charset="0"/>
              </a:rPr>
              <a:t>تعرف على سلطة  الإنجيل (ع ١-٢)</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40E32F0-0AF5-41C9-A216-6A5398F1DC9A}"/>
              </a:ext>
            </a:extLst>
          </p:cNvPr>
          <p:cNvSpPr/>
          <p:nvPr/>
        </p:nvSpPr>
        <p:spPr>
          <a:xfrm>
            <a:off x="235744" y="1550699"/>
            <a:ext cx="6234790" cy="255454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أفسس 2: 19-20</a:t>
            </a:r>
            <a:endParaRPr kumimoji="0" lang="en-US" sz="320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sz="3200" dirty="0">
                <a:solidFill>
                  <a:prstClr val="white"/>
                </a:solidFill>
                <a:latin typeface="Arial" panose="020B0604020202020204" pitchFamily="34" charset="0"/>
                <a:ea typeface="+mn-ea"/>
                <a:cs typeface="Arial" panose="020B0604020202020204" pitchFamily="34" charset="0"/>
              </a:rPr>
              <a:t>19 فلستم إذاً بعد غرباء ونزلاً، بل رعية مع القديسين وأهل بيت الله،</a:t>
            </a:r>
          </a:p>
          <a:p>
            <a:pPr lvl="0" algn="ctr" defTabSz="457200" fontAlgn="auto">
              <a:spcBef>
                <a:spcPts val="0"/>
              </a:spcBef>
              <a:spcAft>
                <a:spcPts val="0"/>
              </a:spcAft>
              <a:defRPr/>
            </a:pPr>
            <a:r>
              <a:rPr lang="ar-JO" sz="3200" dirty="0">
                <a:solidFill>
                  <a:prstClr val="white"/>
                </a:solidFill>
                <a:latin typeface="Arial" panose="020B0604020202020204" pitchFamily="34" charset="0"/>
                <a:ea typeface="+mn-ea"/>
                <a:cs typeface="Arial" panose="020B0604020202020204" pitchFamily="34" charset="0"/>
              </a:rPr>
              <a:t>20 مبنيين على </a:t>
            </a:r>
            <a:r>
              <a:rPr lang="ar-JO" sz="3200" u="sng" dirty="0">
                <a:solidFill>
                  <a:prstClr val="white"/>
                </a:solidFill>
                <a:latin typeface="Arial" panose="020B0604020202020204" pitchFamily="34" charset="0"/>
                <a:ea typeface="+mn-ea"/>
                <a:cs typeface="Arial" panose="020B0604020202020204" pitchFamily="34" charset="0"/>
              </a:rPr>
              <a:t>أساس الرسل والأنبياء</a:t>
            </a:r>
            <a:r>
              <a:rPr lang="ar-JO" sz="3200" dirty="0">
                <a:solidFill>
                  <a:prstClr val="white"/>
                </a:solidFill>
                <a:latin typeface="Arial" panose="020B0604020202020204" pitchFamily="34" charset="0"/>
                <a:ea typeface="+mn-ea"/>
                <a:cs typeface="Arial" panose="020B0604020202020204" pitchFamily="34" charset="0"/>
              </a:rPr>
              <a:t>، ويسوع المسيح نفسه حجر الزاوية</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A person wearing a costume&#10;&#10;Description automatically generated">
            <a:extLst>
              <a:ext uri="{FF2B5EF4-FFF2-40B4-BE49-F238E27FC236}">
                <a16:creationId xmlns:a16="http://schemas.microsoft.com/office/drawing/2014/main" id="{FACC278F-5701-FC4B-97F2-86464C033479}"/>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26976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317896" y="533794"/>
            <a:ext cx="8460343"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تعرف على سلطة  الإنجيل (ع ١-٢)</a:t>
            </a:r>
          </a:p>
        </p:txBody>
      </p:sp>
      <p:sp>
        <p:nvSpPr>
          <p:cNvPr id="6" name="Rectangle 5">
            <a:extLst>
              <a:ext uri="{FF2B5EF4-FFF2-40B4-BE49-F238E27FC236}">
                <a16:creationId xmlns:a16="http://schemas.microsoft.com/office/drawing/2014/main" id="{940E32F0-0AF5-41C9-A216-6A5398F1DC9A}"/>
              </a:ext>
            </a:extLst>
          </p:cNvPr>
          <p:cNvSpPr/>
          <p:nvPr/>
        </p:nvSpPr>
        <p:spPr>
          <a:xfrm>
            <a:off x="317896" y="1319051"/>
            <a:ext cx="6450806" cy="15696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كورنثوس 9: 1</a:t>
            </a:r>
            <a:endParaRPr kumimoji="0" lang="en-US" sz="320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ألست أنا رسولاً؟ ألست أنا حراً؟ أما رأيت يسوع المسيح ربنا؟ ألستم أنتم عملي في الرب؟</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FFB18661-4F81-4E69-8433-D1CA6AA35388}"/>
              </a:ext>
            </a:extLst>
          </p:cNvPr>
          <p:cNvSpPr/>
          <p:nvPr/>
        </p:nvSpPr>
        <p:spPr>
          <a:xfrm>
            <a:off x="317896" y="4079236"/>
            <a:ext cx="6450806" cy="15696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كورنثوس 12: 12</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sz="3200" dirty="0">
                <a:solidFill>
                  <a:prstClr val="white"/>
                </a:solidFill>
                <a:latin typeface="Arial" panose="020B0604020202020204" pitchFamily="34" charset="0"/>
                <a:ea typeface="+mn-ea"/>
                <a:cs typeface="Arial" panose="020B0604020202020204" pitchFamily="34" charset="0"/>
              </a:rPr>
              <a:t>12 إن علامات الرسول صنعت بينكم في كل صبر، بآيات وعجائب وقوات.</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descr="A person wearing a costume&#10;&#10;Description automatically generated">
            <a:extLst>
              <a:ext uri="{FF2B5EF4-FFF2-40B4-BE49-F238E27FC236}">
                <a16:creationId xmlns:a16="http://schemas.microsoft.com/office/drawing/2014/main" id="{3B96DD45-BACA-4C39-8496-735CC443153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4008495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857250"/>
            <a:ext cx="9144000" cy="5158720"/>
          </a:xfrm>
          <a:prstGeom prst="rect">
            <a:avLst/>
          </a:prstGeom>
          <a:solidFill>
            <a:srgbClr val="FF0000"/>
          </a:solidFill>
        </p:spPr>
        <p:txBody>
          <a:bodyPr wrap="squar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F8DE7181-3D27-407D-BB38-E8F3C722E431}"/>
              </a:ext>
            </a:extLst>
          </p:cNvPr>
          <p:cNvSpPr/>
          <p:nvPr/>
        </p:nvSpPr>
        <p:spPr>
          <a:xfrm>
            <a:off x="335374" y="710946"/>
            <a:ext cx="8808625"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تعرف على سلطة  الإنجيل (ع ١-٢)</a:t>
            </a:r>
          </a:p>
        </p:txBody>
      </p:sp>
      <p:sp>
        <p:nvSpPr>
          <p:cNvPr id="2" name="Rectangle 1">
            <a:extLst>
              <a:ext uri="{FF2B5EF4-FFF2-40B4-BE49-F238E27FC236}">
                <a16:creationId xmlns:a16="http://schemas.microsoft.com/office/drawing/2014/main" id="{6CF591F9-28E1-4278-98C3-96BC37A44BC0}"/>
              </a:ext>
            </a:extLst>
          </p:cNvPr>
          <p:cNvSpPr/>
          <p:nvPr/>
        </p:nvSpPr>
        <p:spPr>
          <a:xfrm>
            <a:off x="321088" y="1496058"/>
            <a:ext cx="8822912" cy="613245"/>
          </a:xfrm>
          <a:prstGeom prst="rect">
            <a:avLst/>
          </a:prstGeom>
          <a:solidFill>
            <a:schemeClr val="bg1"/>
          </a:solidFill>
        </p:spPr>
        <p:txBody>
          <a:bodyPr wrap="square">
            <a:spAutoFit/>
          </a:bodyPr>
          <a:lstStyle/>
          <a:p>
            <a:pPr lvl="0" algn="ctr" defTabSz="457200" fontAlgn="auto">
              <a:lnSpc>
                <a:spcPct val="115000"/>
              </a:lnSpc>
              <a:spcBef>
                <a:spcPts val="900"/>
              </a:spcBef>
              <a:spcAft>
                <a:spcPts val="0"/>
              </a:spcAft>
              <a:defRPr/>
            </a:pPr>
            <a:r>
              <a:rPr lang="ar-JO" sz="3200" dirty="0">
                <a:solidFill>
                  <a:prstClr val="black"/>
                </a:solidFill>
                <a:uFill>
                  <a:solidFill>
                    <a:srgbClr val="000000"/>
                  </a:solidFill>
                </a:uFill>
                <a:latin typeface="Arial" panose="020B0604020202020204" pitchFamily="34" charset="0"/>
                <a:ea typeface="Arial Unicode MS"/>
                <a:cs typeface="Arial" panose="020B0604020202020204" pitchFamily="34" charset="0"/>
              </a:rPr>
              <a:t>لا تتشتت عن هدف الإنجيل (ع 3-5)</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6" name="Picture 5" descr="A person wearing a costume&#10;&#10;Description automatically generated">
            <a:extLst>
              <a:ext uri="{FF2B5EF4-FFF2-40B4-BE49-F238E27FC236}">
                <a16:creationId xmlns:a16="http://schemas.microsoft.com/office/drawing/2014/main" id="{6C03E4E1-DF6D-504A-AC47-2633C8777A2A}"/>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2888533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B1236-2E8C-4557-81E1-0D8AFC9DF013}"/>
              </a:ext>
            </a:extLst>
          </p:cNvPr>
          <p:cNvSpPr/>
          <p:nvPr/>
        </p:nvSpPr>
        <p:spPr>
          <a:xfrm>
            <a:off x="6313372" y="1353472"/>
            <a:ext cx="2543622" cy="1952522"/>
          </a:xfrm>
          <a:prstGeom prst="rect">
            <a:avLst/>
          </a:prstGeom>
          <a:solidFill>
            <a:schemeClr val="accent1">
              <a:lumMod val="75000"/>
            </a:schemeClr>
          </a:solidFill>
          <a:ln w="57150">
            <a:solidFill>
              <a:srgbClr val="FF0000"/>
            </a:solidFill>
          </a:ln>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6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مؤهلات المحبة في تلميذ المسيح السليم</a:t>
            </a:r>
            <a:endParaRPr kumimoji="0" lang="en-US" sz="36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4" name="Picture 3" descr="A glass with a blue background&#10;&#10;Description automatically generated">
            <a:extLst>
              <a:ext uri="{FF2B5EF4-FFF2-40B4-BE49-F238E27FC236}">
                <a16:creationId xmlns:a16="http://schemas.microsoft.com/office/drawing/2014/main" id="{22F71F8B-6267-4F65-BCDA-D1A519FE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198" y="1023172"/>
            <a:ext cx="2107889" cy="1519046"/>
          </a:xfrm>
          <a:prstGeom prst="rect">
            <a:avLst/>
          </a:prstGeom>
        </p:spPr>
      </p:pic>
      <p:sp>
        <p:nvSpPr>
          <p:cNvPr id="7" name="Rectangle 6">
            <a:extLst>
              <a:ext uri="{FF2B5EF4-FFF2-40B4-BE49-F238E27FC236}">
                <a16:creationId xmlns:a16="http://schemas.microsoft.com/office/drawing/2014/main" id="{35BCCBD4-62A5-40B0-B8A0-3DBD791EA5A7}"/>
              </a:ext>
            </a:extLst>
          </p:cNvPr>
          <p:cNvSpPr/>
          <p:nvPr/>
        </p:nvSpPr>
        <p:spPr>
          <a:xfrm>
            <a:off x="200025" y="135764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قلب طاهر</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BD9A355A-CDD9-4E63-846E-FBE95F6FBC54}"/>
              </a:ext>
            </a:extLst>
          </p:cNvPr>
          <p:cNvSpPr/>
          <p:nvPr/>
        </p:nvSpPr>
        <p:spPr>
          <a:xfrm>
            <a:off x="200025" y="293608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ضمير صالح</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6" name="Picture 5" descr="A picture containing compass, clock, sitting, laying&#10;&#10;Description automatically generated">
            <a:extLst>
              <a:ext uri="{FF2B5EF4-FFF2-40B4-BE49-F238E27FC236}">
                <a16:creationId xmlns:a16="http://schemas.microsoft.com/office/drawing/2014/main" id="{A50A59B3-6AAF-4A7E-8B0C-1AFC46AC3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197" y="2642525"/>
            <a:ext cx="2257304" cy="1430076"/>
          </a:xfrm>
          <a:prstGeom prst="rect">
            <a:avLst/>
          </a:prstGeom>
        </p:spPr>
      </p:pic>
      <p:sp>
        <p:nvSpPr>
          <p:cNvPr id="12" name="Rectangle 11">
            <a:extLst>
              <a:ext uri="{FF2B5EF4-FFF2-40B4-BE49-F238E27FC236}">
                <a16:creationId xmlns:a16="http://schemas.microsoft.com/office/drawing/2014/main" id="{BC1ED382-4727-42C8-803B-98107AB02FFE}"/>
              </a:ext>
            </a:extLst>
          </p:cNvPr>
          <p:cNvSpPr/>
          <p:nvPr/>
        </p:nvSpPr>
        <p:spPr>
          <a:xfrm>
            <a:off x="200025" y="4664869"/>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إيمان نقي</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4104" name="Picture 8" descr="Remove Your Mask | Unplugged Youth &amp; Young Adults">
            <a:extLst>
              <a:ext uri="{FF2B5EF4-FFF2-40B4-BE49-F238E27FC236}">
                <a16:creationId xmlns:a16="http://schemas.microsoft.com/office/drawing/2014/main" id="{358A4247-C918-4088-A4B6-84D285956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743" y="4166762"/>
            <a:ext cx="2483093" cy="165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378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14686" t="11977" r="7767" b="20682"/>
          <a:stretch/>
        </p:blipFill>
        <p:spPr bwMode="auto">
          <a:xfrm>
            <a:off x="0" y="0"/>
            <a:ext cx="5080000" cy="6335106"/>
          </a:xfrm>
          <a:prstGeom prst="rect">
            <a:avLst/>
          </a:prstGeom>
          <a:noFill/>
          <a:ln>
            <a:noFill/>
          </a:ln>
        </p:spPr>
      </p:pic>
      <p:sp>
        <p:nvSpPr>
          <p:cNvPr id="6"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باري هدلستون، الكتاب المقدس الأبجدي</a:t>
            </a:r>
            <a:endParaRPr kumimoji="0" lang="en-US" sz="240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p:cNvSpPr txBox="1">
            <a:spLocks/>
          </p:cNvSpPr>
          <p:nvPr/>
        </p:nvSpPr>
        <p:spPr bwMode="auto">
          <a:xfrm>
            <a:off x="4644008" y="1772816"/>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 ١ تيموثاوس</a:t>
            </a:r>
          </a:p>
        </p:txBody>
      </p:sp>
      <p:sp>
        <p:nvSpPr>
          <p:cNvPr id="7" name="Text Box 6"/>
          <p:cNvSpPr txBox="1">
            <a:spLocks noChangeArrowheads="1"/>
          </p:cNvSpPr>
          <p:nvPr/>
        </p:nvSpPr>
        <p:spPr bwMode="auto">
          <a:xfrm>
            <a:off x="5148064" y="3742272"/>
            <a:ext cx="3419872"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نصيحة بشأن التعاليم الخاطئة
توجيهات للنساء الصالحات
فضائل الشيوخ المسيحيين
 تعليمات للحياة الإلهية
تعليمات متعلقة بالأرامل
آثار الحياة الدنيوية
</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6"/>
          <p:cNvSpPr txBox="1">
            <a:spLocks noChangeArrowheads="1"/>
          </p:cNvSpPr>
          <p:nvPr/>
        </p:nvSpPr>
        <p:spPr bwMode="auto">
          <a:xfrm>
            <a:off x="8532440" y="3717032"/>
            <a:ext cx="357190"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١</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٢</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٣</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٤</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٥</a:t>
            </a:r>
            <a:br>
              <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b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٦</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0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84DE-CE20-46D1-95CB-5A1462E50938}"/>
              </a:ext>
            </a:extLst>
          </p:cNvPr>
          <p:cNvSpPr/>
          <p:nvPr/>
        </p:nvSpPr>
        <p:spPr>
          <a:xfrm>
            <a:off x="0" y="857251"/>
            <a:ext cx="9144000" cy="51935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1143FF0-F115-4879-ACC9-D73E3396FF00}"/>
              </a:ext>
            </a:extLst>
          </p:cNvPr>
          <p:cNvSpPr/>
          <p:nvPr/>
        </p:nvSpPr>
        <p:spPr>
          <a:xfrm>
            <a:off x="0" y="1"/>
            <a:ext cx="8964488" cy="4858510"/>
          </a:xfrm>
          <a:prstGeom prst="rect">
            <a:avLst/>
          </a:prstGeom>
        </p:spPr>
        <p:txBody>
          <a:bodyPr wrap="square">
            <a:spAutoFit/>
          </a:bodyPr>
          <a:lstStyle/>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أسماء الله ال72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Kabbalah.com</a:t>
            </a:r>
          </a:p>
          <a:p>
            <a:pPr marL="342900" marR="0" lvl="0" indent="0" algn="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الأسماء الـ 72 هي 72 مجموعة مكونة من ثلاثة أحرف من الحروف العبرية، كل مجموعة توجه طاقتها الفريدة من العوالم العليا إلى عالمنا من خلال الحروف نفسها. يمكننا التواصل مع هذه الحروف ببساطة عن طريق تمرير أعيننا عليها بنية واعية للإتصال بطاقتها.</a:t>
            </a:r>
          </a:p>
          <a:p>
            <a:pPr marL="342900" marR="0" lvl="0" indent="0" algn="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في مركز الكابالا، نعلم أنه يمكن لأي شخص استخدام هذه الأسماء كأداة روحية للتواصل مع شرارة الجوهر الإلهي في داخله ولإحداث تحولات على مستوى البذور - مستوى الوعي.</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4037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50030" y="1068223"/>
            <a:ext cx="8784242"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تعرف على سلطة  الإنجيل (ع ١-٢)</a:t>
            </a:r>
          </a:p>
        </p:txBody>
      </p:sp>
      <p:sp>
        <p:nvSpPr>
          <p:cNvPr id="2" name="Rectangle 1">
            <a:extLst>
              <a:ext uri="{FF2B5EF4-FFF2-40B4-BE49-F238E27FC236}">
                <a16:creationId xmlns:a16="http://schemas.microsoft.com/office/drawing/2014/main" id="{6CF591F9-28E1-4278-98C3-96BC37A44BC0}"/>
              </a:ext>
            </a:extLst>
          </p:cNvPr>
          <p:cNvSpPr/>
          <p:nvPr/>
        </p:nvSpPr>
        <p:spPr>
          <a:xfrm>
            <a:off x="235744" y="1902103"/>
            <a:ext cx="8798528" cy="61324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Arial Unicode MS"/>
                <a:cs typeface="Arial" panose="020B0604020202020204" pitchFamily="34" charset="0"/>
              </a:rPr>
              <a:t>لا تتشتت عن هدف الإنجيل (ع 3-5)</a:t>
            </a:r>
          </a:p>
        </p:txBody>
      </p:sp>
      <p:sp>
        <p:nvSpPr>
          <p:cNvPr id="6" name="Rectangle 5">
            <a:extLst>
              <a:ext uri="{FF2B5EF4-FFF2-40B4-BE49-F238E27FC236}">
                <a16:creationId xmlns:a16="http://schemas.microsoft.com/office/drawing/2014/main" id="{1F3DD4E7-3A45-4E0D-93A5-7396DE44DAE6}"/>
              </a:ext>
            </a:extLst>
          </p:cNvPr>
          <p:cNvSpPr/>
          <p:nvPr/>
        </p:nvSpPr>
        <p:spPr>
          <a:xfrm>
            <a:off x="250030" y="2764453"/>
            <a:ext cx="8784242" cy="613245"/>
          </a:xfrm>
          <a:prstGeom prst="rect">
            <a:avLst/>
          </a:prstGeom>
          <a:solidFill>
            <a:schemeClr val="bg1"/>
          </a:solidFill>
        </p:spPr>
        <p:txBody>
          <a:bodyPr wrap="square">
            <a:spAutoFit/>
          </a:bodyPr>
          <a:lstStyle/>
          <a:p>
            <a:pPr lvl="0" algn="ctr" defTabSz="457200" fontAlgn="auto">
              <a:lnSpc>
                <a:spcPct val="115000"/>
              </a:lnSpc>
              <a:spcBef>
                <a:spcPts val="900"/>
              </a:spcBef>
              <a:spcAft>
                <a:spcPts val="0"/>
              </a:spcAf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احتفظ بالناموس في الإنجيل (الآيات 6-11)</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7" name="Picture 6" descr="A person wearing a costume&#10;&#10;Description automatically generated">
            <a:extLst>
              <a:ext uri="{FF2B5EF4-FFF2-40B4-BE49-F238E27FC236}">
                <a16:creationId xmlns:a16="http://schemas.microsoft.com/office/drawing/2014/main" id="{49994F83-04BB-D246-935D-B7520C9ECD6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429942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hristianity - dummies">
            <a:extLst>
              <a:ext uri="{FF2B5EF4-FFF2-40B4-BE49-F238E27FC236}">
                <a16:creationId xmlns:a16="http://schemas.microsoft.com/office/drawing/2014/main" id="{54B4FFF0-2845-424B-BC23-4B41C8F88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00"/>
          <a:stretch/>
        </p:blipFill>
        <p:spPr bwMode="auto">
          <a:xfrm>
            <a:off x="4423954" y="2931954"/>
            <a:ext cx="4565169" cy="3926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FF74D7-033B-4495-8E92-B557EB855144}"/>
              </a:ext>
            </a:extLst>
          </p:cNvPr>
          <p:cNvSpPr/>
          <p:nvPr/>
        </p:nvSpPr>
        <p:spPr>
          <a:xfrm>
            <a:off x="0" y="420219"/>
            <a:ext cx="8989123" cy="2677656"/>
          </a:xfrm>
          <a:prstGeom prst="rect">
            <a:avLst/>
          </a:prstGeom>
        </p:spPr>
        <p:txBody>
          <a:bodyPr wrap="square">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ناموس الله</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ctr" defTabSz="4572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مقياس الله للقداسة والحياة البارة (رو 7: 12)</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يتطلب الإلتزام الداخلي والخارجي (مت 5: 17-30) </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يعلن كم نحن خطاة (رو 3: 20)</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mn-ea"/>
                <a:cs typeface="Arial" panose="020B0604020202020204" pitchFamily="34" charset="0"/>
              </a:rPr>
              <a:t>يقودنا نحو المسيح من أجل الغفران (غل 3: 23-27)</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2792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ED307-DF28-C343-DAAA-35767176D3DB}"/>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CC9EC40B-FA15-FEA8-CA32-CE4EFA5820EC}"/>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94E827A8-3A3A-38B2-DB15-78020E9364DB}"/>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BA868C2E-8A8A-971A-6130-1376025EB42C}"/>
              </a:ext>
            </a:extLst>
          </p:cNvPr>
          <p:cNvSpPr/>
          <p:nvPr/>
        </p:nvSpPr>
        <p:spPr>
          <a:xfrm>
            <a:off x="6627282" y="4726980"/>
            <a:ext cx="2375971" cy="432362"/>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1: 12-20</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912E8474-0E38-09E9-B3A9-A5A7EAD6CA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716868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oman Customer Reading Label On Stock Footage Video (100 ...">
            <a:extLst>
              <a:ext uri="{FF2B5EF4-FFF2-40B4-BE49-F238E27FC236}">
                <a16:creationId xmlns:a16="http://schemas.microsoft.com/office/drawing/2014/main" id="{80F1DC42-4D6F-4268-8CBE-02E5D43D2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3" r="1910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79D384-9585-455C-8E25-D4B0AE862DDC}"/>
              </a:ext>
            </a:extLst>
          </p:cNvPr>
          <p:cNvSpPr/>
          <p:nvPr/>
        </p:nvSpPr>
        <p:spPr>
          <a:xfrm>
            <a:off x="969109" y="510334"/>
            <a:ext cx="3100529" cy="3319627"/>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يحمون الرسالة</a:t>
            </a:r>
            <a:endPar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Times New Roman" panose="02020603050405020304" pitchFamily="18" charset="0"/>
                <a:ea typeface="Arial Unicode MS"/>
                <a:cs typeface="Arial Unicode MS"/>
              </a:rPr>
              <a:t>1 تيموثاوس 1: 1-11</a:t>
            </a:r>
            <a:endPar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15000"/>
              </a:lnSpc>
              <a:spcBef>
                <a:spcPts val="9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يتعرفون على السلطة</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لا يتشتتون عن الهدف</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يحتفظون بالناموس</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706002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 Think This Is the Best Sponge for Washing Dishes : Food Network ...">
            <a:extLst>
              <a:ext uri="{FF2B5EF4-FFF2-40B4-BE49-F238E27FC236}">
                <a16:creationId xmlns:a16="http://schemas.microsoft.com/office/drawing/2014/main" id="{E6F730C1-5361-4F89-8DD5-E789160CE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939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9A665A-02BD-4753-8098-7EBB75F9A5C9}"/>
              </a:ext>
            </a:extLst>
          </p:cNvPr>
          <p:cNvSpPr/>
          <p:nvPr/>
        </p:nvSpPr>
        <p:spPr>
          <a:xfrm>
            <a:off x="0" y="390525"/>
            <a:ext cx="3495675" cy="1543331"/>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rPr>
              <a:t>يحيون الرسالة</a:t>
            </a:r>
            <a:endParaRPr kumimoji="0" lang="en-US"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2800" dirty="0">
                <a:solidFill>
                  <a:srgbClr val="FFFFFF"/>
                </a:solidFill>
                <a:uFill>
                  <a:solidFill>
                    <a:srgbClr val="000000"/>
                  </a:solidFill>
                </a:uFill>
                <a:latin typeface="Arial" panose="020B0604020202020204" pitchFamily="34" charset="0"/>
                <a:ea typeface="+mn-ea"/>
                <a:cs typeface="Arial" panose="020B0604020202020204" pitchFamily="34" charset="0"/>
              </a:rPr>
              <a:t>1 تيموثاوس 1: 12-20</a:t>
            </a:r>
            <a:endParaRPr kumimoji="0" lang="en-US"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6827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76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أعطِ الفضل لله في تغيير حياتك (ع 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تذكر حالة ما قبل الإهتداء (ع 13)</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028815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4524315"/>
          </a:xfrm>
          <a:prstGeom prst="rect">
            <a:avLst/>
          </a:prstGeom>
        </p:spPr>
        <p:txBody>
          <a:bodyPr wrap="square">
            <a:spAutoFit/>
          </a:bodyPr>
          <a:lstStyle/>
          <a:p>
            <a:pPr algn="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٢٢ : ٣-٥</a:t>
            </a:r>
          </a:p>
          <a:p>
            <a:pPr algn="r" rtl="1"/>
            <a:endParaRPr lang="en-US" sz="3200" dirty="0">
              <a:latin typeface="Arial" panose="020B0604020202020204" pitchFamily="34" charset="0"/>
              <a:cs typeface="Arial" panose="020B0604020202020204" pitchFamily="34" charset="0"/>
            </a:endParaRPr>
          </a:p>
          <a:p>
            <a:pPr algn="r" rtl="1"/>
            <a:r>
              <a:rPr lang="ar-SA" sz="3200" dirty="0">
                <a:latin typeface="Arial" panose="020B0604020202020204" pitchFamily="34" charset="0"/>
                <a:cs typeface="Arial" panose="020B0604020202020204" pitchFamily="34" charset="0"/>
              </a:rPr>
              <a:t>3 أنا رجل يهودي ولدت في طرسوس كيليكية، ولكن ربيت في هذه المدينة مؤدبا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عند رجلي غمالائيل على تحقيق الناموس الأبوي</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وكنت غيورا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لله كما أنتم جميعكم اليوم</a:t>
            </a:r>
            <a:r>
              <a:rPr lang="ar-JO" sz="3200" dirty="0">
                <a:latin typeface="Arial" panose="020B0604020202020204" pitchFamily="34" charset="0"/>
                <a:cs typeface="Arial" panose="020B0604020202020204" pitchFamily="34" charset="0"/>
              </a:rPr>
              <a:t> 4 </a:t>
            </a:r>
            <a:r>
              <a:rPr lang="ar-SA" sz="3200" dirty="0">
                <a:latin typeface="Arial" panose="020B0604020202020204" pitchFamily="34" charset="0"/>
                <a:cs typeface="Arial" panose="020B0604020202020204" pitchFamily="34" charset="0"/>
              </a:rPr>
              <a:t>واضطهدت هذا الطريق حتى الموت، مقيدا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ومسلما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إلى السجون رجالا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ونساء</a:t>
            </a:r>
            <a:r>
              <a:rPr lang="ar-JO" sz="3200" dirty="0">
                <a:latin typeface="Arial" panose="020B0604020202020204" pitchFamily="34" charset="0"/>
                <a:cs typeface="Arial" panose="020B0604020202020204" pitchFamily="34" charset="0"/>
              </a:rPr>
              <a:t> 5 </a:t>
            </a:r>
            <a:r>
              <a:rPr lang="ar-SA" sz="3200" dirty="0">
                <a:latin typeface="Arial" panose="020B0604020202020204" pitchFamily="34" charset="0"/>
                <a:cs typeface="Arial" panose="020B0604020202020204" pitchFamily="34" charset="0"/>
              </a:rPr>
              <a:t>كما يشهد لي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رئيس الكهنة وجميع المشيخة، الذين إذ أخذت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منهم رسائل للإخوة إلى دمشق، ذهبت لآتي بالذين هناك إلى أورشليم مقيدين لكي يعاقبوا.</a:t>
            </a:r>
          </a:p>
        </p:txBody>
      </p:sp>
    </p:spTree>
    <p:extLst>
      <p:ext uri="{BB962C8B-B14F-4D97-AF65-F5344CB8AC3E}">
        <p14:creationId xmlns:p14="http://schemas.microsoft.com/office/powerpoint/2010/main" val="2789788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179512" y="672316"/>
            <a:ext cx="8597775" cy="4031873"/>
          </a:xfrm>
          <a:prstGeom prst="rect">
            <a:avLst/>
          </a:prstGeom>
        </p:spPr>
        <p:txBody>
          <a:bodyPr wrap="square">
            <a:spAutoFit/>
          </a:bodyPr>
          <a:lstStyle/>
          <a:p>
            <a:pPr algn="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٢٦ : ٩-١١</a:t>
            </a:r>
          </a:p>
          <a:p>
            <a:pPr algn="r" rtl="1"/>
            <a:endParaRPr lang="en-US" sz="3200" dirty="0">
              <a:latin typeface="Arial" panose="020B0604020202020204" pitchFamily="34" charset="0"/>
              <a:cs typeface="Arial" panose="020B0604020202020204" pitchFamily="34" charset="0"/>
            </a:endParaRPr>
          </a:p>
          <a:p>
            <a:pPr algn="r" rtl="1"/>
            <a:r>
              <a:rPr lang="ar-SA" sz="3200" dirty="0">
                <a:latin typeface="Arial" panose="020B0604020202020204" pitchFamily="34" charset="0"/>
                <a:cs typeface="Arial" panose="020B0604020202020204" pitchFamily="34" charset="0"/>
              </a:rPr>
              <a:t>9 فأنا ارتأيت في نفسي أنه ينبغي أن أصنع أمورا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كثيرة مضادة لاسم يسوع الناصري</a:t>
            </a:r>
            <a:r>
              <a:rPr lang="ar-JO" sz="3200" dirty="0">
                <a:latin typeface="Arial" panose="020B0604020202020204" pitchFamily="34" charset="0"/>
                <a:cs typeface="Arial" panose="020B0604020202020204" pitchFamily="34" charset="0"/>
              </a:rPr>
              <a:t> 10 </a:t>
            </a:r>
            <a:r>
              <a:rPr lang="ar-SA" sz="3200" dirty="0">
                <a:latin typeface="Arial" panose="020B0604020202020204" pitchFamily="34" charset="0"/>
                <a:cs typeface="Arial" panose="020B0604020202020204" pitchFamily="34" charset="0"/>
              </a:rPr>
              <a:t>وفعلت ذلك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في أورشليم، فحبست في سجون كثيرين من القديسين، آخذا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السلطان من قبل رؤساء الكهنة</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ولما كانوا يقتلون ألقيت قرعة بذلك</a:t>
            </a:r>
            <a:r>
              <a:rPr lang="ar-JO" sz="3200" dirty="0">
                <a:latin typeface="Arial" panose="020B0604020202020204" pitchFamily="34" charset="0"/>
                <a:cs typeface="Arial" panose="020B0604020202020204" pitchFamily="34" charset="0"/>
              </a:rPr>
              <a:t> 11 </a:t>
            </a:r>
            <a:r>
              <a:rPr lang="ar-SA" sz="3200" dirty="0">
                <a:latin typeface="Arial" panose="020B0604020202020204" pitchFamily="34" charset="0"/>
                <a:cs typeface="Arial" panose="020B0604020202020204" pitchFamily="34" charset="0"/>
              </a:rPr>
              <a:t>وفي كل المجامع كنت أعاقبهم مرارا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كثيرة، وأضطرهم إلى التجديف وإذ أفرط حنقي عليهم كنت أطردهم إلى المدن التي في الخارج.</a:t>
            </a:r>
          </a:p>
        </p:txBody>
      </p:sp>
    </p:spTree>
    <p:extLst>
      <p:ext uri="{BB962C8B-B14F-4D97-AF65-F5344CB8AC3E}">
        <p14:creationId xmlns:p14="http://schemas.microsoft.com/office/powerpoint/2010/main" val="3504387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39703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خصم وقح – الغطرسة</a:t>
            </a:r>
            <a:endParaRPr kumimoji="0" lang="en-US" sz="280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الاسم المجرد المقابل هو الغطرسة، والتي يعرفها أرسطو: الغطرسة تعني إيذاء الناس وإحزانهم، بحيث يأتي العار على الرجل المتألم والحزين، وليس أن الشخص الذي يلحق الأذى والحزن قد يحصل على أي شيء آخر بالإضافة إلى ما يمتلكه بالفعل، ولكن ببساطة قد يجد متعة في قسوته وفي معاناة الشخص الآخر.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وليم باركلي</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6654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1D531429-D973-114F-9111-564AEDF6B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121"/>
            <a:ext cx="9335347" cy="6882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مرتباً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غريفث </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a:t>
            </a:r>
            <a:endPar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95868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From athletic champ to POW camp: Louis Zamperini's story of ...">
            <a:extLst>
              <a:ext uri="{FF2B5EF4-FFF2-40B4-BE49-F238E27FC236}">
                <a16:creationId xmlns:a16="http://schemas.microsoft.com/office/drawing/2014/main" id="{C4810EAF-B138-47B5-AB4B-79488F7B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34" y="1228725"/>
            <a:ext cx="7321731" cy="4343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19605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72814-13D0-2AB2-DAA1-023878616113}"/>
            </a:ext>
          </a:extLst>
        </p:cNvPr>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E11FFC13-AFC6-9534-2655-2F4601CD3A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1FB063-8579-BA91-18A7-EB15EDD3BE3A}"/>
              </a:ext>
            </a:extLst>
          </p:cNvPr>
          <p:cNvSpPr/>
          <p:nvPr/>
        </p:nvSpPr>
        <p:spPr>
          <a:xfrm>
            <a:off x="1114424" y="721719"/>
            <a:ext cx="6915150" cy="5476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3" name="Rectangle 2">
            <a:extLst>
              <a:ext uri="{FF2B5EF4-FFF2-40B4-BE49-F238E27FC236}">
                <a16:creationId xmlns:a16="http://schemas.microsoft.com/office/drawing/2014/main" id="{978D4660-9D64-027A-D640-BC07A919DCCE}"/>
              </a:ext>
            </a:extLst>
          </p:cNvPr>
          <p:cNvSpPr/>
          <p:nvPr/>
        </p:nvSpPr>
        <p:spPr>
          <a:xfrm>
            <a:off x="1162091" y="166980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أعطِ الفضل لله في تغيير حياتك (ع 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A80745C4-D2A6-0F19-7B79-78F3F3DF851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تذكر حالة ما قبل الإهتداء (ع 13)</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25154F74-26F7-F3FB-8862-B19DD7F3226A}"/>
              </a:ext>
            </a:extLst>
          </p:cNvPr>
          <p:cNvSpPr/>
          <p:nvPr/>
        </p:nvSpPr>
        <p:spPr>
          <a:xfrm>
            <a:off x="1162091" y="303629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اشرح كيف غيرك الله (ع 14)</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350406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1" y="681841"/>
            <a:ext cx="8193628" cy="2062103"/>
          </a:xfrm>
          <a:prstGeom prst="rect">
            <a:avLst/>
          </a:prstGeom>
        </p:spPr>
        <p:txBody>
          <a:bodyPr wrap="square">
            <a:spAutoFit/>
          </a:bodyPr>
          <a:lstStyle/>
          <a:p>
            <a:pPr algn="r" rtl="1"/>
            <a:r>
              <a:rPr lang="ar-SA" sz="3200" dirty="0">
                <a:latin typeface="Arial" panose="020B0604020202020204" pitchFamily="34" charset="0"/>
                <a:cs typeface="Arial" panose="020B0604020202020204" pitchFamily="34" charset="0"/>
              </a:rPr>
              <a:t>فيلبي ١ : ٢٩</a:t>
            </a:r>
          </a:p>
          <a:p>
            <a:pPr algn="r" rtl="1"/>
            <a:endParaRPr lang="en-US" sz="3200" dirty="0">
              <a:latin typeface="Arial" panose="020B0604020202020204" pitchFamily="34" charset="0"/>
              <a:cs typeface="Arial" panose="020B0604020202020204" pitchFamily="34" charset="0"/>
            </a:endParaRPr>
          </a:p>
          <a:p>
            <a:pPr algn="r" rtl="1"/>
            <a:r>
              <a:rPr lang="ar-JO" sz="3200" dirty="0">
                <a:latin typeface="Arial" panose="020B0604020202020204" pitchFamily="34" charset="0"/>
                <a:cs typeface="Arial" panose="020B0604020202020204" pitchFamily="34" charset="0"/>
              </a:rPr>
              <a:t>لأنه قد وهب لكم لأجل المسيح لا أن تؤمنوا به فقط بل أيضاً أن تتألموا لأجله</a:t>
            </a:r>
            <a:r>
              <a:rPr lang="ar-SA" sz="32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B4F05AA5-2386-4011-87BF-1F233F69EFD6}"/>
              </a:ext>
            </a:extLst>
          </p:cNvPr>
          <p:cNvSpPr/>
          <p:nvPr/>
        </p:nvSpPr>
        <p:spPr>
          <a:xfrm>
            <a:off x="366711" y="3743161"/>
            <a:ext cx="8329613" cy="2062103"/>
          </a:xfrm>
          <a:prstGeom prst="rect">
            <a:avLst/>
          </a:prstGeom>
        </p:spPr>
        <p:txBody>
          <a:bodyPr wrap="square">
            <a:spAutoFit/>
          </a:bodyPr>
          <a:lstStyle/>
          <a:p>
            <a:pPr algn="r" rtl="1"/>
            <a:r>
              <a:rPr lang="ar-SA" sz="3200" dirty="0">
                <a:latin typeface="Arial" panose="020B0604020202020204" pitchFamily="34" charset="0"/>
                <a:cs typeface="Arial" panose="020B0604020202020204" pitchFamily="34" charset="0"/>
              </a:rPr>
              <a:t>رومية ٢ : ٤</a:t>
            </a:r>
          </a:p>
          <a:p>
            <a:pPr algn="r" rtl="1"/>
            <a:endParaRPr lang="en-US" sz="3200" dirty="0">
              <a:latin typeface="Arial" panose="020B0604020202020204" pitchFamily="34" charset="0"/>
              <a:cs typeface="Arial" panose="020B0604020202020204" pitchFamily="34" charset="0"/>
            </a:endParaRPr>
          </a:p>
          <a:p>
            <a:pPr algn="r" rtl="1"/>
            <a:r>
              <a:rPr lang="ar-JO" sz="3200" dirty="0">
                <a:latin typeface="Arial" panose="020B0604020202020204" pitchFamily="34" charset="0"/>
                <a:cs typeface="Arial" panose="020B0604020202020204" pitchFamily="34" charset="0"/>
              </a:rPr>
              <a:t>أم تستهين بغنى لطفه وإمهاله وطول أناته غير عالم أن لطف الله إنما يقتادك إلى التوبة؟</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38779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896E32-43B1-507A-2158-CA3A6B0C6F83}"/>
            </a:ext>
          </a:extLst>
        </p:cNvPr>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993E792F-C11D-7533-225F-9A3F0824FA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D3DEC8-EB54-6478-B9D4-9F4A0171AEE2}"/>
              </a:ext>
            </a:extLst>
          </p:cNvPr>
          <p:cNvSpPr/>
          <p:nvPr/>
        </p:nvSpPr>
        <p:spPr>
          <a:xfrm>
            <a:off x="1114424" y="721719"/>
            <a:ext cx="6915150" cy="5476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3" name="Rectangle 2">
            <a:extLst>
              <a:ext uri="{FF2B5EF4-FFF2-40B4-BE49-F238E27FC236}">
                <a16:creationId xmlns:a16="http://schemas.microsoft.com/office/drawing/2014/main" id="{617AA89F-2864-CC1C-C04B-35D31068E270}"/>
              </a:ext>
            </a:extLst>
          </p:cNvPr>
          <p:cNvSpPr/>
          <p:nvPr/>
        </p:nvSpPr>
        <p:spPr>
          <a:xfrm>
            <a:off x="1162091" y="166980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أعطِ الفضل لله في تغيير حياتك (ع 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C90744B5-C349-1FA1-6314-1FC6B0920BBC}"/>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تذكر حالة ما قبل الإهتداء (ع 13)</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DA52E21D-D552-8E0C-C58B-3FC55B49AC25}"/>
              </a:ext>
            </a:extLst>
          </p:cNvPr>
          <p:cNvSpPr/>
          <p:nvPr/>
        </p:nvSpPr>
        <p:spPr>
          <a:xfrm>
            <a:off x="1162091" y="303629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اشرح كيف غيرك الله (ع 14)</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2B92F02C-56FD-EC35-5408-53BD4C3F0C94}"/>
              </a:ext>
            </a:extLst>
          </p:cNvPr>
          <p:cNvSpPr/>
          <p:nvPr/>
        </p:nvSpPr>
        <p:spPr>
          <a:xfrm>
            <a:off x="1162091" y="3743575"/>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أعلن أن الإنجيل يخلص كل الخطاة (ع 15)</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A25441F7-37C0-7D73-8927-66BE2EAAFCB7}"/>
              </a:ext>
            </a:extLst>
          </p:cNvPr>
          <p:cNvSpPr/>
          <p:nvPr/>
        </p:nvSpPr>
        <p:spPr>
          <a:xfrm>
            <a:off x="1162092" y="4450856"/>
            <a:ext cx="5613714"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أكد أن يسوع صبور (الآية ١٦)</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DA2F834F-62EC-2BCF-149E-9564FDA49B3C}"/>
              </a:ext>
            </a:extLst>
          </p:cNvPr>
          <p:cNvSpPr/>
          <p:nvPr/>
        </p:nvSpPr>
        <p:spPr>
          <a:xfrm>
            <a:off x="1114424" y="5138390"/>
            <a:ext cx="5661381"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مجِّد المسيح لتغيير حياتك (ع 17)</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997636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p>
        </p:txBody>
      </p:sp>
      <p:sp>
        <p:nvSpPr>
          <p:cNvPr id="5" name="Rectangle 4">
            <a:extLst>
              <a:ext uri="{FF2B5EF4-FFF2-40B4-BE49-F238E27FC236}">
                <a16:creationId xmlns:a16="http://schemas.microsoft.com/office/drawing/2014/main" id="{BE3CEE1D-0F52-47BB-9CB7-39B7CC4F2F17}"/>
              </a:ext>
            </a:extLst>
          </p:cNvPr>
          <p:cNvSpPr/>
          <p:nvPr/>
        </p:nvSpPr>
        <p:spPr>
          <a:xfrm>
            <a:off x="314325" y="1591145"/>
            <a:ext cx="8493125" cy="548099"/>
          </a:xfrm>
          <a:prstGeom prst="rect">
            <a:avLst/>
          </a:prstGeom>
          <a:solidFill>
            <a:schemeClr val="bg1"/>
          </a:solidFill>
        </p:spPr>
        <p:txBody>
          <a:bodyPr wrap="square">
            <a:spAutoFit/>
          </a:bodyPr>
          <a:lstStyle/>
          <a:p>
            <a:pPr lvl="0" algn="ctr" defTabSz="457200" fontAlgn="auto">
              <a:lnSpc>
                <a:spcPct val="115000"/>
              </a:lnSpc>
              <a:spcBef>
                <a:spcPts val="1200"/>
              </a:spcBef>
              <a:spcAft>
                <a:spcPts val="0"/>
              </a:spcAf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شجع المؤمنين على الثبات في الإيمان (1: 18-20)</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983F5429-139B-442B-86C5-63CFDAB717C3}"/>
              </a:ext>
            </a:extLst>
          </p:cNvPr>
          <p:cNvSpPr/>
          <p:nvPr/>
        </p:nvSpPr>
        <p:spPr>
          <a:xfrm>
            <a:off x="819150" y="2385381"/>
            <a:ext cx="7210424" cy="52322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تساعدنا المحاسبية الجماعية على البقاء ثابتين (ع 18)</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F3C2A4CD-27D1-4734-B809-C8CF3C55ECC9}"/>
              </a:ext>
            </a:extLst>
          </p:cNvPr>
          <p:cNvSpPr/>
          <p:nvPr/>
        </p:nvSpPr>
        <p:spPr>
          <a:xfrm>
            <a:off x="819150" y="3513212"/>
            <a:ext cx="7210424" cy="52322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يساعدنا ضميرنا على البقاء ثابتين (ع 19أ)</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AD601D3B-8C63-4E17-A8B8-5EA974E7590A}"/>
              </a:ext>
            </a:extLst>
          </p:cNvPr>
          <p:cNvSpPr/>
          <p:nvPr/>
        </p:nvSpPr>
        <p:spPr>
          <a:xfrm>
            <a:off x="819149" y="4641043"/>
            <a:ext cx="7210424" cy="52322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تساعدنا الأمثلة الهالكة على البقاء ثابتين (ع 19ب-20)</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885786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677544" y="836711"/>
            <a:ext cx="4466456" cy="114146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الناموسية</a:t>
            </a:r>
            <a:endParaRPr lang="en-US"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Tree>
    <p:extLst>
      <p:ext uri="{BB962C8B-B14F-4D97-AF65-F5344CB8AC3E}">
        <p14:creationId xmlns:p14="http://schemas.microsoft.com/office/powerpoint/2010/main" val="55682646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45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١. وازن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 (الإصحاح ١)</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9838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٢.</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تتطلب عبادة عامة مناسبة بقيادة قادة أتقياء (الإصحاحات ٢-٣) </a:t>
            </a:r>
            <a:endParaRPr lang="en-US" sz="4800" dirty="0">
              <a:effectLst>
                <a:glow rad="127000">
                  <a:schemeClr val="tx1"/>
                </a:glow>
              </a:effectLst>
              <a:ea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8"/>
          <a:stretch/>
        </p:blipFill>
        <p:spPr bwMode="auto">
          <a:xfrm>
            <a:off x="-11322" y="1700809"/>
            <a:ext cx="9123162" cy="5128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7725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28407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793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B557-1F0A-C163-DF89-E765C2836E08}"/>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98EFFD02-16FB-B67C-8976-9E914B885EC6}"/>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0400D95A-5067-137A-6629-8C9997AEED90}"/>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D877FEC3-E3C0-FC3F-42A9-F6B450309420}"/>
              </a:ext>
            </a:extLst>
          </p:cNvPr>
          <p:cNvSpPr/>
          <p:nvPr/>
        </p:nvSpPr>
        <p:spPr>
          <a:xfrm>
            <a:off x="6777964" y="4726980"/>
            <a:ext cx="2074607" cy="432362"/>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2: 1-7</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FE26F24A-7AB8-85C2-793D-D78A315C1CE9}"/>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055574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by born after embryo is frozen for six years, makes history in ...">
            <a:extLst>
              <a:ext uri="{FF2B5EF4-FFF2-40B4-BE49-F238E27FC236}">
                <a16:creationId xmlns:a16="http://schemas.microsoft.com/office/drawing/2014/main" id="{ECF947D3-2F11-4F1D-9657-8B186E01D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065B11-B8E1-43FF-BD04-675DB7647B9D}"/>
              </a:ext>
            </a:extLst>
          </p:cNvPr>
          <p:cNvSpPr/>
          <p:nvPr/>
        </p:nvSpPr>
        <p:spPr>
          <a:xfrm>
            <a:off x="0" y="266700"/>
            <a:ext cx="3495675" cy="943256"/>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صلوا من أجل         اهتداءات الإنجيل</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62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feature praying-hands-with-faith-in-religion-and-belief-in-god-on ...">
            <a:extLst>
              <a:ext uri="{FF2B5EF4-FFF2-40B4-BE49-F238E27FC236}">
                <a16:creationId xmlns:a16="http://schemas.microsoft.com/office/drawing/2014/main" id="{ABB18C09-8487-42AA-A05A-4C3FC5BD7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53"/>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F27B61F-C23C-4959-B344-35E64F314F05}"/>
              </a:ext>
            </a:extLst>
          </p:cNvPr>
          <p:cNvSpPr/>
          <p:nvPr/>
        </p:nvSpPr>
        <p:spPr>
          <a:xfrm>
            <a:off x="228599" y="476935"/>
            <a:ext cx="867727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طلبات وصلوات وابتهالات وتشكرات</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57928D4-73BD-4523-8568-437F02F31576}"/>
              </a:ext>
            </a:extLst>
          </p:cNvPr>
          <p:cNvSpPr/>
          <p:nvPr/>
        </p:nvSpPr>
        <p:spPr>
          <a:xfrm>
            <a:off x="314324" y="2143125"/>
            <a:ext cx="8277225" cy="2341988"/>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تتضمن الصلاة التشفع المجتهد والعاطفي والتوسل الجاد إلى الله.</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تتضمن الصلاة عبارات واضحة ومدروسة تتوافق مع المبادئ الكتابية الصحيحة.</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تتضمن الصلاة الفرح والإمتنان للرب بسبب استجابة طلباتنا.</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131547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lvl="0" algn="ctr" defTabSz="457200" fontAlgn="auto">
              <a:lnSpc>
                <a:spcPct val="115000"/>
              </a:lnSpc>
              <a:spcBef>
                <a:spcPts val="1200"/>
              </a:spcBef>
              <a:spcAft>
                <a:spcPts val="0"/>
              </a:spcAf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(2: 1-4)</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BE102D8D-522D-45EE-BA29-F7FEF3B891E7}"/>
              </a:ext>
            </a:extLst>
          </p:cNvPr>
          <p:cNvSpPr/>
          <p:nvPr/>
        </p:nvSpPr>
        <p:spPr>
          <a:xfrm>
            <a:off x="990600" y="1371600"/>
            <a:ext cx="563880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هذا يؤثر على القادة المحليين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01A3BA32-75C7-4D3D-A283-F242AECEB28F}"/>
              </a:ext>
            </a:extLst>
          </p:cNvPr>
          <p:cNvSpPr/>
          <p:nvPr/>
        </p:nvSpPr>
        <p:spPr>
          <a:xfrm>
            <a:off x="990600" y="2148299"/>
            <a:ext cx="563880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هذا يسر الله (ع 3)</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Rectangle 9">
            <a:extLst>
              <a:ext uri="{FF2B5EF4-FFF2-40B4-BE49-F238E27FC236}">
                <a16:creationId xmlns:a16="http://schemas.microsoft.com/office/drawing/2014/main" id="{8225B86D-3BC9-4777-A21F-CFF79916EFE7}"/>
              </a:ext>
            </a:extLst>
          </p:cNvPr>
          <p:cNvSpPr/>
          <p:nvPr/>
        </p:nvSpPr>
        <p:spPr>
          <a:xfrm>
            <a:off x="990600" y="2924998"/>
            <a:ext cx="563880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هذا يأتي بالناس إلى الحق (ع 4)</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64660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1B61CEE1-E197-40AC-8FB2-001FA7F63080}"/>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lvl="0" defTabSz="457200" fontAlgn="auto">
              <a:spcBef>
                <a:spcPts val="1200"/>
              </a:spcBef>
              <a:spcAft>
                <a:spcPts val="0"/>
              </a:spcAf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665437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09" y="95249"/>
            <a:ext cx="5537491" cy="383178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يناقش بولس أنه بسبب وجود إله واحد، فيجب أن يكون جميع الناس هم موضوع الصلاة، حتى يخلصوا فقط من خلال إله واحد ووسيط واحد</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وليم مونس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56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624805" y="338236"/>
            <a:ext cx="4640230" cy="3831783"/>
          </a:xfrm>
          <a:prstGeom prst="rect">
            <a:avLst/>
          </a:prstGeom>
        </p:spPr>
        <p:txBody>
          <a:bodyPr vert="horz" lIns="91440" tIns="45720" rIns="91440" bIns="45720" rtlCol="0" anchor="b">
            <a:normAutofit lnSpcReduction="10000"/>
          </a:bodyPr>
          <a:lstStyle/>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متى ٧ : ١٣-١٤</a:t>
            </a:r>
          </a:p>
          <a:p>
            <a:pPr lvl="0" algn="r" fontAlgn="auto">
              <a:lnSpc>
                <a:spcPct val="90000"/>
              </a:lnSpc>
              <a:spcAft>
                <a:spcPts val="600"/>
              </a:spcAft>
              <a:defRPr/>
            </a:pPr>
            <a:endParaRPr lang="en-US" sz="3200" dirty="0">
              <a:solidFill>
                <a:prstClr val="white"/>
              </a:solidFill>
              <a:latin typeface="Arial" panose="020B0604020202020204" pitchFamily="34" charset="0"/>
              <a:cs typeface="Arial" panose="020B0604020202020204" pitchFamily="34" charset="0"/>
            </a:endParaRPr>
          </a:p>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13 ادخلوا من الباب الضيق، لأنه واسع الباب ورحب الطريق الذي يؤدي إلى الهلاك، وكثيرون هم الذين يدخلون منه</a:t>
            </a:r>
            <a:r>
              <a:rPr lang="ar-JO" sz="3200" dirty="0">
                <a:solidFill>
                  <a:prstClr val="white"/>
                </a:solidFill>
                <a:latin typeface="Arial" panose="020B0604020202020204" pitchFamily="34" charset="0"/>
                <a:cs typeface="Arial" panose="020B0604020202020204" pitchFamily="34" charset="0"/>
              </a:rPr>
              <a:t> 14 </a:t>
            </a:r>
            <a:r>
              <a:rPr lang="ar-SA" sz="3200" dirty="0">
                <a:solidFill>
                  <a:prstClr val="white"/>
                </a:solidFill>
                <a:latin typeface="Arial" panose="020B0604020202020204" pitchFamily="34" charset="0"/>
                <a:cs typeface="Arial" panose="020B0604020202020204" pitchFamily="34" charset="0"/>
              </a:rPr>
              <a:t>ما أضيق الباب وأكرب الطريق الذي يؤدي إلى الحياة، وقليلون هم الذين يجدونه</a:t>
            </a:r>
            <a:r>
              <a:rPr lang="ar-JO" sz="3200" dirty="0">
                <a:solidFill>
                  <a:prstClr val="white"/>
                </a:solidFill>
                <a:latin typeface="Arial" panose="020B0604020202020204" pitchFamily="34" charset="0"/>
                <a:cs typeface="Arial" panose="020B0604020202020204" pitchFamily="34" charset="0"/>
              </a:rPr>
              <a:t>.</a:t>
            </a:r>
            <a:endParaRPr lang="ar-SA" sz="3200" dirty="0">
              <a:solidFill>
                <a:prstClr val="white"/>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179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00098-1F5A-A903-3CED-2F32A39FD776}"/>
            </a:ext>
          </a:extLst>
        </p:cNvPr>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B0F69681-755B-D82A-9D7A-B106DEB30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7C56C1-4226-91FB-C339-18DB66DFB2D7}"/>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F47077C1-8108-4ECA-AF7A-52F0816890CF}"/>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2259FCF7-1009-694E-1423-EF20839C8E6F}"/>
              </a:ext>
            </a:extLst>
          </p:cNvPr>
          <p:cNvSpPr/>
          <p:nvPr/>
        </p:nvSpPr>
        <p:spPr>
          <a:xfrm>
            <a:off x="994780" y="2653344"/>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C60AFBD0-5F98-5176-A76C-3C9CEA8DC110}"/>
              </a:ext>
            </a:extLst>
          </p:cNvPr>
          <p:cNvSpPr/>
          <p:nvPr/>
        </p:nvSpPr>
        <p:spPr>
          <a:xfrm>
            <a:off x="994780" y="3382508"/>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7FDF5B5C-C6D0-9BB6-A867-22BDDE9ED845}"/>
              </a:ext>
            </a:extLst>
          </p:cNvPr>
          <p:cNvSpPr/>
          <p:nvPr/>
        </p:nvSpPr>
        <p:spPr>
          <a:xfrm>
            <a:off x="994780" y="4159207"/>
            <a:ext cx="5998852"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فدية واحدة لخطايانا (ع 6ـ)</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703280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مرقس ١٠ : ٤٥</a:t>
            </a:r>
          </a:p>
          <a:p>
            <a:pPr lvl="0" algn="r" fontAlgn="auto">
              <a:lnSpc>
                <a:spcPct val="90000"/>
              </a:lnSpc>
              <a:spcAft>
                <a:spcPts val="600"/>
              </a:spcAft>
              <a:defRPr/>
            </a:pPr>
            <a:endParaRPr lang="en-US" sz="3200" dirty="0">
              <a:solidFill>
                <a:prstClr val="white"/>
              </a:solidFill>
              <a:latin typeface="Arial" panose="020B0604020202020204" pitchFamily="34" charset="0"/>
              <a:cs typeface="Arial" panose="020B0604020202020204" pitchFamily="34" charset="0"/>
            </a:endParaRPr>
          </a:p>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ل</a:t>
            </a:r>
            <a:r>
              <a:rPr lang="ar-JO" sz="3200" dirty="0">
                <a:solidFill>
                  <a:prstClr val="white"/>
                </a:solidFill>
                <a:latin typeface="Arial" panose="020B0604020202020204" pitchFamily="34" charset="0"/>
                <a:cs typeface="Arial" panose="020B0604020202020204" pitchFamily="34" charset="0"/>
              </a:rPr>
              <a:t>لأن ابن الإنيان لم يأتِ ليُخدم بل ليخدم وليبذل نفسه فدية عن كثيرين.</a:t>
            </a:r>
            <a:r>
              <a:rPr lang="ar-SA" sz="3200" dirty="0">
                <a:solidFill>
                  <a:prstClr val="white"/>
                </a:solidFill>
                <a:latin typeface="Arial" panose="020B0604020202020204" pitchFamily="34" charset="0"/>
                <a:cs typeface="Arial" panose="020B0604020202020204" pitchFamily="34" charset="0"/>
              </a:rPr>
              <a:t> </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832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FD071-2944-64AC-6513-FFE5820698E7}"/>
            </a:ext>
          </a:extLst>
        </p:cNvPr>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3828CB84-C3BE-A3AE-911B-3F31D673D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74C933C-76CB-8DBD-638A-C92DAF599D5F}"/>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ED2995EA-AECF-EDB2-B6A6-7158EC950843}"/>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0A5B630F-5963-4150-6B74-DD7B5CF61769}"/>
              </a:ext>
            </a:extLst>
          </p:cNvPr>
          <p:cNvSpPr/>
          <p:nvPr/>
        </p:nvSpPr>
        <p:spPr>
          <a:xfrm>
            <a:off x="257175" y="2653344"/>
            <a:ext cx="6736457"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1374F75D-FACD-E658-2782-97F3B452978A}"/>
              </a:ext>
            </a:extLst>
          </p:cNvPr>
          <p:cNvSpPr/>
          <p:nvPr/>
        </p:nvSpPr>
        <p:spPr>
          <a:xfrm>
            <a:off x="257175" y="3382508"/>
            <a:ext cx="6736457"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A513E0D8-B167-0BB0-58E3-410BEC060D9A}"/>
              </a:ext>
            </a:extLst>
          </p:cNvPr>
          <p:cNvSpPr/>
          <p:nvPr/>
        </p:nvSpPr>
        <p:spPr>
          <a:xfrm>
            <a:off x="257175" y="4159207"/>
            <a:ext cx="6736457"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فدية واحدة لخطايانا (ع 6ـ)</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D0D30477-21F1-F846-1FEC-58E50297722C}"/>
              </a:ext>
            </a:extLst>
          </p:cNvPr>
          <p:cNvSpPr/>
          <p:nvPr/>
        </p:nvSpPr>
        <p:spPr>
          <a:xfrm>
            <a:off x="257175" y="4935906"/>
            <a:ext cx="6736457"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وقت واحد تم فيه دفع الفدية (ع 6ب)</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47713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١. وازن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 (الإصحاح ١)</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637684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algn="r" fontAlgn="auto">
              <a:lnSpc>
                <a:spcPct val="90000"/>
              </a:lnSpc>
              <a:spcAft>
                <a:spcPts val="600"/>
              </a:spcAft>
            </a:pPr>
            <a:r>
              <a:rPr lang="ar-SA" sz="3200" dirty="0">
                <a:solidFill>
                  <a:prstClr val="white"/>
                </a:solidFill>
                <a:latin typeface="Arial" panose="020B0604020202020204" pitchFamily="34" charset="0"/>
                <a:cs typeface="Arial" panose="020B0604020202020204" pitchFamily="34" charset="0"/>
              </a:rPr>
              <a:t>غلاطية ٤ : ٤</a:t>
            </a:r>
          </a:p>
          <a:p>
            <a:pPr algn="r" fontAlgn="auto">
              <a:lnSpc>
                <a:spcPct val="90000"/>
              </a:lnSpc>
              <a:spcAft>
                <a:spcPts val="600"/>
              </a:spcAft>
            </a:pPr>
            <a:endParaRPr lang="en-US" sz="3200" dirty="0">
              <a:solidFill>
                <a:prstClr val="white"/>
              </a:solidFill>
              <a:latin typeface="Arial" panose="020B0604020202020204" pitchFamily="34" charset="0"/>
              <a:cs typeface="Arial" panose="020B0604020202020204" pitchFamily="34" charset="0"/>
            </a:endParaRPr>
          </a:p>
          <a:p>
            <a:pPr algn="r" fontAlgn="auto">
              <a:lnSpc>
                <a:spcPct val="90000"/>
              </a:lnSpc>
              <a:spcAft>
                <a:spcPts val="600"/>
              </a:spcAft>
            </a:pPr>
            <a:r>
              <a:rPr lang="ar-JO" sz="3200" dirty="0">
                <a:solidFill>
                  <a:prstClr val="white"/>
                </a:solidFill>
                <a:latin typeface="Arial" panose="020B0604020202020204" pitchFamily="34" charset="0"/>
                <a:cs typeface="Arial" panose="020B0604020202020204" pitchFamily="34" charset="0"/>
              </a:rPr>
              <a:t>ولكن لما جاء ملء الزمان أرسل الله ابنه مولوداً من امرأة مولوداً تحت الناموس.</a:t>
            </a:r>
            <a:endParaRPr lang="ar-SA" sz="3200" dirty="0">
              <a:solidFill>
                <a:prstClr val="white"/>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00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A0E7-71B2-CA82-E16B-5348B47AC663}"/>
            </a:ext>
          </a:extLst>
        </p:cNvPr>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A85271E6-1B3B-1ED2-BB05-6924190DD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A2C037-2422-90B3-B594-FC37E7C1762E}"/>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E3A28221-B138-F4B0-A4A0-31C34E062387}"/>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EB16E0D3-0B98-0936-B202-73CBBD98C41B}"/>
              </a:ext>
            </a:extLst>
          </p:cNvPr>
          <p:cNvSpPr/>
          <p:nvPr/>
        </p:nvSpPr>
        <p:spPr>
          <a:xfrm>
            <a:off x="539552" y="2653344"/>
            <a:ext cx="6454080"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76A3A960-827E-CA13-9111-E42B6863A3F0}"/>
              </a:ext>
            </a:extLst>
          </p:cNvPr>
          <p:cNvSpPr/>
          <p:nvPr/>
        </p:nvSpPr>
        <p:spPr>
          <a:xfrm>
            <a:off x="539552" y="3382508"/>
            <a:ext cx="6454080"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3A6F5BF0-BB6F-D0EA-E903-F3D14DA81BD6}"/>
              </a:ext>
            </a:extLst>
          </p:cNvPr>
          <p:cNvSpPr/>
          <p:nvPr/>
        </p:nvSpPr>
        <p:spPr>
          <a:xfrm>
            <a:off x="539552" y="4159207"/>
            <a:ext cx="645408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فدية واحدة لخطايانا (ع 6ـ)</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7A671493-7436-E3E2-9DE6-B30B275ACD32}"/>
              </a:ext>
            </a:extLst>
          </p:cNvPr>
          <p:cNvSpPr/>
          <p:nvPr/>
        </p:nvSpPr>
        <p:spPr>
          <a:xfrm>
            <a:off x="539552" y="4935906"/>
            <a:ext cx="645408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وقت واحد تم فيه دفع الفدية (ع 6ب)</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917B1276-342F-5D31-0EBE-F725832E738F}"/>
              </a:ext>
            </a:extLst>
          </p:cNvPr>
          <p:cNvSpPr/>
          <p:nvPr/>
        </p:nvSpPr>
        <p:spPr>
          <a:xfrm>
            <a:off x="539553" y="5714413"/>
            <a:ext cx="6454079" cy="52322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مرسلين مكلفين بإعلان الحق (ع 7)</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039839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ctrTitle"/>
          </p:nvPr>
        </p:nvSpPr>
        <p:spPr>
          <a:xfrm>
            <a:off x="1692275" y="2133600"/>
            <a:ext cx="7315200" cy="1600200"/>
          </a:xfrm>
        </p:spPr>
        <p:txBody>
          <a:bodyPr/>
          <a:lstStyle/>
          <a:p>
            <a:pPr eaLnBrk="1" hangingPunct="1"/>
            <a:r>
              <a:rPr lang="ar-JO" sz="6000" b="1" dirty="0">
                <a:latin typeface="Arial" panose="020B0604020202020204" pitchFamily="34" charset="0"/>
                <a:ea typeface="ＭＳ Ｐゴシック" charset="0"/>
                <a:cs typeface="Arial" panose="020B0604020202020204" pitchFamily="34" charset="0"/>
              </a:rPr>
              <a:t>1 تيموثاوس 2</a:t>
            </a:r>
            <a:endParaRPr lang="en-US" sz="6000" b="1" dirty="0">
              <a:latin typeface="Arial" panose="020B0604020202020204" pitchFamily="34" charset="0"/>
              <a:ea typeface="ＭＳ Ｐゴシック" charset="0"/>
              <a:cs typeface="Arial" panose="020B0604020202020204" pitchFamily="34" charset="0"/>
            </a:endParaRPr>
          </a:p>
        </p:txBody>
      </p:sp>
      <p:sp>
        <p:nvSpPr>
          <p:cNvPr id="265218" name="Rectangle 3"/>
          <p:cNvSpPr>
            <a:spLocks noGrp="1" noChangeArrowheads="1"/>
          </p:cNvSpPr>
          <p:nvPr>
            <p:ph type="subTitle" idx="1"/>
          </p:nvPr>
        </p:nvSpPr>
        <p:spPr>
          <a:xfrm>
            <a:off x="1447800" y="4114800"/>
            <a:ext cx="5105400" cy="1752600"/>
          </a:xfrm>
        </p:spPr>
        <p:txBody>
          <a:bodyPr/>
          <a:lstStyle/>
          <a:p>
            <a:pPr algn="r" eaLnBrk="1" hangingPunct="1"/>
            <a:r>
              <a:rPr lang="ar-JO" sz="4000" dirty="0">
                <a:ea typeface="ＭＳ Ｐゴシック" charset="0"/>
                <a:cs typeface="Arial" panose="020B0604020202020204" pitchFamily="34" charset="0"/>
              </a:rPr>
              <a:t>موضوع جدلي :</a:t>
            </a:r>
            <a:endParaRPr lang="en-US" sz="4000" dirty="0">
              <a:ea typeface="ＭＳ Ｐゴシック" charset="0"/>
              <a:cs typeface="Arial" panose="020B0604020202020204" pitchFamily="34" charset="0"/>
            </a:endParaRPr>
          </a:p>
          <a:p>
            <a:pPr algn="r" eaLnBrk="1" hangingPunct="1"/>
            <a:r>
              <a:rPr lang="ar-JO" sz="4000" dirty="0">
                <a:ea typeface="ＭＳ Ｐゴシック" charset="0"/>
                <a:cs typeface="Arial" panose="020B0604020202020204" pitchFamily="34" charset="0"/>
              </a:rPr>
              <a:t>دور المرأة في العبادة العامة</a:t>
            </a:r>
            <a:endParaRPr lang="en-US" sz="4000" dirty="0">
              <a:ea typeface="ＭＳ Ｐゴシック" charset="0"/>
              <a:cs typeface="Arial" panose="020B0604020202020204" pitchFamily="34" charset="0"/>
            </a:endParaRPr>
          </a:p>
        </p:txBody>
      </p:sp>
      <p:pic>
        <p:nvPicPr>
          <p:cNvPr id="265219"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53200" y="4038600"/>
            <a:ext cx="22860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8184595" y="50155"/>
            <a:ext cx="902811"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222ي</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36834" y="288032"/>
            <a:ext cx="8998646" cy="548680"/>
          </a:xfrm>
        </p:spPr>
        <p:txBody>
          <a:bodyPr anchor="t"/>
          <a:lstStyle/>
          <a:p>
            <a:pPr marL="360363" lvl="1" indent="-360363" algn="r"/>
            <a:r>
              <a:rPr lang="ar-JO" sz="2000" b="1" dirty="0">
                <a:solidFill>
                  <a:schemeClr val="bg1"/>
                </a:solidFill>
                <a:latin typeface="Arial" panose="020B0604020202020204" pitchFamily="34" charset="0"/>
                <a:cs typeface="Arial" panose="020B0604020202020204" pitchFamily="34" charset="0"/>
              </a:rPr>
              <a:t>أ. لا يجب أن تخدم المرأة كراعي – معلم مع وجود سلطة على الكنيسة كلها</a:t>
            </a:r>
            <a:endParaRPr lang="en-SG" sz="2000" b="1" dirty="0">
              <a:solidFill>
                <a:schemeClr val="bg1"/>
              </a:solidFill>
              <a:latin typeface="Arial" panose="020B0604020202020204" pitchFamily="34" charset="0"/>
              <a:cs typeface="Arial" panose="020B0604020202020204" pitchFamily="34" charset="0"/>
            </a:endParaRPr>
          </a:p>
        </p:txBody>
      </p:sp>
      <p:sp>
        <p:nvSpPr>
          <p:cNvPr id="3" name="Title 3"/>
          <p:cNvSpPr txBox="1">
            <a:spLocks/>
          </p:cNvSpPr>
          <p:nvPr/>
        </p:nvSpPr>
        <p:spPr bwMode="auto">
          <a:xfrm>
            <a:off x="36834" y="1061054"/>
            <a:ext cx="8998646" cy="548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ب. لا يجب أن تخدم المرأة كشيخ ( أو أي دور في مجلس الحكم الأعلى) في الكنيسة.</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txBox="1">
            <a:spLocks/>
          </p:cNvSpPr>
          <p:nvPr/>
        </p:nvSpPr>
        <p:spPr bwMode="auto">
          <a:xfrm>
            <a:off x="758" y="6381328"/>
            <a:ext cx="9034722"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 لا يجب أن تعلم المرأة في مساق دراسات غير كتابية مختلط في معهد أو كلية لاهوت.</a:t>
            </a: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3"/>
          <p:cNvSpPr txBox="1">
            <a:spLocks/>
          </p:cNvSpPr>
          <p:nvPr/>
        </p:nvSpPr>
        <p:spPr bwMode="auto">
          <a:xfrm>
            <a:off x="36834" y="1834076"/>
            <a:ext cx="8998646" cy="545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 لا يجب أن تكون المرأة قائد التسبيح الرئيسي في خدمات الكنيسة التعبدية.</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3"/>
          <p:cNvSpPr txBox="1">
            <a:spLocks/>
          </p:cNvSpPr>
          <p:nvPr/>
        </p:nvSpPr>
        <p:spPr bwMode="auto">
          <a:xfrm>
            <a:off x="72910" y="2603426"/>
            <a:ext cx="8962570" cy="545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ث. لا يجب أن تكون المرأة مسؤولة التعليم المسيحي للبالغين مع وجود سلطة على المعلمين الذكور.</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3"/>
          <p:cNvSpPr txBox="1">
            <a:spLocks/>
          </p:cNvSpPr>
          <p:nvPr/>
        </p:nvSpPr>
        <p:spPr bwMode="auto">
          <a:xfrm>
            <a:off x="36834" y="3372776"/>
            <a:ext cx="8998646" cy="545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ج. لا يجب أن تكون المرأة مسؤولة خدمة أطفال مدارس الأحد مع وجود سلطة على المعلمين الذكور.</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3"/>
          <p:cNvSpPr txBox="1">
            <a:spLocks/>
          </p:cNvSpPr>
          <p:nvPr/>
        </p:nvSpPr>
        <p:spPr bwMode="auto">
          <a:xfrm>
            <a:off x="36834" y="4142126"/>
            <a:ext cx="8998646" cy="55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ح. لا يجب أن تعلم المرأة صف مدارس أحد مختلط للبالغين في مبنى الكنيسة.</a:t>
            </a: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6834" y="4924530"/>
            <a:ext cx="8998646"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خ. لا يجب أن تعلم المرأة مجموعة بيتية مختلطة للبالغين في بيت خاص.</a:t>
            </a: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758" y="5652928"/>
            <a:ext cx="9034722"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د. لا يجب أن تعلم المرأة في مساق دراسات كتابية مختلط في معهد أو كلية لاهوت.</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36834" y="118585"/>
            <a:ext cx="80983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222ذ</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4781857"/>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1" name="WordArt 4"/>
          <p:cNvSpPr>
            <a:spLocks noChangeArrowheads="1" noChangeShapeType="1" noTextEdit="1"/>
          </p:cNvSpPr>
          <p:nvPr/>
        </p:nvSpPr>
        <p:spPr bwMode="auto">
          <a:xfrm>
            <a:off x="1691680" y="533400"/>
            <a:ext cx="585212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round/>
                  <a:headEnd/>
                  <a:tailEnd/>
                </a:ln>
                <a:gradFill rotWithShape="1">
                  <a:gsLst>
                    <a:gs pos="0">
                      <a:srgbClr val="006600"/>
                    </a:gs>
                    <a:gs pos="100000">
                      <a:srgbClr val="83B583"/>
                    </a:gs>
                  </a:gsLst>
                  <a:lin ang="5400000" scaled="1"/>
                </a:gradFill>
                <a:effectLst/>
                <a:uLnTx/>
                <a:uFillTx/>
                <a:latin typeface="Times New Roman"/>
                <a:ea typeface="Times New Roman"/>
                <a:cs typeface="Times New Roman"/>
              </a:rPr>
              <a:t>تجنب النقيضين</a:t>
            </a:r>
            <a:endParaRPr kumimoji="0" lang="en-US" sz="3600" b="1" i="0" u="none" strike="noStrike" kern="10" cap="none" spc="0" normalizeH="0" baseline="0" noProof="0" dirty="0">
              <a:ln w="9525">
                <a:round/>
                <a:headEnd/>
                <a:tailEnd/>
              </a:ln>
              <a:gradFill rotWithShape="1">
                <a:gsLst>
                  <a:gs pos="0">
                    <a:srgbClr val="006600"/>
                  </a:gs>
                  <a:gs pos="100000">
                    <a:srgbClr val="83B583"/>
                  </a:gs>
                </a:gsLst>
                <a:lin ang="5400000" scaled="1"/>
              </a:gradFill>
              <a:effectLst/>
              <a:uLnTx/>
              <a:uFillTx/>
              <a:latin typeface="Times New Roman"/>
              <a:ea typeface="Times New Roman"/>
              <a:cs typeface="Times New Roman"/>
            </a:endParaRPr>
          </a:p>
        </p:txBody>
      </p:sp>
      <p:sp>
        <p:nvSpPr>
          <p:cNvPr id="183301" name="Rectangle 5"/>
          <p:cNvSpPr>
            <a:spLocks noGrp="1" noChangeArrowheads="1"/>
          </p:cNvSpPr>
          <p:nvPr>
            <p:ph type="body" sz="half" idx="1"/>
          </p:nvPr>
        </p:nvSpPr>
        <p:spPr>
          <a:xfrm>
            <a:off x="611560" y="1600200"/>
            <a:ext cx="4265240" cy="5257800"/>
          </a:xfrm>
        </p:spPr>
        <p:txBody>
          <a:bodyPr/>
          <a:lstStyle/>
          <a:p>
            <a:pPr algn="ctr" eaLnBrk="1" hangingPunct="1">
              <a:lnSpc>
                <a:spcPct val="90000"/>
              </a:lnSpc>
              <a:buFontTx/>
              <a:buNone/>
              <a:defRPr/>
            </a:pPr>
            <a:r>
              <a:rPr lang="ar-JO" u="sng" dirty="0">
                <a:effectLst>
                  <a:outerShdw blurRad="38100" dist="38100" dir="2700000" algn="tl">
                    <a:srgbClr val="DDDDDD"/>
                  </a:outerShdw>
                </a:effectLst>
                <a:ea typeface="ＭＳ Ｐゴシック" charset="0"/>
                <a:cs typeface="Arial" panose="020B0604020202020204" pitchFamily="34" charset="0"/>
              </a:rPr>
              <a:t>الحرفية</a:t>
            </a:r>
            <a:r>
              <a:rPr lang="en-US" dirty="0">
                <a:ea typeface="ＭＳ Ｐゴシック" charset="0"/>
                <a:cs typeface="Arial" panose="020B0604020202020204" pitchFamily="34" charset="0"/>
              </a:rPr>
              <a:t> </a:t>
            </a:r>
          </a:p>
          <a:p>
            <a:pPr algn="ctr" eaLnBrk="1" hangingPunct="1">
              <a:lnSpc>
                <a:spcPct val="90000"/>
              </a:lnSpc>
              <a:buFontTx/>
              <a:buNone/>
              <a:defRPr/>
            </a:pPr>
            <a:r>
              <a:rPr lang="ar-JO" dirty="0">
                <a:solidFill>
                  <a:srgbClr val="FF3300"/>
                </a:solidFill>
                <a:ea typeface="ＭＳ Ｐゴシック" charset="0"/>
                <a:cs typeface="Arial" panose="020B0604020202020204" pitchFamily="34" charset="0"/>
              </a:rPr>
              <a:t>تنصيب </a:t>
            </a:r>
            <a:r>
              <a:rPr lang="ar-JO" dirty="0">
                <a:ea typeface="ＭＳ Ｐゴシック" charset="0"/>
                <a:cs typeface="Arial" panose="020B0604020202020204" pitchFamily="34" charset="0"/>
              </a:rPr>
              <a:t>الحق + الثقافة</a:t>
            </a:r>
            <a:endParaRPr lang="en-US" dirty="0">
              <a:ea typeface="ＭＳ Ｐゴシック" charset="0"/>
              <a:cs typeface="Arial" panose="020B0604020202020204" pitchFamily="34" charset="0"/>
            </a:endParaRPr>
          </a:p>
          <a:p>
            <a:pPr algn="r" eaLnBrk="1" hangingPunct="1">
              <a:lnSpc>
                <a:spcPct val="90000"/>
              </a:lnSpc>
              <a:buFontTx/>
              <a:buNone/>
              <a:defRPr/>
            </a:pPr>
            <a:r>
              <a:rPr lang="ar-JO" dirty="0">
                <a:ea typeface="ＭＳ Ｐゴシック" charset="0"/>
                <a:cs typeface="Arial" panose="020B0604020202020204" pitchFamily="34" charset="0"/>
              </a:rPr>
              <a:t>2: 8 يجب أن يصلي الرجال </a:t>
            </a:r>
            <a:r>
              <a:rPr lang="ar-JO" dirty="0">
                <a:solidFill>
                  <a:srgbClr val="FF0000"/>
                </a:solidFill>
                <a:ea typeface="ＭＳ Ｐゴシック" charset="0"/>
                <a:cs typeface="Arial" panose="020B0604020202020204" pitchFamily="34" charset="0"/>
              </a:rPr>
              <a:t>دائماً</a:t>
            </a:r>
            <a:r>
              <a:rPr lang="ar-JO" dirty="0">
                <a:ea typeface="ＭＳ Ｐゴシック" charset="0"/>
                <a:cs typeface="Arial" panose="020B0604020202020204" pitchFamily="34" charset="0"/>
              </a:rPr>
              <a:t> </a:t>
            </a:r>
          </a:p>
          <a:p>
            <a:pPr algn="r" eaLnBrk="1" hangingPunct="1">
              <a:lnSpc>
                <a:spcPct val="90000"/>
              </a:lnSpc>
              <a:buFontTx/>
              <a:buNone/>
              <a:defRPr/>
            </a:pPr>
            <a:r>
              <a:rPr lang="ar-JO" dirty="0">
                <a:ea typeface="ＭＳ Ｐゴシック" charset="0"/>
                <a:cs typeface="Arial" panose="020B0604020202020204" pitchFamily="34" charset="0"/>
              </a:rPr>
              <a:t>       في كل مكان رافعين أيادي  </a:t>
            </a:r>
          </a:p>
          <a:p>
            <a:pPr algn="r" eaLnBrk="1" hangingPunct="1">
              <a:lnSpc>
                <a:spcPct val="90000"/>
              </a:lnSpc>
              <a:buFontTx/>
              <a:buNone/>
              <a:defRPr/>
            </a:pPr>
            <a:r>
              <a:rPr lang="ar-JO" dirty="0">
                <a:ea typeface="ＭＳ Ｐゴシック" charset="0"/>
                <a:cs typeface="Arial" panose="020B0604020202020204" pitchFamily="34" charset="0"/>
              </a:rPr>
              <a:t>       طاهرة</a:t>
            </a:r>
            <a:endParaRPr lang="en-US" dirty="0">
              <a:ea typeface="ＭＳ Ｐゴシック" charset="0"/>
              <a:cs typeface="Arial" panose="020B0604020202020204" pitchFamily="34" charset="0"/>
            </a:endParaRPr>
          </a:p>
          <a:p>
            <a:pPr algn="r" eaLnBrk="1" hangingPunct="1">
              <a:lnSpc>
                <a:spcPct val="90000"/>
              </a:lnSpc>
              <a:buFontTx/>
              <a:buNone/>
              <a:defRPr/>
            </a:pPr>
            <a:r>
              <a:rPr lang="en-US" dirty="0">
                <a:ea typeface="ＭＳ Ｐゴシック" charset="0"/>
                <a:cs typeface="Arial" panose="020B0604020202020204" pitchFamily="34" charset="0"/>
              </a:rPr>
              <a:t> </a:t>
            </a:r>
            <a:r>
              <a:rPr lang="ar-JO" dirty="0">
                <a:cs typeface="Arial" panose="020B0604020202020204" pitchFamily="34" charset="0"/>
              </a:rPr>
              <a:t>2: 9-10 يجب ألا تضفر النساء </a:t>
            </a:r>
          </a:p>
          <a:p>
            <a:pPr algn="r" eaLnBrk="1" hangingPunct="1">
              <a:lnSpc>
                <a:spcPct val="90000"/>
              </a:lnSpc>
              <a:buFontTx/>
              <a:buNone/>
              <a:defRPr/>
            </a:pPr>
            <a:r>
              <a:rPr lang="ar-JO" dirty="0">
                <a:cs typeface="Arial" panose="020B0604020202020204" pitchFamily="34" charset="0"/>
              </a:rPr>
              <a:t>             شعرهن أو ترتدي </a:t>
            </a:r>
          </a:p>
          <a:p>
            <a:pPr algn="r" eaLnBrk="1" hangingPunct="1">
              <a:lnSpc>
                <a:spcPct val="90000"/>
              </a:lnSpc>
              <a:buFontTx/>
              <a:buNone/>
              <a:defRPr/>
            </a:pPr>
            <a:r>
              <a:rPr lang="ar-JO" dirty="0">
                <a:cs typeface="Arial" panose="020B0604020202020204" pitchFamily="34" charset="0"/>
              </a:rPr>
              <a:t>             المجوهرات </a:t>
            </a:r>
            <a:r>
              <a:rPr lang="ar-JO" dirty="0">
                <a:solidFill>
                  <a:srgbClr val="FF0000"/>
                </a:solidFill>
                <a:cs typeface="Arial" panose="020B0604020202020204" pitchFamily="34" charset="0"/>
              </a:rPr>
              <a:t>أبداً</a:t>
            </a:r>
            <a:r>
              <a:rPr lang="ar-JO" dirty="0">
                <a:cs typeface="Arial" panose="020B0604020202020204" pitchFamily="34" charset="0"/>
              </a:rPr>
              <a:t>.</a:t>
            </a:r>
            <a:endParaRPr lang="en-US" dirty="0">
              <a:ea typeface="ＭＳ Ｐゴシック" charset="0"/>
              <a:cs typeface="Arial" panose="020B0604020202020204" pitchFamily="34" charset="0"/>
            </a:endParaRPr>
          </a:p>
          <a:p>
            <a:pPr algn="r" eaLnBrk="1" hangingPunct="1">
              <a:lnSpc>
                <a:spcPct val="90000"/>
              </a:lnSpc>
              <a:buFontTx/>
              <a:buNone/>
              <a:defRPr/>
            </a:pPr>
            <a:r>
              <a:rPr lang="ar-JO" dirty="0">
                <a:cs typeface="Arial" panose="020B0604020202020204" pitchFamily="34" charset="0"/>
              </a:rPr>
              <a:t>2: 11-12 لا يجوز للمرأة </a:t>
            </a:r>
            <a:r>
              <a:rPr lang="ar-JO" dirty="0">
                <a:solidFill>
                  <a:srgbClr val="FF0000"/>
                </a:solidFill>
                <a:cs typeface="Arial" panose="020B0604020202020204" pitchFamily="34" charset="0"/>
              </a:rPr>
              <a:t>بأي </a:t>
            </a:r>
          </a:p>
          <a:p>
            <a:pPr algn="r" eaLnBrk="1" hangingPunct="1">
              <a:lnSpc>
                <a:spcPct val="90000"/>
              </a:lnSpc>
              <a:buFontTx/>
              <a:buNone/>
              <a:defRPr/>
            </a:pPr>
            <a:r>
              <a:rPr lang="ar-JO" dirty="0">
                <a:solidFill>
                  <a:srgbClr val="FF0000"/>
                </a:solidFill>
                <a:cs typeface="Arial" panose="020B0604020202020204" pitchFamily="34" charset="0"/>
              </a:rPr>
              <a:t>               حال من الأحوال</a:t>
            </a:r>
            <a:r>
              <a:rPr lang="ar-JO" dirty="0">
                <a:cs typeface="Arial" panose="020B0604020202020204" pitchFamily="34" charset="0"/>
              </a:rPr>
              <a:t> تعليم </a:t>
            </a:r>
          </a:p>
          <a:p>
            <a:pPr algn="r" eaLnBrk="1" hangingPunct="1">
              <a:lnSpc>
                <a:spcPct val="90000"/>
              </a:lnSpc>
              <a:buFontTx/>
              <a:buNone/>
              <a:defRPr/>
            </a:pPr>
            <a:r>
              <a:rPr lang="ar-JO" dirty="0">
                <a:cs typeface="Arial" panose="020B0604020202020204" pitchFamily="34" charset="0"/>
              </a:rPr>
              <a:t>               الرجل.</a:t>
            </a:r>
          </a:p>
          <a:p>
            <a:pPr algn="r" eaLnBrk="1" hangingPunct="1">
              <a:lnSpc>
                <a:spcPct val="90000"/>
              </a:lnSpc>
              <a:buFontTx/>
              <a:buNone/>
              <a:defRPr/>
            </a:pPr>
            <a:r>
              <a:rPr lang="ar-JO" dirty="0">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p:txBody>
      </p:sp>
      <p:sp>
        <p:nvSpPr>
          <p:cNvPr id="183302" name="Rectangle 6"/>
          <p:cNvSpPr>
            <a:spLocks noGrp="1" noChangeArrowheads="1"/>
          </p:cNvSpPr>
          <p:nvPr>
            <p:ph type="body" sz="half" idx="2"/>
          </p:nvPr>
        </p:nvSpPr>
        <p:spPr>
          <a:xfrm>
            <a:off x="4876800" y="1600200"/>
            <a:ext cx="3962400" cy="4876800"/>
          </a:xfrm>
        </p:spPr>
        <p:txBody>
          <a:bodyPr/>
          <a:lstStyle/>
          <a:p>
            <a:pPr marL="0" indent="0" algn="ctr" eaLnBrk="1" hangingPunct="1">
              <a:buFontTx/>
              <a:buNone/>
              <a:defRPr/>
            </a:pPr>
            <a:r>
              <a:rPr lang="ar-JO" sz="3200" u="sng" dirty="0">
                <a:effectLst>
                  <a:outerShdw blurRad="38100" dist="38100" dir="2700000" algn="tl">
                    <a:srgbClr val="DDDDDD"/>
                  </a:outerShdw>
                </a:effectLst>
                <a:ea typeface="+mn-ea"/>
                <a:cs typeface="Arial" panose="020B0604020202020204" pitchFamily="34" charset="0"/>
              </a:rPr>
              <a:t>الليبرالية</a:t>
            </a:r>
            <a:r>
              <a:rPr lang="en-US" sz="3200" dirty="0">
                <a:ea typeface="+mn-ea"/>
                <a:cs typeface="Arial" panose="020B0604020202020204" pitchFamily="34" charset="0"/>
              </a:rPr>
              <a:t> </a:t>
            </a:r>
          </a:p>
          <a:p>
            <a:pPr marL="0" indent="0" algn="ctr" eaLnBrk="1" hangingPunct="1">
              <a:buFontTx/>
              <a:buNone/>
              <a:defRPr/>
            </a:pPr>
            <a:r>
              <a:rPr lang="ar-JO" sz="2400" dirty="0">
                <a:solidFill>
                  <a:srgbClr val="0066FF"/>
                </a:solidFill>
                <a:ea typeface="+mn-ea"/>
                <a:cs typeface="Arial" panose="020B0604020202020204" pitchFamily="34" charset="0"/>
              </a:rPr>
              <a:t>نبذ </a:t>
            </a:r>
            <a:r>
              <a:rPr lang="ar-JO" sz="2400" dirty="0">
                <a:ea typeface="+mn-ea"/>
                <a:cs typeface="Arial" panose="020B0604020202020204" pitchFamily="34" charset="0"/>
              </a:rPr>
              <a:t>الحق والثقافة</a:t>
            </a:r>
            <a:endParaRPr lang="en-US" sz="3200" dirty="0">
              <a:ea typeface="+mn-ea"/>
              <a:cs typeface="Arial" panose="020B0604020202020204" pitchFamily="34" charset="0"/>
            </a:endParaRPr>
          </a:p>
          <a:p>
            <a:pPr marL="0" indent="0" algn="ctr" eaLnBrk="1" hangingPunct="1">
              <a:buFontTx/>
              <a:buNone/>
              <a:defRPr/>
            </a:pPr>
            <a:r>
              <a:rPr lang="ar-JO" dirty="0">
                <a:cs typeface="Arial" panose="020B0604020202020204" pitchFamily="34" charset="0"/>
              </a:rPr>
              <a:t>كل الأشياء الواردة في هذا الإصحاح قديمة وغير ذات صلة </a:t>
            </a:r>
          </a:p>
          <a:p>
            <a:pPr marL="0" indent="0" algn="ctr" eaLnBrk="1" hangingPunct="1">
              <a:buFontTx/>
              <a:buNone/>
              <a:defRPr/>
            </a:pPr>
            <a:r>
              <a:rPr lang="ar-JO" dirty="0">
                <a:cs typeface="Arial" panose="020B0604020202020204" pitchFamily="34" charset="0"/>
              </a:rPr>
              <a:t>إنها </a:t>
            </a:r>
            <a:r>
              <a:rPr lang="ar-JO" dirty="0">
                <a:solidFill>
                  <a:srgbClr val="0070C0"/>
                </a:solidFill>
                <a:cs typeface="Arial" panose="020B0604020202020204" pitchFamily="34" charset="0"/>
              </a:rPr>
              <a:t>مجرد لوائح مؤقتة </a:t>
            </a:r>
            <a:r>
              <a:rPr lang="ar-JO" dirty="0">
                <a:cs typeface="Arial" panose="020B0604020202020204" pitchFamily="34" charset="0"/>
              </a:rPr>
              <a:t>لمواجهة حالة معينة.</a:t>
            </a:r>
            <a:endParaRPr lang="en-US" dirty="0">
              <a:ea typeface="+mn-ea"/>
              <a:cs typeface="Arial" panose="020B0604020202020204" pitchFamily="34" charset="0"/>
            </a:endParaRPr>
          </a:p>
        </p:txBody>
      </p:sp>
      <p:sp>
        <p:nvSpPr>
          <p:cNvPr id="266244" name="Rectangle 9"/>
          <p:cNvSpPr>
            <a:spLocks noGrp="1" noChangeArrowheads="1"/>
          </p:cNvSpPr>
          <p:nvPr>
            <p:ph type="title"/>
          </p:nvPr>
        </p:nvSpPr>
        <p:spPr>
          <a:xfrm>
            <a:off x="0" y="-762000"/>
            <a:ext cx="9144000" cy="838200"/>
          </a:xfrm>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Avoid the 2 Extremes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a:xfrm>
            <a:off x="0" y="-571500"/>
            <a:ext cx="9144000" cy="800100"/>
          </a:xfrm>
        </p:spPr>
        <p:txBody>
          <a:bodyPr/>
          <a:lstStyle/>
          <a:p>
            <a:pPr eaLnBrk="1" hangingPunct="1"/>
            <a:r>
              <a:rPr lang="ar-JO" sz="2000" b="1" dirty="0">
                <a:latin typeface="Arial" panose="020B0604020202020204" pitchFamily="34" charset="0"/>
                <a:ea typeface="ＭＳ Ｐゴシック" charset="0"/>
                <a:cs typeface="Arial" panose="020B0604020202020204" pitchFamily="34" charset="0"/>
              </a:rPr>
              <a:t>التمييز بين الثقافة والحق</a:t>
            </a:r>
            <a:endParaRPr lang="en-US" sz="2000" b="1" dirty="0">
              <a:latin typeface="Arial" panose="020B0604020202020204" pitchFamily="34" charset="0"/>
              <a:ea typeface="ＭＳ Ｐゴシック" charset="0"/>
              <a:cs typeface="Arial" panose="020B0604020202020204" pitchFamily="34" charset="0"/>
            </a:endParaRPr>
          </a:p>
        </p:txBody>
      </p:sp>
      <p:sp>
        <p:nvSpPr>
          <p:cNvPr id="185347" name="Rectangle 3"/>
          <p:cNvSpPr>
            <a:spLocks noGrp="1" noChangeArrowheads="1"/>
          </p:cNvSpPr>
          <p:nvPr>
            <p:ph type="body" sz="half" idx="1"/>
          </p:nvPr>
        </p:nvSpPr>
        <p:spPr>
          <a:xfrm>
            <a:off x="0" y="1752600"/>
            <a:ext cx="4857752" cy="5105400"/>
          </a:xfrm>
        </p:spPr>
        <p:txBody>
          <a:bodyPr/>
          <a:lstStyle/>
          <a:p>
            <a:pPr algn="ctr" eaLnBrk="1" hangingPunct="1">
              <a:buFontTx/>
              <a:buNone/>
            </a:pPr>
            <a:r>
              <a:rPr lang="ar-JO" sz="3200" u="sng" dirty="0">
                <a:solidFill>
                  <a:srgbClr val="FF0000"/>
                </a:solidFill>
                <a:ea typeface="ＭＳ Ｐゴシック" charset="0"/>
                <a:cs typeface="Arial" panose="020B0604020202020204" pitchFamily="34" charset="0"/>
              </a:rPr>
              <a:t>الثقافة</a:t>
            </a:r>
            <a:endParaRPr lang="en-US" sz="3200" u="sng" dirty="0">
              <a:solidFill>
                <a:srgbClr val="FF0000"/>
              </a:solidFill>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متغيرة</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مرتبطة بوقت المؤلف والجمهور</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تقدم تفاصيل تحليلية</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صلبة ومحددة</a:t>
            </a:r>
            <a:endParaRPr lang="en-US" sz="3200" dirty="0">
              <a:ea typeface="ＭＳ Ｐゴシック" charset="0"/>
              <a:cs typeface="Arial" panose="020B0604020202020204" pitchFamily="34" charset="0"/>
            </a:endParaRPr>
          </a:p>
        </p:txBody>
      </p:sp>
      <p:sp>
        <p:nvSpPr>
          <p:cNvPr id="185348" name="Rectangle 4"/>
          <p:cNvSpPr>
            <a:spLocks noGrp="1" noChangeArrowheads="1"/>
          </p:cNvSpPr>
          <p:nvPr>
            <p:ph type="body" sz="half" idx="2"/>
          </p:nvPr>
        </p:nvSpPr>
        <p:spPr>
          <a:xfrm>
            <a:off x="4806950" y="1752600"/>
            <a:ext cx="4337050" cy="4953000"/>
          </a:xfrm>
        </p:spPr>
        <p:txBody>
          <a:bodyPr/>
          <a:lstStyle/>
          <a:p>
            <a:pPr algn="ctr" eaLnBrk="1" hangingPunct="1">
              <a:buFontTx/>
              <a:buNone/>
            </a:pPr>
            <a:r>
              <a:rPr lang="ar-JO" sz="3200" u="sng" dirty="0">
                <a:solidFill>
                  <a:srgbClr val="0066FF"/>
                </a:solidFill>
                <a:ea typeface="ＭＳ Ｐゴシック" charset="0"/>
                <a:cs typeface="Arial" panose="020B0604020202020204" pitchFamily="34" charset="0"/>
              </a:rPr>
              <a:t>الحق</a:t>
            </a:r>
            <a:endParaRPr lang="en-US" sz="3200" u="sng" dirty="0">
              <a:solidFill>
                <a:srgbClr val="0066FF"/>
              </a:solidFill>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ثابت</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أبدي</a:t>
            </a:r>
            <a:endParaRPr lang="en-US" sz="48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يقدم حقيقة متكاملة</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عالمي وعام</a:t>
            </a:r>
            <a:endParaRPr lang="en-US" sz="3200" dirty="0">
              <a:ea typeface="ＭＳ Ｐゴシック" charset="0"/>
              <a:cs typeface="Arial" panose="020B0604020202020204" pitchFamily="34" charset="0"/>
            </a:endParaRPr>
          </a:p>
        </p:txBody>
      </p:sp>
      <p:sp>
        <p:nvSpPr>
          <p:cNvPr id="267268" name="WordArt 5"/>
          <p:cNvSpPr>
            <a:spLocks noChangeArrowheads="1" noChangeShapeType="1" noTextEdit="1"/>
          </p:cNvSpPr>
          <p:nvPr/>
        </p:nvSpPr>
        <p:spPr bwMode="auto">
          <a:xfrm>
            <a:off x="0" y="609600"/>
            <a:ext cx="9144000" cy="952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solidFill>
                  <a:srgbClr val="000000"/>
                </a:solidFill>
                <a:effectLst>
                  <a:outerShdw blurRad="63500" dist="38099" dir="2700000" algn="ctr" rotWithShape="0">
                    <a:srgbClr val="C0C0C0">
                      <a:alpha val="74997"/>
                    </a:srgbClr>
                  </a:outerShdw>
                </a:effectLst>
                <a:uLnTx/>
                <a:uFillTx/>
                <a:latin typeface="Haettenschweiler"/>
                <a:ea typeface="Haettenschweiler"/>
                <a:cs typeface="Haettenschweiler"/>
              </a:rPr>
              <a:t>التمييز بين الثقافة والحق</a:t>
            </a:r>
            <a:endParaRPr kumimoji="0" lang="en-US" sz="3600" b="1" i="0" u="none" strike="noStrike" kern="10" cap="none" spc="0" normalizeH="0" baseline="0" noProof="0" dirty="0">
              <a:ln>
                <a:noFill/>
              </a:ln>
              <a:solidFill>
                <a:srgbClr val="000000"/>
              </a:solidFill>
              <a:effectLst>
                <a:outerShdw blurRad="63500" dist="38099" dir="2700000" algn="ctr" rotWithShape="0">
                  <a:srgbClr val="C0C0C0">
                    <a:alpha val="74997"/>
                  </a:srgbClr>
                </a:outerShdw>
              </a:effectLst>
              <a:uLnTx/>
              <a:uFillTx/>
              <a:latin typeface="Haettenschweiler"/>
              <a:ea typeface="Haettenschweiler"/>
              <a:cs typeface="Haettenschweiler"/>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 calcmode="lin" valueType="num">
                                      <p:cBhvr additive="base">
                                        <p:cTn id="7" dur="500" fill="hold"/>
                                        <p:tgtEl>
                                          <p:spTgt spid="185347"/>
                                        </p:tgtEl>
                                        <p:attrNameLst>
                                          <p:attrName>ppt_x</p:attrName>
                                        </p:attrNameLst>
                                      </p:cBhvr>
                                      <p:tavLst>
                                        <p:tav tm="0">
                                          <p:val>
                                            <p:strVal val="0-#ppt_w/2"/>
                                          </p:val>
                                        </p:tav>
                                        <p:tav tm="100000">
                                          <p:val>
                                            <p:strVal val="#ppt_x"/>
                                          </p:val>
                                        </p:tav>
                                      </p:tavLst>
                                    </p:anim>
                                    <p:anim calcmode="lin" valueType="num">
                                      <p:cBhvr additive="base">
                                        <p:cTn id="8" dur="500" fill="hold"/>
                                        <p:tgtEl>
                                          <p:spTgt spid="18534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7"/>
                                        </p:tgtEl>
                                        <p:attrNameLst>
                                          <p:attrName>ppt_c</p:attrName>
                                        </p:attrNameLst>
                                      </p:cBhvr>
                                      <p:to>
                                        <a:srgbClr val="33CC33"/>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5348"/>
                                        </p:tgtEl>
                                        <p:attrNameLst>
                                          <p:attrName>style.visibility</p:attrName>
                                        </p:attrNameLst>
                                      </p:cBhvr>
                                      <p:to>
                                        <p:strVal val="visible"/>
                                      </p:to>
                                    </p:set>
                                    <p:anim calcmode="lin" valueType="num">
                                      <p:cBhvr additive="base">
                                        <p:cTn id="13" dur="500" fill="hold"/>
                                        <p:tgtEl>
                                          <p:spTgt spid="185348"/>
                                        </p:tgtEl>
                                        <p:attrNameLst>
                                          <p:attrName>ppt_x</p:attrName>
                                        </p:attrNameLst>
                                      </p:cBhvr>
                                      <p:tavLst>
                                        <p:tav tm="0">
                                          <p:val>
                                            <p:strVal val="1+#ppt_w/2"/>
                                          </p:val>
                                        </p:tav>
                                        <p:tav tm="100000">
                                          <p:val>
                                            <p:strVal val="#ppt_x"/>
                                          </p:val>
                                        </p:tav>
                                      </p:tavLst>
                                    </p:anim>
                                    <p:anim calcmode="lin" valueType="num">
                                      <p:cBhvr additive="base">
                                        <p:cTn id="14" dur="500" fill="hold"/>
                                        <p:tgtEl>
                                          <p:spTgt spid="18534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8"/>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P spid="185348"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07504" y="609600"/>
            <a:ext cx="8960296" cy="990600"/>
          </a:xfrm>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صلاة الرجال 2: 8</a:t>
            </a:r>
            <a:endParaRPr lang="en-US" sz="6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86371" name="Rectangle 3"/>
          <p:cNvSpPr>
            <a:spLocks noGrp="1" noChangeArrowheads="1"/>
          </p:cNvSpPr>
          <p:nvPr>
            <p:ph type="body" sz="half" idx="2"/>
          </p:nvPr>
        </p:nvSpPr>
        <p:spPr/>
        <p:txBody>
          <a:bodyPr/>
          <a:lstStyle/>
          <a:p>
            <a:pPr marL="0" indent="0" algn="ctr" eaLnBrk="1" hangingPunct="1">
              <a:buFontTx/>
              <a:buNone/>
              <a:defRPr/>
            </a:pPr>
            <a:r>
              <a:rPr lang="ar-JO" sz="4000" dirty="0">
                <a:effectLst>
                  <a:outerShdw blurRad="38100" dist="38100" dir="2700000" algn="tl">
                    <a:srgbClr val="DDDDDD"/>
                  </a:outerShdw>
                </a:effectLst>
                <a:ea typeface="ＭＳ Ｐゴシック" charset="0"/>
                <a:cs typeface="Arial" panose="020B0604020202020204" pitchFamily="34" charset="0"/>
              </a:rPr>
              <a:t>واجبات الرجال بالنسبة للصلاة</a:t>
            </a:r>
            <a:endParaRPr lang="en-US" sz="4000" dirty="0">
              <a:effectLst>
                <a:outerShdw blurRad="38100" dist="38100" dir="2700000" algn="tl">
                  <a:srgbClr val="DDDDDD"/>
                </a:outerShdw>
              </a:effectLst>
              <a:ea typeface="ＭＳ Ｐゴシック" charset="0"/>
              <a:cs typeface="Arial" panose="020B0604020202020204" pitchFamily="34" charset="0"/>
            </a:endParaRPr>
          </a:p>
        </p:txBody>
      </p:sp>
      <p:pic>
        <p:nvPicPr>
          <p:cNvPr id="268291"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1295400" y="1981200"/>
            <a:ext cx="2749550" cy="4191000"/>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07504" y="609600"/>
            <a:ext cx="8884096" cy="1143000"/>
          </a:xfrm>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صلاة الرجال 2: 8</a:t>
            </a:r>
            <a:endParaRPr lang="en-US" b="1" dirty="0">
              <a:latin typeface="Arial" panose="020B0604020202020204" pitchFamily="34" charset="0"/>
              <a:ea typeface="ＭＳ Ｐゴシック" charset="0"/>
              <a:cs typeface="Arial" panose="020B0604020202020204" pitchFamily="34" charset="0"/>
            </a:endParaRPr>
          </a:p>
        </p:txBody>
      </p:sp>
      <p:sp>
        <p:nvSpPr>
          <p:cNvPr id="187395" name="Rectangle 3"/>
          <p:cNvSpPr>
            <a:spLocks noGrp="1" noChangeArrowheads="1"/>
          </p:cNvSpPr>
          <p:nvPr>
            <p:ph type="body" sz="half" idx="1"/>
          </p:nvPr>
        </p:nvSpPr>
        <p:spPr>
          <a:xfrm>
            <a:off x="304800" y="1981200"/>
            <a:ext cx="4343400" cy="4114800"/>
          </a:xfrm>
        </p:spPr>
        <p:txBody>
          <a:bodyPr/>
          <a:lstStyle/>
          <a:p>
            <a:pPr algn="ctr" eaLnBrk="1" hangingPunct="1">
              <a:buFontTx/>
              <a:buNone/>
            </a:pPr>
            <a:r>
              <a:rPr lang="ar-JO" sz="4000" u="sng" dirty="0">
                <a:solidFill>
                  <a:srgbClr val="FF9900"/>
                </a:solidFill>
                <a:ea typeface="ＭＳ Ｐゴシック" charset="0"/>
                <a:cs typeface="Arial" panose="020B0604020202020204" pitchFamily="34" charset="0"/>
              </a:rPr>
              <a:t>الثقافة</a:t>
            </a:r>
            <a:r>
              <a:rPr lang="en-US" sz="4000" dirty="0">
                <a:ea typeface="ＭＳ Ｐゴシック" charset="0"/>
                <a:cs typeface="Arial" panose="020B0604020202020204" pitchFamily="34" charset="0"/>
              </a:rPr>
              <a:t> </a:t>
            </a:r>
          </a:p>
          <a:p>
            <a:pPr algn="ctr" eaLnBrk="1" hangingPunct="1">
              <a:buFontTx/>
              <a:buNone/>
            </a:pPr>
            <a:r>
              <a:rPr lang="ar-JO" sz="3200" dirty="0">
                <a:solidFill>
                  <a:srgbClr val="FF0000"/>
                </a:solidFill>
                <a:ea typeface="ＭＳ Ｐゴシック" charset="0"/>
                <a:cs typeface="Arial" panose="020B0604020202020204" pitchFamily="34" charset="0"/>
              </a:rPr>
              <a:t>وضعياتهم الجسدية </a:t>
            </a:r>
            <a:r>
              <a:rPr lang="ar-JO" sz="3200" dirty="0">
                <a:ea typeface="ＭＳ Ｐゴシック" charset="0"/>
                <a:cs typeface="Arial" panose="020B0604020202020204" pitchFamily="34" charset="0"/>
              </a:rPr>
              <a:t>أثناء الصلاة:</a:t>
            </a:r>
          </a:p>
          <a:p>
            <a:pPr algn="ctr" eaLnBrk="1" hangingPunct="1">
              <a:buFontTx/>
              <a:buNone/>
            </a:pPr>
            <a:r>
              <a:rPr lang="ar-JO" sz="3200" dirty="0">
                <a:ea typeface="ＭＳ Ｐゴシック" charset="0"/>
                <a:cs typeface="Arial" panose="020B0604020202020204" pitchFamily="34" charset="0"/>
              </a:rPr>
              <a:t>الوقوف أو الركوع أو الجلوس أو التصفيق باليدين أو رفع الذراعين</a:t>
            </a:r>
            <a:endParaRPr lang="en-US" sz="3200" dirty="0">
              <a:ea typeface="ＭＳ Ｐゴシック" charset="0"/>
              <a:cs typeface="Arial" panose="020B0604020202020204" pitchFamily="34" charset="0"/>
            </a:endParaRPr>
          </a:p>
        </p:txBody>
      </p:sp>
      <p:sp>
        <p:nvSpPr>
          <p:cNvPr id="187396" name="Rectangle 4"/>
          <p:cNvSpPr>
            <a:spLocks noGrp="1" noChangeArrowheads="1"/>
          </p:cNvSpPr>
          <p:nvPr>
            <p:ph type="body" sz="half" idx="2"/>
          </p:nvPr>
        </p:nvSpPr>
        <p:spPr/>
        <p:txBody>
          <a:bodyPr/>
          <a:lstStyle/>
          <a:p>
            <a:pPr algn="ctr" eaLnBrk="1" hangingPunct="1">
              <a:buFontTx/>
              <a:buNone/>
            </a:pPr>
            <a:r>
              <a:rPr lang="ar-JO" sz="4000" u="sng" dirty="0">
                <a:solidFill>
                  <a:srgbClr val="0066FF"/>
                </a:solidFill>
                <a:ea typeface="ＭＳ Ｐゴシック" charset="0"/>
                <a:cs typeface="Arial" panose="020B0604020202020204" pitchFamily="34" charset="0"/>
              </a:rPr>
              <a:t>الحق</a:t>
            </a:r>
            <a:r>
              <a:rPr lang="en-US" sz="4000" dirty="0">
                <a:ea typeface="ＭＳ Ｐゴシック" charset="0"/>
                <a:cs typeface="Arial" panose="020B0604020202020204" pitchFamily="34" charset="0"/>
              </a:rPr>
              <a:t> </a:t>
            </a:r>
            <a:endParaRPr lang="en-US" sz="3200" dirty="0">
              <a:ea typeface="ＭＳ Ｐゴシック" charset="0"/>
              <a:cs typeface="Arial" panose="020B0604020202020204" pitchFamily="34" charset="0"/>
            </a:endParaRPr>
          </a:p>
          <a:p>
            <a:pPr algn="ctr" eaLnBrk="1" hangingPunct="1">
              <a:buFontTx/>
              <a:buNone/>
            </a:pPr>
            <a:r>
              <a:rPr lang="ar-JO" sz="3200" dirty="0">
                <a:ea typeface="ＭＳ Ｐゴシック" charset="0"/>
                <a:cs typeface="Arial" panose="020B0604020202020204" pitchFamily="34" charset="0"/>
              </a:rPr>
              <a:t>دائماً وفي كل مكان على الرجال أن يصلوا في </a:t>
            </a:r>
            <a:r>
              <a:rPr lang="ar-JO" sz="3200" dirty="0">
                <a:solidFill>
                  <a:srgbClr val="0066FF"/>
                </a:solidFill>
                <a:ea typeface="ＭＳ Ｐゴシック" charset="0"/>
                <a:cs typeface="Arial" panose="020B0604020202020204" pitchFamily="34" charset="0"/>
              </a:rPr>
              <a:t>قداسة </a:t>
            </a:r>
            <a:r>
              <a:rPr lang="ar-JO" sz="3200" dirty="0">
                <a:ea typeface="ＭＳ Ｐゴシック" charset="0"/>
                <a:cs typeface="Arial" panose="020B0604020202020204" pitchFamily="34" charset="0"/>
              </a:rPr>
              <a:t>و</a:t>
            </a:r>
            <a:r>
              <a:rPr lang="ar-JO" sz="3200" dirty="0">
                <a:solidFill>
                  <a:srgbClr val="0066FF"/>
                </a:solidFill>
                <a:ea typeface="ＭＳ Ｐゴシック" charset="0"/>
                <a:cs typeface="Arial" panose="020B0604020202020204" pitchFamily="34" charset="0"/>
              </a:rPr>
              <a:t>محبة</a:t>
            </a:r>
            <a:endParaRPr lang="en-US" sz="3600" dirty="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960FA90-1A6B-84B6-8873-AD088FF0A3E3}"/>
              </a:ext>
            </a:extLst>
          </p:cNvPr>
          <p:cNvSpPr/>
          <p:nvPr/>
        </p:nvSpPr>
        <p:spPr bwMode="auto">
          <a:xfrm>
            <a:off x="381000" y="0"/>
            <a:ext cx="2724150" cy="4766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التطبيق الأول</a:t>
            </a:r>
            <a:endParaRPr kumimoji="0" lang="en-US"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randombar(horizontal)">
                                      <p:cBhvr>
                                        <p:cTn id="7" dur="500"/>
                                        <p:tgtEl>
                                          <p:spTgt spid="187395"/>
                                        </p:tgtEl>
                                      </p:cBhvr>
                                    </p:animEffect>
                                  </p:childTnLst>
                                  <p:subTnLst>
                                    <p:animClr clrSpc="rgb" dir="cw">
                                      <p:cBhvr override="childStyle">
                                        <p:cTn dur="1" fill="hold" display="0" masterRel="nextClick" afterEffect="1"/>
                                        <p:tgtEl>
                                          <p:spTgt spid="187395"/>
                                        </p:tgtEl>
                                        <p:attrNameLst>
                                          <p:attrName>ppt_c</p:attrName>
                                        </p:attrNameLst>
                                      </p:cBhvr>
                                      <p:to>
                                        <a:srgbClr val="33CC33"/>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7396"/>
                                        </p:tgtEl>
                                        <p:attrNameLst>
                                          <p:attrName>style.visibility</p:attrName>
                                        </p:attrNameLst>
                                      </p:cBhvr>
                                      <p:to>
                                        <p:strVal val="visible"/>
                                      </p:to>
                                    </p:set>
                                    <p:animEffect transition="in" filter="randombar(horizontal)">
                                      <p:cBhvr>
                                        <p:cTn id="12" dur="500"/>
                                        <p:tgtEl>
                                          <p:spTgt spid="187396"/>
                                        </p:tgtEl>
                                      </p:cBhvr>
                                    </p:animEffect>
                                  </p:childTnLst>
                                  <p:subTnLst>
                                    <p:animClr clrSpc="rgb" dir="cw">
                                      <p:cBhvr override="childStyle">
                                        <p:cTn dur="1" fill="hold" display="0" masterRel="nextClick" afterEffect="1"/>
                                        <p:tgtEl>
                                          <p:spTgt spid="18739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autoUpdateAnimBg="0"/>
      <p:bldP spid="18739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0337" name="Picture 2" descr="so01862_"/>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228600" y="228600"/>
            <a:ext cx="8763000" cy="6629400"/>
          </a:xfrm>
        </p:spPr>
      </p:pic>
      <p:sp>
        <p:nvSpPr>
          <p:cNvPr id="270338" name="Rectangle 4"/>
          <p:cNvSpPr>
            <a:spLocks noGrp="1" noChangeArrowheads="1"/>
          </p:cNvSpPr>
          <p:nvPr>
            <p:ph type="body" sz="half" idx="1"/>
          </p:nvPr>
        </p:nvSpPr>
        <p:spPr>
          <a:xfrm>
            <a:off x="2438400" y="3200400"/>
            <a:ext cx="3810000" cy="2971800"/>
          </a:xfrm>
        </p:spPr>
        <p:txBody>
          <a:bodyPr/>
          <a:lstStyle/>
          <a:p>
            <a:pPr algn="ctr" eaLnBrk="1" hangingPunct="1">
              <a:buFontTx/>
              <a:buNone/>
            </a:pPr>
            <a:r>
              <a:rPr lang="ar-JO" sz="4400" dirty="0">
                <a:ea typeface="ＭＳ Ｐゴシック" charset="0"/>
                <a:cs typeface="Arial" panose="020B0604020202020204" pitchFamily="34" charset="0"/>
              </a:rPr>
              <a:t>الملابس</a:t>
            </a:r>
            <a:endParaRPr lang="en-US" sz="4400" dirty="0">
              <a:ea typeface="ＭＳ Ｐゴシック" charset="0"/>
              <a:cs typeface="Arial" panose="020B0604020202020204" pitchFamily="34" charset="0"/>
            </a:endParaRPr>
          </a:p>
          <a:p>
            <a:pPr algn="ctr" eaLnBrk="1" hangingPunct="1">
              <a:buFontTx/>
              <a:buNone/>
            </a:pPr>
            <a:r>
              <a:rPr lang="ar-JO" sz="4400" dirty="0">
                <a:ea typeface="ＭＳ Ｐゴシック" charset="0"/>
                <a:cs typeface="Arial" panose="020B0604020202020204" pitchFamily="34" charset="0"/>
              </a:rPr>
              <a:t>تصفيف الشعر</a:t>
            </a:r>
            <a:endParaRPr lang="en-US" sz="4400" dirty="0">
              <a:ea typeface="ＭＳ Ｐゴシック" charset="0"/>
              <a:cs typeface="Arial" panose="020B0604020202020204" pitchFamily="34" charset="0"/>
            </a:endParaRPr>
          </a:p>
          <a:p>
            <a:pPr algn="ctr" eaLnBrk="1" hangingPunct="1">
              <a:buFontTx/>
              <a:buNone/>
            </a:pPr>
            <a:r>
              <a:rPr lang="ar-JO" sz="4400" dirty="0">
                <a:ea typeface="ＭＳ Ｐゴシック" charset="0"/>
                <a:cs typeface="Arial" panose="020B0604020202020204" pitchFamily="34" charset="0"/>
              </a:rPr>
              <a:t>المجوهرات</a:t>
            </a:r>
            <a:endParaRPr lang="en-US" sz="2800" dirty="0">
              <a:ea typeface="ＭＳ Ｐゴシック" charset="0"/>
              <a:cs typeface="Arial" panose="020B0604020202020204" pitchFamily="34" charset="0"/>
            </a:endParaRPr>
          </a:p>
        </p:txBody>
      </p:sp>
      <p:sp>
        <p:nvSpPr>
          <p:cNvPr id="270339" name="Rectangle 5"/>
          <p:cNvSpPr>
            <a:spLocks noGrp="1" noChangeArrowheads="1"/>
          </p:cNvSpPr>
          <p:nvPr>
            <p:ph type="title"/>
          </p:nvPr>
        </p:nvSpPr>
        <p:spPr>
          <a:xfrm>
            <a:off x="1219200" y="914400"/>
            <a:ext cx="6313488" cy="25146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زينة</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النساء</a:t>
            </a:r>
            <a:br>
              <a:rPr lang="ar-JO" b="1" dirty="0">
                <a:latin typeface="Arial" panose="020B0604020202020204" pitchFamily="34" charset="0"/>
                <a:ea typeface="ＭＳ Ｐゴシック" charset="0"/>
                <a:cs typeface="Arial" panose="020B0604020202020204" pitchFamily="34" charset="0"/>
              </a:rPr>
            </a:br>
            <a:r>
              <a:rPr lang="en-US" altLang="ja-JP" b="1" dirty="0">
                <a:latin typeface="Arial" panose="020B0604020202020204" pitchFamily="34" charset="0"/>
                <a:ea typeface="ＭＳ Ｐゴシック" charset="0"/>
                <a:cs typeface="Arial" panose="020B0604020202020204" pitchFamily="34" charset="0"/>
              </a:rPr>
              <a:t>(</a:t>
            </a:r>
            <a:r>
              <a:rPr lang="ar-JO" altLang="ja-JP" b="1" dirty="0">
                <a:latin typeface="Arial" panose="020B0604020202020204" pitchFamily="34" charset="0"/>
                <a:ea typeface="ＭＳ Ｐゴシック" charset="0"/>
                <a:cs typeface="Arial" panose="020B0604020202020204" pitchFamily="34" charset="0"/>
              </a:rPr>
              <a:t>2: 9-10</a:t>
            </a:r>
            <a:r>
              <a:rPr lang="en-US" altLang="ja-JP"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107504" y="609600"/>
            <a:ext cx="8960296" cy="8382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زينة النساء</a:t>
            </a:r>
            <a:b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br>
            <a:r>
              <a:rPr lang="ar-JO" sz="32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2: 9-10</a:t>
            </a:r>
            <a:r>
              <a:rPr lang="en-US" sz="36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189443" name="Rectangle 3"/>
          <p:cNvSpPr>
            <a:spLocks noGrp="1" noChangeArrowheads="1"/>
          </p:cNvSpPr>
          <p:nvPr>
            <p:ph type="body" sz="half" idx="1"/>
          </p:nvPr>
        </p:nvSpPr>
        <p:spPr/>
        <p:txBody>
          <a:bodyPr/>
          <a:lstStyle/>
          <a:p>
            <a:pPr algn="ctr" eaLnBrk="1" hangingPunct="1">
              <a:buFontTx/>
              <a:buNone/>
            </a:pPr>
            <a:r>
              <a:rPr lang="ar-JO" sz="4000" u="sng" dirty="0">
                <a:solidFill>
                  <a:srgbClr val="FF9900"/>
                </a:solidFill>
                <a:ea typeface="ＭＳ Ｐゴシック" charset="0"/>
                <a:cs typeface="Arial" panose="020B0604020202020204" pitchFamily="34" charset="0"/>
              </a:rPr>
              <a:t>الثقافة</a:t>
            </a:r>
            <a:endParaRPr lang="en-US" sz="4000" u="sng" dirty="0">
              <a:solidFill>
                <a:srgbClr val="FF9900"/>
              </a:solidFill>
              <a:ea typeface="ＭＳ Ｐゴシック" charset="0"/>
              <a:cs typeface="Arial" panose="020B0604020202020204" pitchFamily="34" charset="0"/>
            </a:endParaRPr>
          </a:p>
          <a:p>
            <a:pPr algn="ctr" eaLnBrk="1" hangingPunct="1">
              <a:buFontTx/>
              <a:buNone/>
            </a:pPr>
            <a:r>
              <a:rPr lang="ar-JO" sz="3200" dirty="0">
                <a:ea typeface="ＭＳ Ｐゴシック" charset="0"/>
                <a:cs typeface="Arial" panose="020B0604020202020204" pitchFamily="34" charset="0"/>
              </a:rPr>
              <a:t>قد تختلف </a:t>
            </a:r>
            <a:r>
              <a:rPr lang="ar-JO" sz="3200" dirty="0">
                <a:solidFill>
                  <a:srgbClr val="FF0000"/>
                </a:solidFill>
                <a:ea typeface="ＭＳ Ｐゴシック" charset="0"/>
                <a:cs typeface="Arial" panose="020B0604020202020204" pitchFamily="34" charset="0"/>
              </a:rPr>
              <a:t>الملابس وتصفيف الشعر والمجوهرات </a:t>
            </a:r>
            <a:r>
              <a:rPr lang="ar-JO" sz="3200" dirty="0">
                <a:ea typeface="ＭＳ Ｐゴシック" charset="0"/>
                <a:cs typeface="Arial" panose="020B0604020202020204" pitchFamily="34" charset="0"/>
              </a:rPr>
              <a:t>بحسب الثقافة</a:t>
            </a:r>
            <a:endParaRPr lang="en-US" sz="3200" dirty="0">
              <a:ea typeface="ＭＳ Ｐゴシック" charset="0"/>
              <a:cs typeface="Arial" panose="020B0604020202020204" pitchFamily="34" charset="0"/>
            </a:endParaRPr>
          </a:p>
        </p:txBody>
      </p:sp>
      <p:sp>
        <p:nvSpPr>
          <p:cNvPr id="189444" name="Rectangle 4"/>
          <p:cNvSpPr>
            <a:spLocks noGrp="1" noChangeArrowheads="1"/>
          </p:cNvSpPr>
          <p:nvPr>
            <p:ph type="body" sz="half" idx="2"/>
          </p:nvPr>
        </p:nvSpPr>
        <p:spPr>
          <a:xfrm>
            <a:off x="4495800" y="1981200"/>
            <a:ext cx="4343400" cy="4114800"/>
          </a:xfrm>
        </p:spPr>
        <p:txBody>
          <a:bodyPr/>
          <a:lstStyle/>
          <a:p>
            <a:pPr algn="ctr" eaLnBrk="1" hangingPunct="1">
              <a:lnSpc>
                <a:spcPct val="90000"/>
              </a:lnSpc>
              <a:buFontTx/>
              <a:buNone/>
            </a:pPr>
            <a:r>
              <a:rPr lang="ar-JO" sz="3600" u="sng" dirty="0">
                <a:solidFill>
                  <a:srgbClr val="0066FF"/>
                </a:solidFill>
                <a:ea typeface="ＭＳ Ｐゴシック" charset="0"/>
                <a:cs typeface="Arial" panose="020B0604020202020204" pitchFamily="34" charset="0"/>
              </a:rPr>
              <a:t>الحق</a:t>
            </a:r>
            <a:endParaRPr lang="en-US" sz="3600" u="sng" dirty="0">
              <a:solidFill>
                <a:srgbClr val="0066FF"/>
              </a:solidFill>
              <a:ea typeface="ＭＳ Ｐゴシック" charset="0"/>
              <a:cs typeface="Arial" panose="020B0604020202020204" pitchFamily="34" charset="0"/>
            </a:endParaRPr>
          </a:p>
          <a:p>
            <a:pPr algn="ctr" eaLnBrk="1" hangingPunct="1">
              <a:lnSpc>
                <a:spcPct val="90000"/>
              </a:lnSpc>
              <a:buFontTx/>
              <a:buNone/>
            </a:pPr>
            <a:r>
              <a:rPr lang="ar-JO" sz="3200" dirty="0">
                <a:ea typeface="ＭＳ Ｐゴシック" charset="0"/>
                <a:cs typeface="Arial" panose="020B0604020202020204" pitchFamily="34" charset="0"/>
              </a:rPr>
              <a:t>دائماً وفي كل مكان على النساء أن يزينوا أنفسهن </a:t>
            </a:r>
            <a:r>
              <a:rPr lang="ar-JO" sz="3200" dirty="0">
                <a:solidFill>
                  <a:srgbClr val="3E2DF9"/>
                </a:solidFill>
                <a:ea typeface="ＭＳ Ｐゴシック" charset="0"/>
                <a:cs typeface="Arial" panose="020B0604020202020204" pitchFamily="34" charset="0"/>
              </a:rPr>
              <a:t>بالحشمة، الورع، التعقل والأعمال الصالحة </a:t>
            </a:r>
            <a:endParaRPr lang="en-US" sz="3200" dirty="0">
              <a:solidFill>
                <a:srgbClr val="9F93F9"/>
              </a:solidFill>
              <a:ea typeface="ＭＳ Ｐゴシック" charset="0"/>
              <a:cs typeface="Arial" panose="020B0604020202020204" pitchFamily="34" charset="0"/>
            </a:endParaRPr>
          </a:p>
        </p:txBody>
      </p:sp>
      <p:sp>
        <p:nvSpPr>
          <p:cNvPr id="271364" name="WordArt 5"/>
          <p:cNvSpPr>
            <a:spLocks noChangeArrowheads="1" noChangeShapeType="1" noTextEdit="1"/>
          </p:cNvSpPr>
          <p:nvPr/>
        </p:nvSpPr>
        <p:spPr bwMode="auto">
          <a:xfrm>
            <a:off x="0" y="1295400"/>
            <a:ext cx="26289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blurRad="63500" dist="38099" dir="2700000" algn="ctr" rotWithShape="0">
                    <a:srgbClr val="990000">
                      <a:alpha val="74997"/>
                    </a:srgbClr>
                  </a:outerShdw>
                </a:effectLst>
                <a:uLnTx/>
                <a:uFillTx/>
                <a:latin typeface="Impact"/>
                <a:ea typeface="Impact"/>
                <a:cs typeface="Impact"/>
              </a:rPr>
              <a:t>تطبيق 2</a:t>
            </a:r>
            <a:endParaRPr kumimoji="0" lang="en-US" sz="3600" b="1" i="0" u="none" strike="noStrike" kern="10" cap="none" spc="0" normalizeH="0" baseline="0" noProof="0" dirty="0">
              <a:ln w="19050">
                <a:solidFill>
                  <a:srgbClr val="99CCFF"/>
                </a:solidFill>
                <a:round/>
                <a:headEnd/>
                <a:tailEnd/>
              </a:ln>
              <a:solidFill>
                <a:srgbClr val="FFFF00"/>
              </a:solidFill>
              <a:effectLst>
                <a:outerShdw blurRad="63500" dist="38099" dir="2700000" algn="ctr" rotWithShape="0">
                  <a:srgbClr val="990000">
                    <a:alpha val="74997"/>
                  </a:srgbClr>
                </a:outerShdw>
              </a:effectLst>
              <a:uLnTx/>
              <a:uFillTx/>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randombar(horizontal)">
                                      <p:cBhvr>
                                        <p:cTn id="7" dur="500"/>
                                        <p:tgtEl>
                                          <p:spTgt spid="189443"/>
                                        </p:tgtEl>
                                      </p:cBhvr>
                                    </p:animEffect>
                                  </p:childTnLst>
                                  <p:subTnLst>
                                    <p:animClr clrSpc="rgb" dir="cw">
                                      <p:cBhvr override="childStyle">
                                        <p:cTn dur="1" fill="hold" display="0" masterRel="nextClick" afterEffect="1"/>
                                        <p:tgtEl>
                                          <p:spTgt spid="189443"/>
                                        </p:tgtEl>
                                        <p:attrNameLst>
                                          <p:attrName>ppt_c</p:attrName>
                                        </p:attrNameLst>
                                      </p:cBhvr>
                                      <p:to>
                                        <a:srgbClr val="33CC33"/>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9444"/>
                                        </p:tgtEl>
                                        <p:attrNameLst>
                                          <p:attrName>style.visibility</p:attrName>
                                        </p:attrNameLst>
                                      </p:cBhvr>
                                      <p:to>
                                        <p:strVal val="visible"/>
                                      </p:to>
                                    </p:set>
                                    <p:animEffect transition="in" filter="randombar(horizontal)">
                                      <p:cBhvr>
                                        <p:cTn id="12" dur="500"/>
                                        <p:tgtEl>
                                          <p:spTgt spid="189444"/>
                                        </p:tgtEl>
                                      </p:cBhvr>
                                    </p:animEffect>
                                  </p:childTnLst>
                                  <p:subTnLst>
                                    <p:animClr clrSpc="rgb" dir="cw">
                                      <p:cBhvr override="childStyle">
                                        <p:cTn dur="1" fill="hold" display="0" masterRel="nextClick" afterEffect="1"/>
                                        <p:tgtEl>
                                          <p:spTgt spid="189444"/>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4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٢.</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تتطلب عبادة عامة مناسبة بقيادة قادة أتقياء (الإصحاحات ٢-٣). </a:t>
            </a:r>
            <a:endParaRPr lang="en-US" sz="4800" dirty="0">
              <a:effectLst>
                <a:glow rad="127000">
                  <a:schemeClr val="tx1"/>
                </a:glow>
              </a:effectLst>
              <a:ea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8"/>
          <a:stretch/>
        </p:blipFill>
        <p:spPr bwMode="auto">
          <a:xfrm>
            <a:off x="-11322" y="1700809"/>
            <a:ext cx="9123162" cy="5128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676133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07504" y="457200"/>
            <a:ext cx="8960296"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الخضوع 2: 11-12</a:t>
            </a:r>
            <a:endParaRPr lang="en-US" sz="6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279557" name="Rectangle 5"/>
          <p:cNvSpPr>
            <a:spLocks noGrp="1" noChangeArrowheads="1"/>
          </p:cNvSpPr>
          <p:nvPr>
            <p:ph type="body" sz="half" idx="2"/>
          </p:nvPr>
        </p:nvSpPr>
        <p:spPr>
          <a:xfrm>
            <a:off x="5024438" y="1974850"/>
            <a:ext cx="4114800" cy="4876800"/>
          </a:xfrm>
        </p:spPr>
        <p:txBody>
          <a:bodyPr/>
          <a:lstStyle/>
          <a:p>
            <a:pPr algn="ctr" eaLnBrk="1" hangingPunct="1">
              <a:buFontTx/>
              <a:buNone/>
              <a:defRPr/>
            </a:pPr>
            <a:r>
              <a:rPr lang="ar-JO" sz="4000" dirty="0">
                <a:effectLst>
                  <a:outerShdw blurRad="38100" dist="38100" dir="2700000" algn="tl">
                    <a:srgbClr val="DDDDDD"/>
                  </a:outerShdw>
                </a:effectLst>
                <a:ea typeface="ＭＳ Ｐゴシック" charset="0"/>
                <a:cs typeface="Arial" panose="020B0604020202020204" pitchFamily="34" charset="0"/>
              </a:rPr>
              <a:t>علاقة النساء            مع الرجال</a:t>
            </a:r>
            <a:endParaRPr lang="en-US" sz="4000" dirty="0">
              <a:effectLst>
                <a:outerShdw blurRad="38100" dist="38100" dir="2700000" algn="tl">
                  <a:srgbClr val="DDDDDD"/>
                </a:outerShdw>
              </a:effectLst>
              <a:ea typeface="ＭＳ Ｐゴシック" charset="0"/>
              <a:cs typeface="Arial" panose="020B0604020202020204" pitchFamily="34" charset="0"/>
            </a:endParaRPr>
          </a:p>
        </p:txBody>
      </p:sp>
      <p:pic>
        <p:nvPicPr>
          <p:cNvPr id="272387" name="Picture 6" descr="j0173976"/>
          <p:cNvPicPr>
            <a:picLocks noGrp="1" noChangeAspect="1" noChangeArrowheads="1" noCrop="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2052638" y="1974850"/>
            <a:ext cx="3001962"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9557">
                                            <p:txEl>
                                              <p:pRg st="0" end="0"/>
                                            </p:txEl>
                                          </p:spTgt>
                                        </p:tgtEl>
                                        <p:attrNameLst>
                                          <p:attrName>style.visibility</p:attrName>
                                        </p:attrNameLst>
                                      </p:cBhvr>
                                      <p:to>
                                        <p:strVal val="visible"/>
                                      </p:to>
                                    </p:set>
                                    <p:anim calcmode="lin" valueType="num">
                                      <p:cBhvr additive="base">
                                        <p:cTn id="7" dur="500" fill="hold"/>
                                        <p:tgtEl>
                                          <p:spTgt spid="27955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955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9557">
                                            <p:txEl>
                                              <p:pRg st="0" end="0"/>
                                            </p:txEl>
                                          </p:spTgt>
                                        </p:tgtEl>
                                        <p:attrNameLst>
                                          <p:attrName>ppt_c</p:attrName>
                                        </p:attrNameLst>
                                      </p:cBhvr>
                                      <p:to>
                                        <a:srgbClr val="FFCC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6"/>
          <p:cNvSpPr>
            <a:spLocks noChangeArrowheads="1"/>
          </p:cNvSpPr>
          <p:nvPr/>
        </p:nvSpPr>
        <p:spPr bwMode="auto">
          <a:xfrm>
            <a:off x="-76200" y="0"/>
            <a:ext cx="9372600" cy="6858000"/>
          </a:xfrm>
          <a:prstGeom prst="rect">
            <a:avLst/>
          </a:prstGeom>
          <a:solidFill>
            <a:srgbClr val="00273B">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5714" name="Picture 5"/>
          <p:cNvPicPr>
            <a:picLocks noChangeAspect="1" noChangeArrowheads="1"/>
          </p:cNvPicPr>
          <p:nvPr/>
        </p:nvPicPr>
        <p:blipFill rotWithShape="1">
          <a:blip r:embed="rId3" cstate="screen">
            <a:lum bright="-12000"/>
            <a:extLst>
              <a:ext uri="{28A0092B-C50C-407E-A947-70E740481C1C}">
                <a14:useLocalDpi xmlns:a14="http://schemas.microsoft.com/office/drawing/2010/main"/>
              </a:ext>
            </a:extLst>
          </a:blip>
          <a:srcRect l="827" b="22078"/>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58888" y="765175"/>
            <a:ext cx="6781800" cy="2117725"/>
          </a:xfrm>
          <a:effectLst>
            <a:outerShdw blurRad="63500" dist="71842" dir="2700000" algn="ctr" rotWithShape="0">
              <a:schemeClr val="bg2">
                <a:alpha val="74998"/>
              </a:schemeClr>
            </a:outerShdw>
          </a:effectLst>
        </p:spPr>
        <p:txBody>
          <a:bodyPr/>
          <a:lstStyle/>
          <a:p>
            <a:pPr eaLnBrk="1" hangingPunct="1">
              <a:defRPr/>
            </a:pPr>
            <a:r>
              <a:rPr lang="ar-JO" sz="6600" dirty="0">
                <a:effectLst/>
                <a:ea typeface="+mj-ea"/>
                <a:cs typeface="Arial" panose="020B0604020202020204" pitchFamily="34" charset="0"/>
              </a:rPr>
              <a:t>ماذا تعمل المرأة؟</a:t>
            </a:r>
            <a:endParaRPr lang="en-US" sz="6600" dirty="0">
              <a:effectLst/>
              <a:ea typeface="+mj-ea"/>
              <a:cs typeface="Arial" panose="020B0604020202020204" pitchFamily="34" charset="0"/>
            </a:endParaRPr>
          </a:p>
        </p:txBody>
      </p:sp>
      <p:sp>
        <p:nvSpPr>
          <p:cNvPr id="2051" name="Rectangle 3"/>
          <p:cNvSpPr>
            <a:spLocks noGrp="1" noChangeArrowheads="1"/>
          </p:cNvSpPr>
          <p:nvPr>
            <p:ph type="subTitle" idx="1"/>
          </p:nvPr>
        </p:nvSpPr>
        <p:spPr>
          <a:xfrm>
            <a:off x="1563688" y="3117850"/>
            <a:ext cx="6172200" cy="1752600"/>
          </a:xfrm>
          <a:effectLst>
            <a:outerShdw blurRad="63500" dist="71842" dir="2700000" algn="ctr" rotWithShape="0">
              <a:schemeClr val="bg2">
                <a:alpha val="74998"/>
              </a:schemeClr>
            </a:outerShdw>
          </a:effectLst>
        </p:spPr>
        <p:txBody>
          <a:bodyPr/>
          <a:lstStyle/>
          <a:p>
            <a:pPr eaLnBrk="1" hangingPunct="1">
              <a:defRPr/>
            </a:pPr>
            <a:r>
              <a:rPr lang="ar-JO" dirty="0">
                <a:effectLst/>
                <a:ea typeface="+mn-ea"/>
                <a:cs typeface="Arial" panose="020B0604020202020204" pitchFamily="34" charset="0"/>
              </a:rPr>
              <a:t>دور النساء في                          المجتمعات الوثنية والدينية                  قديماً وحديثاً</a:t>
            </a:r>
            <a:endParaRPr lang="en-US" dirty="0">
              <a:effectLst/>
              <a:ea typeface="+mn-ea"/>
              <a:cs typeface="Arial" panose="020B0604020202020204" pitchFamily="34" charset="0"/>
            </a:endParaRPr>
          </a:p>
        </p:txBody>
      </p:sp>
      <p:sp>
        <p:nvSpPr>
          <p:cNvPr id="2" name="Rectangle 1">
            <a:extLst>
              <a:ext uri="{FF2B5EF4-FFF2-40B4-BE49-F238E27FC236}">
                <a16:creationId xmlns:a16="http://schemas.microsoft.com/office/drawing/2014/main" id="{A1112823-2EB4-9F1C-673A-AA865985425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468313" y="836613"/>
            <a:ext cx="8134350" cy="4824412"/>
          </a:xfrm>
        </p:spPr>
        <p:txBody>
          <a:bodyPr/>
          <a:lstStyle/>
          <a:p>
            <a:pPr eaLnBrk="1" hangingPunct="1"/>
            <a:br>
              <a:rPr lang="en-US" b="1" dirty="0">
                <a:solidFill>
                  <a:schemeClr val="bg1"/>
                </a:solidFill>
                <a:latin typeface="Arial" panose="020B0604020202020204" pitchFamily="34" charset="0"/>
                <a:cs typeface="Arial" panose="020B0604020202020204" pitchFamily="34" charset="0"/>
              </a:rPr>
            </a:br>
            <a:r>
              <a:rPr lang="ar-SA" b="1" dirty="0">
                <a:solidFill>
                  <a:schemeClr val="bg1"/>
                </a:solidFill>
                <a:latin typeface="Arial" panose="020B0604020202020204" pitchFamily="34" charset="0"/>
                <a:cs typeface="Arial" panose="020B0604020202020204" pitchFamily="34" charset="0"/>
              </a:rPr>
              <a:t> 11 لتتعلم المرأة بسكوت في كل خضوع.</a:t>
            </a:r>
            <a:br>
              <a:rPr lang="ar-SA" b="1" dirty="0">
                <a:solidFill>
                  <a:schemeClr val="bg1"/>
                </a:solidFill>
                <a:latin typeface="Arial" panose="020B0604020202020204" pitchFamily="34" charset="0"/>
                <a:cs typeface="Arial" panose="020B0604020202020204" pitchFamily="34" charset="0"/>
              </a:rPr>
            </a:br>
            <a:r>
              <a:rPr lang="ar-SA" b="1" dirty="0">
                <a:solidFill>
                  <a:schemeClr val="bg1"/>
                </a:solidFill>
                <a:latin typeface="Arial" panose="020B0604020202020204" pitchFamily="34" charset="0"/>
                <a:cs typeface="Arial" panose="020B0604020202020204" pitchFamily="34" charset="0"/>
              </a:rPr>
              <a:t>12 ولكن لست آذن للمرأة أن تعلم ولا تتسلط على الرجل، بل تكون في سكوت</a:t>
            </a:r>
            <a:r>
              <a:rPr lang="ar-JO" b="1" dirty="0">
                <a:solidFill>
                  <a:schemeClr val="bg1"/>
                </a:solidFill>
                <a:latin typeface="Arial" panose="020B0604020202020204" pitchFamily="34" charset="0"/>
                <a:cs typeface="Arial" panose="020B0604020202020204" pitchFamily="34" charset="0"/>
              </a:rPr>
              <a:t>.</a:t>
            </a:r>
            <a:br>
              <a:rPr lang="en-US" altLang="ja-JP" b="1" dirty="0">
                <a:solidFill>
                  <a:schemeClr val="bg1"/>
                </a:solidFill>
                <a:latin typeface="Arial" panose="020B0604020202020204" pitchFamily="34" charset="0"/>
                <a:cs typeface="Arial" panose="020B0604020202020204" pitchFamily="34" charset="0"/>
              </a:rPr>
            </a:br>
            <a:r>
              <a:rPr lang="ar-JO" altLang="ja-JP" b="1" dirty="0">
                <a:solidFill>
                  <a:schemeClr val="bg1"/>
                </a:solidFill>
                <a:latin typeface="Arial" panose="020B0604020202020204" pitchFamily="34" charset="0"/>
                <a:cs typeface="Arial" panose="020B0604020202020204" pitchFamily="34" charset="0"/>
              </a:rPr>
              <a:t>1 تيموثاوس 2: 11-12</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Title 3"/>
          <p:cNvSpPr>
            <a:spLocks noGrp="1"/>
          </p:cNvSpPr>
          <p:nvPr>
            <p:ph type="ctrTitle"/>
          </p:nvPr>
        </p:nvSpPr>
        <p:spPr>
          <a:xfrm>
            <a:off x="0" y="0"/>
            <a:ext cx="8675688" cy="504825"/>
          </a:xfrm>
          <a:solidFill>
            <a:srgbClr val="000000"/>
          </a:solidFill>
        </p:spPr>
        <p:txBody>
          <a:bodyPr/>
          <a:lstStyle/>
          <a:p>
            <a:pPr eaLnBrk="1" hangingPunct="1"/>
            <a:r>
              <a:rPr lang="ar-JO" sz="3600" b="1" dirty="0">
                <a:solidFill>
                  <a:schemeClr val="bg1"/>
                </a:solidFill>
                <a:latin typeface="Arial" panose="020B0604020202020204" pitchFamily="34" charset="0"/>
                <a:cs typeface="Arial" panose="020B0604020202020204" pitchFamily="34" charset="0"/>
              </a:rPr>
              <a:t>من يريد أن يعالج هذا؟</a:t>
            </a:r>
            <a:endParaRPr lang="en-US" sz="3600" b="1" dirty="0">
              <a:solidFill>
                <a:schemeClr val="bg1"/>
              </a:solidFill>
              <a:latin typeface="Arial" panose="020B0604020202020204" pitchFamily="34" charset="0"/>
              <a:cs typeface="Arial" panose="020B0604020202020204" pitchFamily="34" charset="0"/>
            </a:endParaRPr>
          </a:p>
        </p:txBody>
      </p:sp>
      <p:sp>
        <p:nvSpPr>
          <p:cNvPr id="276483" name="Title 3"/>
          <p:cNvSpPr txBox="1">
            <a:spLocks/>
          </p:cNvSpPr>
          <p:nvPr/>
        </p:nvSpPr>
        <p:spPr bwMode="auto">
          <a:xfrm>
            <a:off x="-28575" y="5084763"/>
            <a:ext cx="8848725" cy="17478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سأعظ في عيد الشكر وعيد الميلاد ورأس السنة الجديدة وعيد الفصح. يمكنك الحصول على دور المرأة في الكنيسة، التكلم بألسنة لليوم، عصمة الكتاب المقدس، وأحد جمع الدعم الخاص بنا.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8" descr="C:\Users\Adventure\Documents\gra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850" y="260350"/>
            <a:ext cx="4186238" cy="1209675"/>
          </a:xfrm>
        </p:spPr>
        <p:txBody>
          <a:bodyPr rtlCol="0">
            <a:noAutofit/>
          </a:bodyPr>
          <a:lstStyle/>
          <a:p>
            <a:pPr eaLnBrk="1" fontAlgn="auto" hangingPunct="1">
              <a:spcAft>
                <a:spcPts val="0"/>
              </a:spcAft>
              <a:defRPr/>
            </a:pPr>
            <a:r>
              <a:rPr lang="ar-JO" sz="40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المنادون بالمساواة</a:t>
            </a:r>
            <a:endParaRPr lang="en-SG" sz="40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
        <p:nvSpPr>
          <p:cNvPr id="3" name="Content Placeholder 2"/>
          <p:cNvSpPr>
            <a:spLocks noGrp="1"/>
          </p:cNvSpPr>
          <p:nvPr>
            <p:ph sz="half" idx="1"/>
          </p:nvPr>
        </p:nvSpPr>
        <p:spPr>
          <a:xfrm>
            <a:off x="32385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ن. ت. رايت</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بين ويثرينغتون 3</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غوردون في</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سكوت مكنايت</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راعوث أ. تاكر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والتر س. كايزر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جيم واليس</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راحيل هيلد إيفانز</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غيلبرت بيليزيكيان</a:t>
            </a:r>
            <a:endParaRPr lang="en-US" b="1" dirty="0">
              <a:latin typeface="Arial" panose="020B0604020202020204" pitchFamily="34" charset="0"/>
              <a:ea typeface="+mn-ea"/>
              <a:cs typeface="Arial" panose="020B0604020202020204" pitchFamily="34" charset="0"/>
            </a:endParaRPr>
          </a:p>
        </p:txBody>
      </p:sp>
      <p:sp>
        <p:nvSpPr>
          <p:cNvPr id="7" name="Content Placeholder 6"/>
          <p:cNvSpPr>
            <a:spLocks noGrp="1"/>
          </p:cNvSpPr>
          <p:nvPr>
            <p:ph sz="half" idx="2"/>
          </p:nvPr>
        </p:nvSpPr>
        <p:spPr>
          <a:xfrm>
            <a:off x="464820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 ي. باكر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تيم كيلر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جون ف. ماك آرثر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سي. إس. لويس</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جون بايبر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جون ويمبر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مارك دريسكول</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إليزابيث إليوت</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دوغلاس ويلسون</a:t>
            </a:r>
            <a:endParaRPr lang="en-SG" b="1" dirty="0">
              <a:latin typeface="Arial" panose="020B0604020202020204" pitchFamily="34" charset="0"/>
              <a:ea typeface="+mn-ea"/>
              <a:cs typeface="Arial" panose="020B0604020202020204" pitchFamily="34" charset="0"/>
            </a:endParaRPr>
          </a:p>
        </p:txBody>
      </p:sp>
      <p:sp>
        <p:nvSpPr>
          <p:cNvPr id="8" name="TextBox 7"/>
          <p:cNvSpPr txBox="1"/>
          <p:nvPr/>
        </p:nvSpPr>
        <p:spPr>
          <a:xfrm>
            <a:off x="4284663" y="500063"/>
            <a:ext cx="4895850" cy="7080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المنادون بالتكميلية</a:t>
            </a:r>
            <a:endParaRPr kumimoji="0" lang="en-SG"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3851275" y="2660650"/>
            <a:ext cx="1368425" cy="12001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ضد</a:t>
            </a:r>
            <a:endParaRPr kumimoji="0" lang="en-SG" sz="720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C:\Users\Adventure\Documents\soil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itle 13"/>
          <p:cNvSpPr>
            <a:spLocks noGrp="1"/>
          </p:cNvSpPr>
          <p:nvPr>
            <p:ph type="title"/>
          </p:nvPr>
        </p:nvSpPr>
        <p:spPr>
          <a:xfrm>
            <a:off x="2268538" y="557213"/>
            <a:ext cx="4535487" cy="1143000"/>
          </a:xfrm>
          <a:solidFill>
            <a:schemeClr val="lt1">
              <a:alpha val="59000"/>
            </a:schemeClr>
          </a:solidFill>
        </p:spPr>
        <p:style>
          <a:lnRef idx="2">
            <a:schemeClr val="accent3"/>
          </a:lnRef>
          <a:fillRef idx="1">
            <a:schemeClr val="lt1"/>
          </a:fillRef>
          <a:effectRef idx="0">
            <a:schemeClr val="accent3"/>
          </a:effectRef>
          <a:fontRef idx="minor">
            <a:schemeClr val="dk1"/>
          </a:fontRef>
        </p:style>
        <p:txBody>
          <a:bodyPr rtlCol="0">
            <a:normAutofit/>
          </a:bodyPr>
          <a:lstStyle/>
          <a:p>
            <a:pPr eaLnBrk="1" fontAlgn="auto" hangingPunct="1">
              <a:spcAft>
                <a:spcPts val="0"/>
              </a:spcAft>
              <a:defRPr/>
            </a:pPr>
            <a:r>
              <a:rPr lang="ar-JO" b="1" dirty="0">
                <a:latin typeface="Arial" panose="020B0604020202020204" pitchFamily="34" charset="0"/>
                <a:cs typeface="Arial" panose="020B0604020202020204" pitchFamily="34" charset="0"/>
              </a:rPr>
              <a:t>الأرضية المشتركة</a:t>
            </a:r>
            <a:endParaRPr lang="en-SG" b="1" dirty="0">
              <a:latin typeface="Arial" panose="020B0604020202020204" pitchFamily="34" charset="0"/>
              <a:cs typeface="Arial" panose="020B0604020202020204" pitchFamily="34" charset="0"/>
            </a:endParaRPr>
          </a:p>
        </p:txBody>
      </p:sp>
      <p:sp>
        <p:nvSpPr>
          <p:cNvPr id="279555" name="Content Placeholder 14"/>
          <p:cNvSpPr>
            <a:spLocks noGrp="1"/>
          </p:cNvSpPr>
          <p:nvPr>
            <p:ph idx="1"/>
          </p:nvPr>
        </p:nvSpPr>
        <p:spPr>
          <a:xfrm>
            <a:off x="0" y="2133600"/>
            <a:ext cx="9144000" cy="3167063"/>
          </a:xfrm>
        </p:spPr>
        <p:txBody>
          <a:bodyPr/>
          <a:lstStyle/>
          <a:p>
            <a:pPr algn="r" rtl="1" eaLnBrk="1" hangingPunct="1"/>
            <a:r>
              <a:rPr lang="ar-JO" sz="3600" b="1" dirty="0">
                <a:solidFill>
                  <a:schemeClr val="bg1"/>
                </a:solidFill>
                <a:latin typeface="Arial" panose="020B0604020202020204" pitchFamily="34" charset="0"/>
                <a:cs typeface="Arial" panose="020B0604020202020204" pitchFamily="34" charset="0"/>
              </a:rPr>
              <a:t>هذا الأمر ليس أساسياً كالميلاد العذراوي، ألوهية المسيح، الخلاص بالنعمة.</a:t>
            </a:r>
            <a:endParaRPr lang="en-US" sz="3600" b="1" dirty="0">
              <a:solidFill>
                <a:schemeClr val="bg1"/>
              </a:solidFill>
              <a:latin typeface="Arial" panose="020B0604020202020204" pitchFamily="34" charset="0"/>
              <a:cs typeface="Arial" panose="020B0604020202020204" pitchFamily="34" charset="0"/>
            </a:endParaRPr>
          </a:p>
          <a:p>
            <a:pPr algn="r" rtl="1" eaLnBrk="1" hangingPunct="1"/>
            <a:r>
              <a:rPr lang="ar-JO" sz="3600" b="1" dirty="0">
                <a:solidFill>
                  <a:schemeClr val="bg1"/>
                </a:solidFill>
                <a:latin typeface="Arial" panose="020B0604020202020204" pitchFamily="34" charset="0"/>
                <a:cs typeface="Arial" panose="020B0604020202020204" pitchFamily="34" charset="0"/>
              </a:rPr>
              <a:t>نتفق أو نختلف في المحبة.</a:t>
            </a:r>
            <a:endParaRPr lang="en-US" sz="3600" b="1" dirty="0">
              <a:solidFill>
                <a:schemeClr val="bg1"/>
              </a:solidFill>
              <a:latin typeface="Arial" panose="020B0604020202020204" pitchFamily="34" charset="0"/>
              <a:cs typeface="Arial" panose="020B0604020202020204" pitchFamily="34" charset="0"/>
            </a:endParaRPr>
          </a:p>
          <a:p>
            <a:pPr algn="r" rtl="1" eaLnBrk="1" hangingPunct="1"/>
            <a:r>
              <a:rPr lang="ar-JO" sz="3600" b="1" dirty="0">
                <a:solidFill>
                  <a:schemeClr val="bg1"/>
                </a:solidFill>
                <a:latin typeface="Arial" panose="020B0604020202020204" pitchFamily="34" charset="0"/>
                <a:cs typeface="Arial" panose="020B0604020202020204" pitchFamily="34" charset="0"/>
              </a:rPr>
              <a:t>نتعلم جميعاً من كلمة الله من خلال الآخرين في الأماكن العامة.</a:t>
            </a:r>
            <a:endParaRPr lang="en-US" sz="36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ctrTitle"/>
          </p:nvPr>
        </p:nvSpPr>
        <p:spPr>
          <a:xfrm>
            <a:off x="0" y="908050"/>
            <a:ext cx="9144000" cy="2046288"/>
          </a:xfrm>
        </p:spPr>
        <p:txBody>
          <a:bodyPr/>
          <a:lstStyle/>
          <a:p>
            <a:pPr eaLnBrk="1" hangingPunct="1"/>
            <a:r>
              <a:rPr lang="ar-JO" sz="5400" b="1" dirty="0">
                <a:solidFill>
                  <a:schemeClr val="bg1"/>
                </a:solidFill>
                <a:latin typeface="Arial" panose="020B0604020202020204" pitchFamily="34" charset="0"/>
                <a:cs typeface="Arial" panose="020B0604020202020204" pitchFamily="34" charset="0"/>
              </a:rPr>
              <a:t>ما وراء سياسة                          منبر باندورا</a:t>
            </a:r>
            <a:endParaRPr lang="en-US" sz="5400" b="1" dirty="0">
              <a:solidFill>
                <a:schemeClr val="bg1"/>
              </a:solidFill>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SG" b="1" dirty="0">
              <a:latin typeface="Arial" panose="020B0604020202020204" pitchFamily="34" charset="0"/>
              <a:ea typeface="+mn-ea"/>
              <a:cs typeface="Arial" panose="020B0604020202020204" pitchFamily="34" charset="0"/>
            </a:endParaRPr>
          </a:p>
        </p:txBody>
      </p:sp>
      <p:pic>
        <p:nvPicPr>
          <p:cNvPr id="59395" name="Picture 2" descr="http://www.anglicantaonga.org.nz/var/taonga/storage/images/features/sermon/bishop-katherine-preaches-about-the-gift-and-responsibility-of-freedom-in-christ/39078-1-eng-AU/Bishop-Katherine-preaches-about-the-gift-and-responsibility-of-freedom-in-Christ_randomIm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0688" y="3078163"/>
            <a:ext cx="4662487"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9" descr="C:\Users\Adventure\Images\Pandora's_Box_Legends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363" y="3078163"/>
            <a:ext cx="4211637"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3"/>
          <p:cNvSpPr>
            <a:spLocks noGrp="1"/>
          </p:cNvSpPr>
          <p:nvPr>
            <p:ph type="ctrTitle"/>
          </p:nvPr>
        </p:nvSpPr>
        <p:spPr>
          <a:xfrm>
            <a:off x="468313" y="836613"/>
            <a:ext cx="8134350" cy="4824412"/>
          </a:xfrm>
        </p:spPr>
        <p:txBody>
          <a:bodyPr/>
          <a:lstStyle/>
          <a:p>
            <a:pPr eaLnBrk="1" hangingPunct="1"/>
            <a:r>
              <a:rPr lang="ar-SA" b="1" dirty="0">
                <a:solidFill>
                  <a:schemeClr val="bg1"/>
                </a:solidFill>
                <a:latin typeface="Arial" panose="020B0604020202020204" pitchFamily="34" charset="0"/>
                <a:cs typeface="Arial" panose="020B0604020202020204" pitchFamily="34" charset="0"/>
              </a:rPr>
              <a:t> 11 لتتعلم المرأة بسكوت في كل خضوع.</a:t>
            </a:r>
            <a:br>
              <a:rPr lang="ar-SA" b="1" dirty="0">
                <a:solidFill>
                  <a:schemeClr val="bg1"/>
                </a:solidFill>
                <a:latin typeface="Arial" panose="020B0604020202020204" pitchFamily="34" charset="0"/>
                <a:cs typeface="Arial" panose="020B0604020202020204" pitchFamily="34" charset="0"/>
              </a:rPr>
            </a:br>
            <a:r>
              <a:rPr lang="ar-SA" b="1" dirty="0">
                <a:solidFill>
                  <a:schemeClr val="bg1"/>
                </a:solidFill>
                <a:latin typeface="Arial" panose="020B0604020202020204" pitchFamily="34" charset="0"/>
                <a:cs typeface="Arial" panose="020B0604020202020204" pitchFamily="34" charset="0"/>
              </a:rPr>
              <a:t>12 ولكن لست آذن للمرأة أن تعلم ولا تتسلط على الرجل، بل تكون في سكوت،</a:t>
            </a:r>
            <a:br>
              <a:rPr lang="en-US" altLang="ja-JP" b="1" dirty="0">
                <a:solidFill>
                  <a:schemeClr val="bg1"/>
                </a:solidFill>
                <a:latin typeface="Arial" panose="020B0604020202020204" pitchFamily="34" charset="0"/>
                <a:cs typeface="Arial" panose="020B0604020202020204" pitchFamily="34" charset="0"/>
              </a:rPr>
            </a:br>
            <a:r>
              <a:rPr lang="ar-JO" altLang="ja-JP" b="1" dirty="0">
                <a:solidFill>
                  <a:schemeClr val="bg1"/>
                </a:solidFill>
                <a:latin typeface="Arial" panose="020B0604020202020204" pitchFamily="34" charset="0"/>
                <a:cs typeface="Arial" panose="020B0604020202020204" pitchFamily="34" charset="0"/>
              </a:rPr>
              <a:t>1 تيموثاوس 2: 11-12</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2"/>
          <p:cNvSpPr>
            <a:spLocks noChangeArrowheads="1"/>
          </p:cNvSpPr>
          <p:nvPr/>
        </p:nvSpPr>
        <p:spPr bwMode="auto">
          <a:xfrm>
            <a:off x="0" y="0"/>
            <a:ext cx="9144000" cy="6858000"/>
          </a:xfrm>
          <a:prstGeom prst="rect">
            <a:avLst/>
          </a:prstGeom>
          <a:solidFill>
            <a:srgbClr val="000090"/>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154" name="Rectangle 1029"/>
          <p:cNvSpPr>
            <a:spLocks noGrp="1" noChangeArrowheads="1"/>
          </p:cNvSpPr>
          <p:nvPr>
            <p:ph type="title" idx="4294967295"/>
          </p:nvPr>
        </p:nvSpPr>
        <p:spPr>
          <a:xfrm>
            <a:off x="0" y="0"/>
            <a:ext cx="9144000" cy="685800"/>
          </a:xfrm>
          <a:solidFill>
            <a:schemeClr val="tx1"/>
          </a:solidFill>
        </p:spPr>
        <p:txBody>
          <a:bodyPr/>
          <a:lstStyle/>
          <a:p>
            <a:pPr algn="ct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على المرأة أن تفعل؟</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9155" name="Text Box 1026"/>
          <p:cNvSpPr txBox="1">
            <a:spLocks noChangeArrowheads="1"/>
          </p:cNvSpPr>
          <p:nvPr/>
        </p:nvSpPr>
        <p:spPr bwMode="auto">
          <a:xfrm>
            <a:off x="8379231"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138</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1029"/>
          <p:cNvSpPr txBox="1">
            <a:spLocks noChangeArrowheads="1"/>
          </p:cNvSpPr>
          <p:nvPr/>
        </p:nvSpPr>
        <p:spPr bwMode="auto">
          <a:xfrm>
            <a:off x="0" y="762000"/>
            <a:ext cx="9144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ملاحظة: سياق المقاطع الثلاثة أدناه هو العبادة العامة</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Rectangle 1029"/>
          <p:cNvSpPr txBox="1">
            <a:spLocks noChangeArrowheads="1"/>
          </p:cNvSpPr>
          <p:nvPr/>
        </p:nvSpPr>
        <p:spPr bwMode="auto">
          <a:xfrm>
            <a:off x="0" y="1143000"/>
            <a:ext cx="9144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يبدو أن 1 كو 11 يتناقض مع 1 كو 14 و1 تي 2.</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30360303"/>
              </p:ext>
            </p:extLst>
          </p:nvPr>
        </p:nvGraphicFramePr>
        <p:xfrm>
          <a:off x="0" y="1600200"/>
          <a:ext cx="9144000" cy="4365625"/>
        </p:xfrm>
        <a:graphic>
          <a:graphicData uri="http://schemas.openxmlformats.org/drawingml/2006/table">
            <a:tbl>
              <a:tblPr/>
              <a:tblGrid>
                <a:gridCol w="3200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1 كو 11</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1 كو 14</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1 تي 2</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تستطيع الصلاة علانية (11: 5، 13)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الصلاة العلنية للرجال فقط (2: 8)</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extLst>
                  <a:ext uri="{0D108BD9-81ED-4DB2-BD59-A6C34878D82A}">
                    <a16:rowId xmlns:a16="http://schemas.microsoft.com/office/drawing/2014/main" val="10001"/>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تستطيع التنبؤ (11: 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التحدث ممنوع (14: 34)</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يجب أن تكون صامتة (2: 12ت)</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التحدث مسموح (ضمناً)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التحدث قبيح (14: 35)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371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لا تستطيع تعليم الرجال (2: 12أ)</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69060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لا تتسلط على الرجل (2: 12ب)</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371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غطاء الرأس ممارسة عالمية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 16)</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الصمت ممارسة عالمية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 33)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صلاة الرجال ممارسة عالمية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8)</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7"/>
                  </a:ext>
                </a:extLst>
              </a:tr>
            </a:tbl>
          </a:graphicData>
        </a:graphic>
      </p:graphicFrame>
      <p:sp>
        <p:nvSpPr>
          <p:cNvPr id="9" name="Rectangle 1029"/>
          <p:cNvSpPr txBox="1">
            <a:spLocks noChangeArrowheads="1"/>
          </p:cNvSpPr>
          <p:nvPr/>
        </p:nvSpPr>
        <p:spPr bwMode="auto">
          <a:xfrm>
            <a:off x="0" y="4953000"/>
            <a:ext cx="9144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أي نص هو القاعدة العامة وأي نص هو الإستثناء؟</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1029"/>
          <p:cNvSpPr txBox="1">
            <a:spLocks noChangeArrowheads="1"/>
          </p:cNvSpPr>
          <p:nvPr/>
        </p:nvSpPr>
        <p:spPr bwMode="auto">
          <a:xfrm>
            <a:off x="457200" y="5943600"/>
            <a:ext cx="8382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u="none" strike="noStrike" kern="0" cap="none" spc="0" normalizeH="0" baseline="0" noProof="0" dirty="0">
              <a:ln>
                <a:noFill/>
              </a:ln>
              <a:solidFill>
                <a:srgbClr val="482400"/>
              </a:solidFill>
              <a:effectLst/>
              <a:uLnTx/>
              <a:uFillTx/>
              <a:latin typeface="Arial" panose="020B0604020202020204" pitchFamily="34" charset="0"/>
              <a:ea typeface="ＭＳ Ｐゴシック" charset="-128"/>
              <a:cs typeface="Arial" panose="020B0604020202020204" pitchFamily="34" charset="0"/>
            </a:endParaRPr>
          </a:p>
        </p:txBody>
      </p:sp>
      <p:sp>
        <p:nvSpPr>
          <p:cNvPr id="11" name="Rectangle 1029"/>
          <p:cNvSpPr txBox="1">
            <a:spLocks noChangeArrowheads="1"/>
          </p:cNvSpPr>
          <p:nvPr/>
        </p:nvSpPr>
        <p:spPr bwMode="auto">
          <a:xfrm>
            <a:off x="0" y="6172200"/>
            <a:ext cx="9144000" cy="6096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لمعرفة كيف حاول الناس حل هذه التناقضات الظاهرة، راجع الصفحات السبع التالية من الملاحظات</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p:txBody>
          <a:bodyPr/>
          <a:lstStyle/>
          <a:p>
            <a:pPr eaLnBrk="1" hangingPunct="1"/>
            <a:r>
              <a:rPr lang="ar-JO" b="1" dirty="0">
                <a:solidFill>
                  <a:schemeClr val="bg1"/>
                </a:solidFill>
                <a:latin typeface="Arial" panose="020B0604020202020204" pitchFamily="34" charset="0"/>
                <a:cs typeface="Arial" panose="020B0604020202020204" pitchFamily="34" charset="0"/>
              </a:rPr>
              <a:t>1. تتعلم بسلام</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rtlCol="0">
            <a:normAutofit/>
          </a:bodyPr>
          <a:lstStyle/>
          <a:p>
            <a:pPr algn="ctr" eaLnBrk="1" fontAlgn="auto" hangingPunct="1">
              <a:spcAft>
                <a:spcPts val="0"/>
              </a:spcAft>
              <a:buFont typeface="Arial" pitchFamily="34" charset="0"/>
              <a:buNone/>
              <a:defRPr/>
            </a:pPr>
            <a:r>
              <a:rPr lang="ar-JO" sz="2800" b="1" dirty="0">
                <a:solidFill>
                  <a:schemeClr val="bg1"/>
                </a:solidFill>
                <a:ea typeface="+mn-ea"/>
                <a:cs typeface="Arial" panose="020B0604020202020204" pitchFamily="34" charset="0"/>
              </a:rPr>
              <a:t>11 لتتعلم المرأة </a:t>
            </a:r>
            <a:r>
              <a:rPr lang="ar-JO" sz="2800" b="1" dirty="0">
                <a:solidFill>
                  <a:srgbClr val="FFFF00"/>
                </a:solidFill>
                <a:ea typeface="+mn-ea"/>
                <a:cs typeface="Arial" panose="020B0604020202020204" pitchFamily="34" charset="0"/>
              </a:rPr>
              <a:t>بسكوت</a:t>
            </a:r>
            <a:r>
              <a:rPr lang="ar-JO" sz="2800" b="1" dirty="0">
                <a:solidFill>
                  <a:schemeClr val="bg1"/>
                </a:solidFill>
                <a:ea typeface="+mn-ea"/>
                <a:cs typeface="Arial" panose="020B0604020202020204" pitchFamily="34" charset="0"/>
              </a:rPr>
              <a:t> في كل خضوع   12 ولكن لست آذن للمرأة أن تعلم ولا تتسلط على الرجل بل تكون </a:t>
            </a:r>
            <a:r>
              <a:rPr lang="ar-JO" sz="2800" b="1" dirty="0">
                <a:solidFill>
                  <a:srgbClr val="FFFF00"/>
                </a:solidFill>
                <a:ea typeface="+mn-ea"/>
                <a:cs typeface="Arial" panose="020B0604020202020204" pitchFamily="34" charset="0"/>
              </a:rPr>
              <a:t>في سكوت </a:t>
            </a:r>
            <a:endParaRPr lang="en-US" sz="2800" dirty="0">
              <a:solidFill>
                <a:srgbClr val="FFFF00"/>
              </a:solidFill>
              <a:ea typeface="+mn-ea"/>
              <a:cs typeface="+mn-cs"/>
            </a:endParaRPr>
          </a:p>
          <a:p>
            <a:pPr eaLnBrk="1" fontAlgn="auto" hangingPunct="1">
              <a:spcAft>
                <a:spcPts val="0"/>
              </a:spcAft>
              <a:buFont typeface="Arial" pitchFamily="34" charset="0"/>
              <a:buNone/>
              <a:defRPr/>
            </a:pPr>
            <a:endParaRPr lang="en-US" sz="2800" dirty="0">
              <a:solidFill>
                <a:schemeClr val="bg1"/>
              </a:solidFill>
              <a:ea typeface="+mn-ea"/>
              <a:cs typeface="+mn-cs"/>
            </a:endParaRPr>
          </a:p>
          <a:p>
            <a:pPr marL="514350" indent="-514350" algn="r" rtl="1" eaLnBrk="1" fontAlgn="auto" hangingPunct="1">
              <a:spcAft>
                <a:spcPts val="0"/>
              </a:spcAft>
              <a:buFont typeface="Arial" pitchFamily="34" charset="0"/>
              <a:buNone/>
              <a:defRPr/>
            </a:pPr>
            <a:r>
              <a:rPr lang="en-US" dirty="0">
                <a:solidFill>
                  <a:srgbClr val="FFFF00"/>
                </a:solidFill>
                <a:ea typeface="+mn-ea"/>
                <a:cs typeface="+mn-cs"/>
              </a:rPr>
              <a:t>Hesuchia</a:t>
            </a:r>
            <a:r>
              <a:rPr lang="en-US" dirty="0">
                <a:solidFill>
                  <a:schemeClr val="bg1"/>
                </a:solidFill>
                <a:ea typeface="+mn-ea"/>
                <a:cs typeface="+mn-cs"/>
              </a:rPr>
              <a:t> is an </a:t>
            </a:r>
            <a:r>
              <a:rPr lang="en-US" i="1" dirty="0" err="1">
                <a:solidFill>
                  <a:schemeClr val="bg1"/>
                </a:solidFill>
                <a:ea typeface="+mn-ea"/>
                <a:cs typeface="+mn-cs"/>
              </a:rPr>
              <a:t>inclusio</a:t>
            </a:r>
            <a:endParaRPr lang="en-US" i="1" dirty="0">
              <a:solidFill>
                <a:schemeClr val="bg1"/>
              </a:solidFill>
              <a:ea typeface="+mn-ea"/>
              <a:cs typeface="+mn-cs"/>
            </a:endParaRPr>
          </a:p>
          <a:p>
            <a:pPr marL="0" indent="0" algn="r" eaLnBrk="1" fontAlgn="auto" hangingPunct="1">
              <a:spcAft>
                <a:spcPts val="0"/>
              </a:spcAft>
              <a:buNone/>
              <a:defRPr/>
            </a:pPr>
            <a:r>
              <a:rPr lang="ar-JO" b="1" dirty="0">
                <a:solidFill>
                  <a:schemeClr val="bg1"/>
                </a:solidFill>
                <a:ea typeface="+mn-ea"/>
                <a:cs typeface="Arial" panose="020B0604020202020204" pitchFamily="34" charset="0"/>
              </a:rPr>
              <a:t>أ. صقل الهدوء الداخلي والإنتباه</a:t>
            </a:r>
            <a:endParaRPr lang="en-US" dirty="0">
              <a:solidFill>
                <a:schemeClr val="bg1"/>
              </a:solidFill>
              <a:ea typeface="+mn-ea"/>
              <a:cs typeface="+mn-cs"/>
            </a:endParaRPr>
          </a:p>
          <a:p>
            <a:pPr algn="r" eaLnBrk="1" fontAlgn="auto" hangingPunct="1">
              <a:spcAft>
                <a:spcPts val="0"/>
              </a:spcAft>
              <a:buFont typeface="Arial" pitchFamily="34" charset="0"/>
              <a:buNone/>
              <a:defRPr/>
            </a:pPr>
            <a:r>
              <a:rPr lang="ar-JO" b="1" dirty="0">
                <a:solidFill>
                  <a:schemeClr val="bg1"/>
                </a:solidFill>
                <a:ea typeface="+mn-ea"/>
                <a:cs typeface="Arial" panose="020B0604020202020204" pitchFamily="34" charset="0"/>
              </a:rPr>
              <a:t>ب. كن ساكناً: ضع المخاوف الأخرى جانباً، وامنح الوقت</a:t>
            </a:r>
          </a:p>
          <a:p>
            <a:pPr algn="r" eaLnBrk="1" fontAlgn="auto" hangingPunct="1">
              <a:spcAft>
                <a:spcPts val="0"/>
              </a:spcAft>
              <a:buFont typeface="Arial" pitchFamily="34" charset="0"/>
              <a:buNone/>
              <a:defRPr/>
            </a:pPr>
            <a:r>
              <a:rPr lang="ar-JO" b="1" dirty="0">
                <a:solidFill>
                  <a:schemeClr val="bg1"/>
                </a:solidFill>
                <a:ea typeface="+mn-ea"/>
                <a:cs typeface="Arial" panose="020B0604020202020204" pitchFamily="34" charset="0"/>
              </a:rPr>
              <a:t>     - كفوا واعلموا أني أنا الله (مز 46: 10).</a:t>
            </a:r>
            <a:endParaRPr lang="en-SG" dirty="0">
              <a:solidFill>
                <a:schemeClr val="bg1"/>
              </a:solidFill>
              <a:ea typeface="+mn-ea"/>
              <a:cs typeface="+mn-cs"/>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٣.</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أحرس حياتك الشخصية و</a:t>
            </a:r>
            <a:r>
              <a:rPr lang="ar-JO" sz="4800" dirty="0">
                <a:solidFill>
                  <a:srgbClr val="FFFF00"/>
                </a:solidFill>
                <a:effectLst>
                  <a:glow rad="127000">
                    <a:schemeClr val="tx1"/>
                  </a:glow>
                </a:effectLst>
                <a:ea typeface="ＭＳ Ｐゴシック" charset="0"/>
              </a:rPr>
              <a:t>عقيدتك</a:t>
            </a:r>
            <a:r>
              <a:rPr lang="ar-JO" sz="4800" dirty="0">
                <a:effectLst>
                  <a:glow rad="127000">
                    <a:schemeClr val="tx1"/>
                  </a:glow>
                </a:effectLst>
                <a:ea typeface="ＭＳ Ｐゴシック" charset="0"/>
              </a:rPr>
              <a:t> عن كثب (الإصحاح ٤). </a:t>
            </a:r>
            <a:endParaRPr lang="en-US" sz="4800" dirty="0">
              <a:effectLst>
                <a:glow rad="127000">
                  <a:schemeClr val="tx1"/>
                </a:glow>
              </a:effectLst>
              <a:ea typeface="ＭＳ Ｐゴシック" charset="0"/>
            </a:endParaRP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997910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p:txBody>
          <a:bodyPr/>
          <a:lstStyle/>
          <a:p>
            <a:pPr eaLnBrk="1" hangingPunct="1"/>
            <a:r>
              <a:rPr lang="ar-JO" b="1" dirty="0">
                <a:solidFill>
                  <a:schemeClr val="bg1"/>
                </a:solidFill>
                <a:latin typeface="Arial" panose="020B0604020202020204" pitchFamily="34" charset="0"/>
                <a:cs typeface="Arial" panose="020B0604020202020204" pitchFamily="34" charset="0"/>
              </a:rPr>
              <a:t>2. تتعلم باحترام وليس بالغصب</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512" y="1600200"/>
            <a:ext cx="8507288" cy="4997450"/>
          </a:xfrm>
        </p:spPr>
        <p:txBody>
          <a:bodyPr rtlCol="0">
            <a:normAutofit/>
          </a:bodyPr>
          <a:lstStyle/>
          <a:p>
            <a:pPr algn="ctr" eaLnBrk="1" fontAlgn="auto" hangingPunct="1">
              <a:spcAft>
                <a:spcPts val="0"/>
              </a:spcAft>
              <a:buFont typeface="Arial" pitchFamily="34" charset="0"/>
              <a:buNone/>
              <a:defRPr/>
            </a:pPr>
            <a:r>
              <a:rPr lang="ar-JO" sz="2800" b="1" dirty="0">
                <a:solidFill>
                  <a:schemeClr val="bg1"/>
                </a:solidFill>
                <a:latin typeface="Arial" panose="020B0604020202020204" pitchFamily="34" charset="0"/>
                <a:ea typeface="+mn-ea"/>
                <a:cs typeface="Arial" panose="020B0604020202020204" pitchFamily="34" charset="0"/>
              </a:rPr>
              <a:t>11 لتتعلم المرأة بسكوت في </a:t>
            </a:r>
            <a:r>
              <a:rPr lang="ar-JO" sz="2800" b="1" dirty="0">
                <a:solidFill>
                  <a:srgbClr val="FFFF00"/>
                </a:solidFill>
                <a:latin typeface="Arial" panose="020B0604020202020204" pitchFamily="34" charset="0"/>
                <a:ea typeface="+mn-ea"/>
                <a:cs typeface="Arial" panose="020B0604020202020204" pitchFamily="34" charset="0"/>
              </a:rPr>
              <a:t>كل خضوع   </a:t>
            </a:r>
            <a:r>
              <a:rPr lang="ar-JO" sz="2800" b="1" dirty="0">
                <a:solidFill>
                  <a:schemeClr val="bg1"/>
                </a:solidFill>
                <a:latin typeface="Arial" panose="020B0604020202020204" pitchFamily="34" charset="0"/>
                <a:ea typeface="+mn-ea"/>
                <a:cs typeface="Arial" panose="020B0604020202020204" pitchFamily="34" charset="0"/>
              </a:rPr>
              <a:t>12 ولكن لست آذن للمرأة أن تعلم ولا تتسلط على الرجل بل تكون في سكوت </a:t>
            </a:r>
          </a:p>
          <a:p>
            <a:pPr eaLnBrk="1" fontAlgn="auto" hangingPunct="1">
              <a:spcAft>
                <a:spcPts val="0"/>
              </a:spcAft>
              <a:buFont typeface="Arial" pitchFamily="34" charset="0"/>
              <a:buNone/>
              <a:defRPr/>
            </a:pPr>
            <a:endParaRPr lang="en-US" sz="2800" b="1" dirty="0">
              <a:solidFill>
                <a:schemeClr val="bg1"/>
              </a:solidFill>
              <a:latin typeface="Arial" panose="020B0604020202020204" pitchFamily="34" charset="0"/>
              <a:ea typeface="+mn-ea"/>
              <a:cs typeface="Arial" panose="020B0604020202020204" pitchFamily="34" charset="0"/>
            </a:endParaRPr>
          </a:p>
          <a:p>
            <a:pPr marL="0" indent="0" eaLnBrk="1" fontAlgn="auto" hangingPunct="1">
              <a:spcAft>
                <a:spcPts val="0"/>
              </a:spcAft>
              <a:buNone/>
              <a:defRPr/>
            </a:pPr>
            <a:endParaRPr lang="en-US" b="1" dirty="0">
              <a:solidFill>
                <a:schemeClr val="bg1"/>
              </a:solidFill>
              <a:latin typeface="Arial" panose="020B0604020202020204" pitchFamily="34" charset="0"/>
              <a:ea typeface="+mn-ea"/>
              <a:cs typeface="Arial" panose="020B0604020202020204" pitchFamily="34" charset="0"/>
            </a:endParaRPr>
          </a:p>
          <a:p>
            <a:pPr marL="0" indent="0" algn="r" eaLnBrk="1" fontAlgn="auto" hangingPunct="1">
              <a:spcAft>
                <a:spcPts val="0"/>
              </a:spcAft>
              <a:buNone/>
              <a:defRPr/>
            </a:pPr>
            <a:r>
              <a:rPr lang="ar-JO" b="1" dirty="0">
                <a:solidFill>
                  <a:schemeClr val="bg1"/>
                </a:solidFill>
                <a:latin typeface="Arial" panose="020B0604020202020204" pitchFamily="34" charset="0"/>
                <a:ea typeface="+mn-ea"/>
                <a:cs typeface="Arial" panose="020B0604020202020204" pitchFamily="34" charset="0"/>
              </a:rPr>
              <a:t>أ. كوني محترمة حتى عندما لا توافقين</a:t>
            </a:r>
            <a:endParaRPr lang="en-SG" b="1" dirty="0">
              <a:solidFill>
                <a:schemeClr val="bg1"/>
              </a:solidFill>
              <a:latin typeface="Arial" panose="020B0604020202020204" pitchFamily="34" charset="0"/>
              <a:ea typeface="+mn-ea"/>
              <a:cs typeface="Arial" panose="020B0604020202020204" pitchFamily="34" charset="0"/>
            </a:endParaRPr>
          </a:p>
          <a:p>
            <a:pPr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على المتكلم أن يفصل كلمة الحق بالإستقامة                </a:t>
            </a:r>
          </a:p>
          <a:p>
            <a:pPr algn="r" rtl="1" eaLnBrk="1" fontAlgn="auto" hangingPunct="1">
              <a:spcAft>
                <a:spcPts val="0"/>
              </a:spcAft>
              <a:buFont typeface="Arial" pitchFamily="34" charset="0"/>
              <a:buNone/>
              <a:defRPr/>
            </a:pPr>
            <a:r>
              <a:rPr lang="ar-JO" b="1" dirty="0">
                <a:solidFill>
                  <a:schemeClr val="bg1"/>
                </a:solidFill>
                <a:latin typeface="Arial" panose="020B0604020202020204" pitchFamily="34" charset="0"/>
                <a:ea typeface="+mn-ea"/>
                <a:cs typeface="Arial" panose="020B0604020202020204" pitchFamily="34" charset="0"/>
              </a:rPr>
              <a:t>      (2 تي 2: 15)، وعلى المستمعين التعلم</a:t>
            </a:r>
            <a:endParaRPr lang="en-US" b="1" dirty="0">
              <a:solidFill>
                <a:schemeClr val="bg1"/>
              </a:solidFill>
              <a:latin typeface="Arial" panose="020B0604020202020204" pitchFamily="34" charset="0"/>
              <a:ea typeface="+mn-ea"/>
              <a:cs typeface="Arial" panose="020B0604020202020204" pitchFamily="34" charset="0"/>
            </a:endParaRPr>
          </a:p>
          <a:p>
            <a:pPr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فكر ناقد وليس روح ناقدة</a:t>
            </a:r>
            <a:endParaRPr lang="en-SG"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pPr eaLnBrk="1" hangingPunct="1"/>
            <a:r>
              <a:rPr kumimoji="0" lang="ar-JO"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 تتعلم باحترام وليس بالغصب</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4997450"/>
          </a:xfrm>
        </p:spPr>
        <p:txBody>
          <a:bodyPr rtlCol="0">
            <a:normAutofit/>
          </a:bodyPr>
          <a:lstStyle/>
          <a:p>
            <a:pPr algn="ctr" eaLnBrk="1" fontAlgn="auto" hangingPunct="1">
              <a:spcAft>
                <a:spcPts val="0"/>
              </a:spcAft>
              <a:buFont typeface="Arial" pitchFamily="34" charset="0"/>
              <a:buNone/>
              <a:defRPr/>
            </a:pPr>
            <a:r>
              <a:rPr lang="ar-JO" sz="2800" b="1" dirty="0">
                <a:solidFill>
                  <a:schemeClr val="bg1"/>
                </a:solidFill>
                <a:latin typeface="Arial" panose="020B0604020202020204" pitchFamily="34" charset="0"/>
                <a:ea typeface="+mn-ea"/>
                <a:cs typeface="Arial" panose="020B0604020202020204" pitchFamily="34" charset="0"/>
              </a:rPr>
              <a:t>11 لتتعلم المرأة بسكوت في كل خضوع   12 ولكن لست آذن للمرأة </a:t>
            </a:r>
            <a:r>
              <a:rPr lang="ar-JO" sz="2800" b="1" dirty="0">
                <a:solidFill>
                  <a:srgbClr val="FFFF00"/>
                </a:solidFill>
                <a:latin typeface="Arial" panose="020B0604020202020204" pitchFamily="34" charset="0"/>
                <a:ea typeface="+mn-ea"/>
                <a:cs typeface="Arial" panose="020B0604020202020204" pitchFamily="34" charset="0"/>
              </a:rPr>
              <a:t>أن تعلم ولا تتسلط على الرجل</a:t>
            </a:r>
            <a:r>
              <a:rPr lang="ar-JO" sz="2800" b="1" dirty="0">
                <a:solidFill>
                  <a:schemeClr val="bg1"/>
                </a:solidFill>
                <a:latin typeface="Arial" panose="020B0604020202020204" pitchFamily="34" charset="0"/>
                <a:ea typeface="+mn-ea"/>
                <a:cs typeface="Arial" panose="020B0604020202020204" pitchFamily="34" charset="0"/>
              </a:rPr>
              <a:t> بل تكون في سكوت </a:t>
            </a:r>
          </a:p>
          <a:p>
            <a:pPr algn="ctr" eaLnBrk="1" fontAlgn="auto" hangingPunct="1">
              <a:spcAft>
                <a:spcPts val="0"/>
              </a:spcAft>
              <a:buFont typeface="Arial" pitchFamily="34" charset="0"/>
              <a:buNone/>
              <a:defRPr/>
            </a:pPr>
            <a:endParaRPr lang="en-US" sz="2800" b="1" dirty="0">
              <a:solidFill>
                <a:schemeClr val="bg1"/>
              </a:solidFill>
              <a:latin typeface="Arial" panose="020B0604020202020204" pitchFamily="34" charset="0"/>
              <a:ea typeface="+mn-ea"/>
              <a:cs typeface="Arial" panose="020B0604020202020204" pitchFamily="34" charset="0"/>
            </a:endParaRPr>
          </a:p>
          <a:p>
            <a:pPr eaLnBrk="1" fontAlgn="auto" hangingPunct="1">
              <a:spcAft>
                <a:spcPts val="0"/>
              </a:spcAft>
              <a:buFont typeface="Arial" pitchFamily="34" charset="0"/>
              <a:buNone/>
              <a:defRPr/>
            </a:pPr>
            <a:endParaRPr lang="en-US" sz="2800" b="1" dirty="0">
              <a:solidFill>
                <a:schemeClr val="bg1"/>
              </a:solidFill>
              <a:latin typeface="Arial" panose="020B0604020202020204" pitchFamily="34" charset="0"/>
              <a:ea typeface="+mn-ea"/>
              <a:cs typeface="Arial" panose="020B0604020202020204" pitchFamily="34" charset="0"/>
            </a:endParaRPr>
          </a:p>
          <a:p>
            <a:pPr marL="0" indent="0" algn="r" eaLnBrk="1" fontAlgn="auto" hangingPunct="1">
              <a:spcAft>
                <a:spcPts val="0"/>
              </a:spcAft>
              <a:buNone/>
              <a:defRPr/>
            </a:pPr>
            <a:r>
              <a:rPr lang="ar-JO" b="1" dirty="0">
                <a:solidFill>
                  <a:schemeClr val="bg1"/>
                </a:solidFill>
                <a:latin typeface="Arial" panose="020B0604020202020204" pitchFamily="34" charset="0"/>
                <a:ea typeface="+mn-ea"/>
                <a:cs typeface="Arial" panose="020B0604020202020204" pitchFamily="34" charset="0"/>
              </a:rPr>
              <a:t>ب. لا تغتصبي السلطان داخلياً</a:t>
            </a:r>
            <a:endParaRPr lang="en-SG" b="1" dirty="0">
              <a:solidFill>
                <a:schemeClr val="bg1"/>
              </a:solidFill>
              <a:latin typeface="Arial" panose="020B0604020202020204" pitchFamily="34" charset="0"/>
              <a:ea typeface="+mn-ea"/>
              <a:cs typeface="Arial" panose="020B0604020202020204" pitchFamily="34" charset="0"/>
            </a:endParaRPr>
          </a:p>
          <a:p>
            <a:pPr marL="514350" indent="-514350" algn="r" rtl="1" eaLnBrk="1" fontAlgn="auto" hangingPunct="1">
              <a:spcAft>
                <a:spcPts val="0"/>
              </a:spcAft>
              <a:buFont typeface="Arial" pitchFamily="34" charset="0"/>
              <a:buNone/>
              <a:defRPr/>
            </a:pPr>
            <a:r>
              <a:rPr lang="en-SG"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 كوني قابلة للتعليم؛ مع قمع الإعتراضات العقلية</a:t>
            </a:r>
            <a:endParaRPr lang="en-SG" b="1" dirty="0">
              <a:solidFill>
                <a:schemeClr val="bg1"/>
              </a:solidFill>
              <a:latin typeface="Arial" panose="020B0604020202020204" pitchFamily="34" charset="0"/>
              <a:ea typeface="+mn-ea"/>
              <a:cs typeface="Arial" panose="020B0604020202020204" pitchFamily="34" charset="0"/>
            </a:endParaRPr>
          </a:p>
          <a:p>
            <a:pPr marL="514350" indent="-514350"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كلمتي ... لا ترجع إليَّ فارغة، بل تعمل ما سررت </a:t>
            </a:r>
          </a:p>
          <a:p>
            <a:pPr marL="514350" indent="-514350" algn="r" rtl="1" eaLnBrk="1" fontAlgn="auto" hangingPunct="1">
              <a:spcAft>
                <a:spcPts val="0"/>
              </a:spcAft>
              <a:buFont typeface="Arial" pitchFamily="34" charset="0"/>
              <a:buNone/>
              <a:defRPr/>
            </a:pPr>
            <a:r>
              <a:rPr lang="ar-JO" b="1" dirty="0">
                <a:solidFill>
                  <a:schemeClr val="bg1"/>
                </a:solidFill>
                <a:latin typeface="Arial" panose="020B0604020202020204" pitchFamily="34" charset="0"/>
                <a:ea typeface="+mn-ea"/>
                <a:cs typeface="Arial" panose="020B0604020202020204" pitchFamily="34" charset="0"/>
              </a:rPr>
              <a:t>             به وتنجح فيما أرسلتها له (أش 55: 11) </a:t>
            </a:r>
            <a:endParaRPr lang="en-US" b="1" dirty="0">
              <a:solidFill>
                <a:schemeClr val="bg1"/>
              </a:solidFill>
              <a:latin typeface="Arial" panose="020B0604020202020204" pitchFamily="34" charset="0"/>
              <a:ea typeface="+mn-ea"/>
              <a:cs typeface="Arial" panose="020B0604020202020204" pitchFamily="34" charset="0"/>
            </a:endParaRPr>
          </a:p>
          <a:p>
            <a:pPr marL="514350" indent="-514350"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 يستخدم الله العظات السيئة</a:t>
            </a:r>
            <a:endParaRPr lang="en-SG" b="1" dirty="0">
              <a:solidFill>
                <a:schemeClr val="bg1"/>
              </a:solidFill>
              <a:latin typeface="Arial" panose="020B0604020202020204" pitchFamily="34" charset="0"/>
              <a:ea typeface="+mn-ea"/>
              <a:cs typeface="Arial" panose="020B0604020202020204" pitchFamily="34" charset="0"/>
            </a:endParaRPr>
          </a:p>
          <a:p>
            <a:pPr eaLnBrk="1" fontAlgn="auto" hangingPunct="1">
              <a:spcAft>
                <a:spcPts val="0"/>
              </a:spcAft>
              <a:buFont typeface="Arial" pitchFamily="34" charset="0"/>
              <a:buChar char="•"/>
              <a:defRPr/>
            </a:pPr>
            <a:endParaRPr lang="en-SG"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1"/>
          <p:cNvSpPr>
            <a:spLocks noGrp="1"/>
          </p:cNvSpPr>
          <p:nvPr>
            <p:ph type="title"/>
          </p:nvPr>
        </p:nvSpPr>
        <p:spPr/>
        <p:txBody>
          <a:bodyPr/>
          <a:lstStyle/>
          <a:p>
            <a:pPr eaLnBrk="1" hangingPunct="1"/>
            <a:r>
              <a:rPr lang="ar-JO" b="1" dirty="0">
                <a:solidFill>
                  <a:schemeClr val="bg1"/>
                </a:solidFill>
                <a:latin typeface="Arial" panose="020B0604020202020204" pitchFamily="34" charset="0"/>
                <a:cs typeface="Arial" panose="020B0604020202020204" pitchFamily="34" charset="0"/>
              </a:rPr>
              <a:t>تتعلم بسلام وباحترام</a:t>
            </a:r>
            <a:endParaRPr lang="en-US" b="1" dirty="0">
              <a:solidFill>
                <a:schemeClr val="bg1"/>
              </a:solidFill>
              <a:latin typeface="Arial" panose="020B0604020202020204" pitchFamily="34" charset="0"/>
              <a:cs typeface="Arial" panose="020B0604020202020204" pitchFamily="34" charset="0"/>
            </a:endParaRPr>
          </a:p>
        </p:txBody>
      </p:sp>
      <p:pic>
        <p:nvPicPr>
          <p:cNvPr id="285698" name="Picture 4" descr="C:\Users\Adventure\Documents\sow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888" y="1341438"/>
            <a:ext cx="6867525"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03300"/>
            <a:ext cx="9144000" cy="609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
            <a:ext cx="9144000" cy="1700807"/>
          </a:xfrm>
        </p:spPr>
        <p:txBody>
          <a:bodyPr/>
          <a:lstStyle/>
          <a:p>
            <a:pPr>
              <a:defRPr/>
            </a:pPr>
            <a:r>
              <a:rPr lang="ar-JO" dirty="0">
                <a:solidFill>
                  <a:schemeClr val="tx1"/>
                </a:solidFill>
                <a:effectLst>
                  <a:glow rad="165100">
                    <a:schemeClr val="bg2"/>
                  </a:glow>
                </a:effectLst>
                <a:cs typeface="Arial" panose="020B0604020202020204" pitchFamily="34" charset="0"/>
              </a:rPr>
              <a:t>س. لكن </a:t>
            </a:r>
            <a:r>
              <a:rPr lang="ar-JO" sz="6000" dirty="0">
                <a:solidFill>
                  <a:schemeClr val="tx1"/>
                </a:solidFill>
                <a:effectLst>
                  <a:glow rad="165100">
                    <a:schemeClr val="bg2"/>
                  </a:glow>
                </a:effectLst>
                <a:cs typeface="Arial" panose="020B0604020202020204" pitchFamily="34" charset="0"/>
              </a:rPr>
              <a:t>لماذا</a:t>
            </a:r>
            <a:r>
              <a:rPr lang="ar-JO" dirty="0">
                <a:solidFill>
                  <a:schemeClr val="tx1"/>
                </a:solidFill>
                <a:effectLst>
                  <a:glow rad="165100">
                    <a:schemeClr val="bg2"/>
                  </a:glow>
                </a:effectLst>
                <a:cs typeface="Arial" panose="020B0604020202020204" pitchFamily="34" charset="0"/>
              </a:rPr>
              <a:t> منع بولس النساء من تعليم الرجال في العبادة العامة؟</a:t>
            </a:r>
            <a:endParaRPr lang="en-US" dirty="0">
              <a:solidFill>
                <a:schemeClr val="tx1"/>
              </a:solidFill>
              <a:effectLst>
                <a:glow rad="165100">
                  <a:schemeClr val="bg2"/>
                </a:glow>
              </a:effectLst>
              <a:cs typeface="Arial" panose="020B0604020202020204" pitchFamily="34" charset="0"/>
            </a:endParaRPr>
          </a:p>
        </p:txBody>
      </p:sp>
      <p:sp>
        <p:nvSpPr>
          <p:cNvPr id="3" name="Title 1"/>
          <p:cNvSpPr txBox="1">
            <a:spLocks/>
          </p:cNvSpPr>
          <p:nvPr/>
        </p:nvSpPr>
        <p:spPr bwMode="black">
          <a:xfrm>
            <a:off x="467544" y="3429000"/>
            <a:ext cx="8229600" cy="2431107"/>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65100">
                    <a:srgbClr val="000203"/>
                  </a:glow>
                </a:effectLst>
                <a:uLnTx/>
                <a:uFillTx/>
                <a:latin typeface="Arial" panose="020B0604020202020204" pitchFamily="34" charset="0"/>
                <a:cs typeface="Arial" panose="020B0604020202020204" pitchFamily="34" charset="0"/>
              </a:rPr>
              <a:t>ج. لقد كانوا أقل تعليماً؟</a:t>
            </a:r>
            <a:r>
              <a:rPr kumimoji="0" lang="en-US" sz="4400" u="none" strike="noStrike" kern="1200" cap="none" spc="0" normalizeH="0" baseline="0" noProof="0" dirty="0">
                <a:ln>
                  <a:noFill/>
                </a:ln>
                <a:solidFill>
                  <a:srgbClr val="FFFFFF"/>
                </a:solidFill>
                <a:effectLst>
                  <a:glow rad="165100">
                    <a:srgbClr val="000203"/>
                  </a:glow>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eaLnBrk="1" hangingPunct="1">
              <a:defRPr/>
            </a:pPr>
            <a:r>
              <a:rPr lang="ar-JO" sz="4000" dirty="0">
                <a:solidFill>
                  <a:schemeClr val="tx1"/>
                </a:solidFill>
                <a:effectLst>
                  <a:outerShdw blurRad="38100" dist="38100" dir="2700000" algn="tl">
                    <a:srgbClr val="000203"/>
                  </a:outerShdw>
                </a:effectLst>
                <a:ea typeface="ＭＳ Ｐゴシック" charset="0"/>
                <a:cs typeface="Arial" panose="020B0604020202020204" pitchFamily="34" charset="0"/>
              </a:rPr>
              <a:t>1 تيموثاوس 2: 11-15</a:t>
            </a:r>
            <a:endParaRPr lang="en-US" sz="4000" dirty="0">
              <a:solidFill>
                <a:schemeClr val="tx1"/>
              </a:solidFill>
              <a:effectLst>
                <a:outerShdw blurRad="38100" dist="38100" dir="2700000" algn="tl">
                  <a:srgbClr val="000203"/>
                </a:outerShdw>
              </a:effectLst>
              <a:ea typeface="ＭＳ Ｐゴシック" charset="0"/>
              <a:cs typeface="Arial" panose="020B0604020202020204" pitchFamily="34" charset="0"/>
            </a:endParaRPr>
          </a:p>
        </p:txBody>
      </p:sp>
      <p:pic>
        <p:nvPicPr>
          <p:cNvPr id="2877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20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774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288" y="3276600"/>
            <a:ext cx="25257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1" name="Rectangle 5"/>
          <p:cNvSpPr>
            <a:spLocks noChangeArrowheads="1"/>
          </p:cNvSpPr>
          <p:nvPr/>
        </p:nvSpPr>
        <p:spPr bwMode="black">
          <a:xfrm>
            <a:off x="-36512" y="3645024"/>
            <a:ext cx="6535752" cy="3060576"/>
          </a:xfrm>
          <a:prstGeom prst="rect">
            <a:avLst/>
          </a:prstGeom>
          <a:noFill/>
          <a:ln w="9525">
            <a:noFill/>
            <a:miter lim="800000"/>
            <a:headEnd/>
            <a:tailEnd/>
          </a:ln>
          <a:effectLst>
            <a:outerShdw blurRad="63500" dist="38099" dir="2700000" algn="ctr" rotWithShape="0">
              <a:srgbClr val="000902">
                <a:alpha val="74998"/>
              </a:srgbClr>
            </a:outerShdw>
          </a:effectLst>
        </p:spPr>
        <p:txBody>
          <a:bodyPr lIns="91430" tIns="45716" rIns="91430" bIns="45716"/>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13 لأن آدم جبل أولاً ثم حواء،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14 وآدم لم يغو، لكن المرأة أغويت فحصلت في </a:t>
            </a:r>
          </a:p>
          <a:p>
            <a:pPr marL="0" marR="0" lvl="0" indent="0" algn="r" defTabSz="914400" rtl="1" eaLnBrk="1" fontAlgn="base" latinLnBrk="0" hangingPunct="1">
              <a:lnSpc>
                <a:spcPct val="100000"/>
              </a:lnSpc>
              <a:spcBef>
                <a:spcPct val="0"/>
              </a:spcBef>
              <a:spcAft>
                <a:spcPct val="0"/>
              </a:spcAft>
              <a:buClrTx/>
              <a:buSzTx/>
              <a:buFontTx/>
              <a:buNone/>
              <a:tabLst/>
              <a:defRPr/>
            </a:pPr>
            <a:r>
              <a:rPr lang="ar-JO" sz="3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التعدي.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15 ولكنها ستخلص بولادة الأولاد، إن ثبتن في </a:t>
            </a:r>
          </a:p>
          <a:p>
            <a:pPr marL="0" marR="0" lvl="0" indent="0" algn="r" defTabSz="914400" rtl="1" eaLnBrk="1" fontAlgn="base" latinLnBrk="0" hangingPunct="1">
              <a:lnSpc>
                <a:spcPct val="100000"/>
              </a:lnSpc>
              <a:spcBef>
                <a:spcPct val="0"/>
              </a:spcBef>
              <a:spcAft>
                <a:spcPct val="0"/>
              </a:spcAft>
              <a:buClrTx/>
              <a:buSzTx/>
              <a:buFontTx/>
              <a:buNone/>
              <a:tabLst/>
              <a:defRPr/>
            </a:pPr>
            <a:r>
              <a:rPr lang="ar-JO" sz="3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الإيمان والمحبة والقداسة مع التعقل.</a:t>
            </a:r>
            <a:endPar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6262" name="Rectangle 6"/>
          <p:cNvSpPr>
            <a:spLocks noGrp="1" noChangeArrowheads="1"/>
          </p:cNvSpPr>
          <p:nvPr>
            <p:ph type="body" idx="1"/>
          </p:nvPr>
        </p:nvSpPr>
        <p:spPr>
          <a:xfrm>
            <a:off x="107950" y="1565275"/>
            <a:ext cx="9001125" cy="1503363"/>
          </a:xfrm>
          <a:effectLst>
            <a:outerShdw blurRad="63500" dist="38099" dir="2700000" algn="ctr" rotWithShape="0">
              <a:srgbClr val="000902">
                <a:alpha val="74998"/>
              </a:srgbClr>
            </a:outerShdw>
          </a:effectLst>
        </p:spPr>
        <p:txBody>
          <a:bodyPr/>
          <a:lstStyle/>
          <a:p>
            <a:pPr marL="1588" indent="-1588" algn="r" eaLnBrk="1" hangingPunct="1">
              <a:buNone/>
              <a:defRPr/>
            </a:pPr>
            <a:r>
              <a:rPr lang="ar-SA" dirty="0">
                <a:effectLst>
                  <a:outerShdw blurRad="38100" dist="38100" dir="2700000" algn="tl">
                    <a:srgbClr val="000000">
                      <a:alpha val="43137"/>
                    </a:srgbClr>
                  </a:outerShdw>
                </a:effectLst>
                <a:cs typeface="Arial" panose="020B0604020202020204" pitchFamily="34" charset="0"/>
              </a:rPr>
              <a:t>11 لتتعلم المرأة بسكوت في كل خضوع.</a:t>
            </a:r>
          </a:p>
          <a:p>
            <a:pPr marL="1588" indent="-1588" algn="r" eaLnBrk="1" hangingPunct="1">
              <a:buNone/>
              <a:defRPr/>
            </a:pPr>
            <a:r>
              <a:rPr lang="ar-SA" dirty="0">
                <a:effectLst>
                  <a:outerShdw blurRad="38100" dist="38100" dir="2700000" algn="tl">
                    <a:srgbClr val="000000">
                      <a:alpha val="43137"/>
                    </a:srgbClr>
                  </a:outerShdw>
                </a:effectLst>
                <a:cs typeface="Arial" panose="020B0604020202020204" pitchFamily="34" charset="0"/>
              </a:rPr>
              <a:t>12 ولكن لست آذن للمرأة أن تعلم ولا تتسلط على الرجل، بل تكون في سكوت،</a:t>
            </a:r>
            <a:br>
              <a:rPr lang="en-US" altLang="ja-JP" dirty="0">
                <a:effectLst>
                  <a:outerShdw blurRad="38100" dist="38100" dir="2700000" algn="tl">
                    <a:srgbClr val="000000">
                      <a:alpha val="43137"/>
                    </a:srgbClr>
                  </a:outerShdw>
                </a:effectLst>
                <a:cs typeface="Arial" panose="020B0604020202020204" pitchFamily="34" charset="0"/>
              </a:rPr>
            </a:br>
            <a:endParaRPr lang="en-US" dirty="0">
              <a:effectLst>
                <a:outerShdw blurRad="38100" dist="38100" dir="2700000" algn="tl">
                  <a:srgbClr val="000000">
                    <a:alpha val="43137"/>
                  </a:srgbClr>
                </a:outerShdw>
              </a:effectLst>
              <a:ea typeface="ＭＳ Ｐゴシック" charset="0"/>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1219200" y="533400"/>
            <a:ext cx="7772400" cy="11430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خضوع المرأة 2: 11-12</a:t>
            </a:r>
            <a:endParaRPr lang="en-US" sz="4000" b="1" dirty="0">
              <a:latin typeface="Arial" panose="020B0604020202020204" pitchFamily="34" charset="0"/>
              <a:cs typeface="Arial" panose="020B0604020202020204" pitchFamily="34" charset="0"/>
            </a:endParaRPr>
          </a:p>
        </p:txBody>
      </p:sp>
      <p:sp>
        <p:nvSpPr>
          <p:cNvPr id="191491" name="Rectangle 3"/>
          <p:cNvSpPr>
            <a:spLocks noGrp="1" noChangeArrowheads="1"/>
          </p:cNvSpPr>
          <p:nvPr>
            <p:ph type="body" sz="half" idx="1"/>
          </p:nvPr>
        </p:nvSpPr>
        <p:spPr>
          <a:xfrm>
            <a:off x="685800" y="1981200"/>
            <a:ext cx="3884613" cy="3581400"/>
          </a:xfrm>
        </p:spPr>
        <p:txBody>
          <a:bodyPr/>
          <a:lstStyle/>
          <a:p>
            <a:pPr marL="0" indent="0" algn="ctr" eaLnBrk="1" hangingPunct="1">
              <a:lnSpc>
                <a:spcPct val="90000"/>
              </a:lnSpc>
              <a:buFontTx/>
              <a:buNone/>
            </a:pPr>
            <a:r>
              <a:rPr lang="ar-JO" sz="4000" u="sng" dirty="0">
                <a:solidFill>
                  <a:srgbClr val="FF3300"/>
                </a:solidFill>
                <a:ea typeface="ＭＳ Ｐゴシック" charset="0"/>
                <a:cs typeface="Arial" panose="020B0604020202020204" pitchFamily="34" charset="0"/>
              </a:rPr>
              <a:t>الثقافة</a:t>
            </a:r>
            <a:r>
              <a:rPr lang="en-US" sz="4000" dirty="0">
                <a:ea typeface="ＭＳ Ｐゴシック" charset="0"/>
                <a:cs typeface="Arial" panose="020B0604020202020204" pitchFamily="34" charset="0"/>
              </a:rPr>
              <a:t> </a:t>
            </a:r>
          </a:p>
          <a:p>
            <a:pPr marL="0" indent="0" algn="ctr" eaLnBrk="1" hangingPunct="1">
              <a:lnSpc>
                <a:spcPct val="90000"/>
              </a:lnSpc>
              <a:buFontTx/>
              <a:buNone/>
            </a:pPr>
            <a:r>
              <a:rPr lang="ar-JO" sz="3600" dirty="0">
                <a:ea typeface="ＭＳ Ｐゴシック" charset="0"/>
                <a:cs typeface="Arial" panose="020B0604020202020204" pitchFamily="34" charset="0"/>
              </a:rPr>
              <a:t>تتعلم في</a:t>
            </a:r>
          </a:p>
          <a:p>
            <a:pPr marL="0" indent="0" algn="ctr" eaLnBrk="1" hangingPunct="1">
              <a:lnSpc>
                <a:spcPct val="90000"/>
              </a:lnSpc>
              <a:buFontTx/>
              <a:buNone/>
            </a:pPr>
            <a:r>
              <a:rPr lang="ar-JO" sz="3600" dirty="0">
                <a:solidFill>
                  <a:srgbClr val="FF3300"/>
                </a:solidFill>
                <a:ea typeface="ＭＳ Ｐゴシック" charset="0"/>
                <a:cs typeface="Arial" panose="020B0604020202020204" pitchFamily="34" charset="0"/>
              </a:rPr>
              <a:t>سكوت</a:t>
            </a:r>
            <a:endParaRPr lang="en-US" sz="3600" dirty="0">
              <a:solidFill>
                <a:srgbClr val="FF3300"/>
              </a:solidFill>
              <a:ea typeface="ＭＳ Ｐゴシック" charset="0"/>
              <a:cs typeface="Arial" panose="020B0604020202020204" pitchFamily="34" charset="0"/>
            </a:endParaRPr>
          </a:p>
          <a:p>
            <a:pPr marL="0" indent="0" algn="ctr" eaLnBrk="1" hangingPunct="1">
              <a:lnSpc>
                <a:spcPct val="90000"/>
              </a:lnSpc>
              <a:buFontTx/>
              <a:buNone/>
            </a:pPr>
            <a:endParaRPr lang="en-US" sz="3600" dirty="0">
              <a:solidFill>
                <a:srgbClr val="FF3300"/>
              </a:solidFill>
              <a:ea typeface="ＭＳ Ｐゴシック" charset="0"/>
              <a:cs typeface="Arial" panose="020B0604020202020204" pitchFamily="34" charset="0"/>
            </a:endParaRPr>
          </a:p>
          <a:p>
            <a:pPr marL="0" indent="0" algn="ctr" eaLnBrk="1" hangingPunct="1">
              <a:lnSpc>
                <a:spcPct val="90000"/>
              </a:lnSpc>
              <a:buFontTx/>
              <a:buNone/>
            </a:pPr>
            <a:r>
              <a:rPr lang="ar-JO" sz="3600" dirty="0">
                <a:solidFill>
                  <a:srgbClr val="FF3300"/>
                </a:solidFill>
                <a:ea typeface="ＭＳ Ｐゴシック" charset="0"/>
                <a:cs typeface="Arial" panose="020B0604020202020204" pitchFamily="34" charset="0"/>
              </a:rPr>
              <a:t>غير مسموح  لها بالتعليم؟</a:t>
            </a:r>
            <a:endParaRPr lang="en-US" dirty="0">
              <a:ea typeface="ＭＳ Ｐゴシック" charset="0"/>
              <a:cs typeface="Arial" panose="020B0604020202020204" pitchFamily="34" charset="0"/>
            </a:endParaRPr>
          </a:p>
        </p:txBody>
      </p:sp>
      <p:sp>
        <p:nvSpPr>
          <p:cNvPr id="191492" name="Rectangle 4"/>
          <p:cNvSpPr>
            <a:spLocks noGrp="1" noChangeArrowheads="1"/>
          </p:cNvSpPr>
          <p:nvPr>
            <p:ph type="body" sz="half" idx="2"/>
          </p:nvPr>
        </p:nvSpPr>
        <p:spPr>
          <a:xfrm>
            <a:off x="4648200" y="1981200"/>
            <a:ext cx="4244975" cy="4114800"/>
          </a:xfrm>
        </p:spPr>
        <p:txBody>
          <a:bodyPr/>
          <a:lstStyle/>
          <a:p>
            <a:pPr algn="ctr" eaLnBrk="1" hangingPunct="1">
              <a:lnSpc>
                <a:spcPct val="90000"/>
              </a:lnSpc>
              <a:buFontTx/>
              <a:buNone/>
            </a:pPr>
            <a:r>
              <a:rPr lang="ar-JO" sz="4000" u="sng" dirty="0">
                <a:solidFill>
                  <a:srgbClr val="0066FF"/>
                </a:solidFill>
                <a:ea typeface="ＭＳ Ｐゴシック" charset="0"/>
                <a:cs typeface="Arial" panose="020B0604020202020204" pitchFamily="34" charset="0"/>
              </a:rPr>
              <a:t>الحق</a:t>
            </a:r>
            <a:endParaRPr lang="en-US" sz="4000" u="sng" dirty="0">
              <a:solidFill>
                <a:srgbClr val="0066FF"/>
              </a:solidFill>
              <a:ea typeface="ＭＳ Ｐゴシック" charset="0"/>
              <a:cs typeface="Arial" panose="020B0604020202020204" pitchFamily="34" charset="0"/>
            </a:endParaRPr>
          </a:p>
          <a:p>
            <a:pPr algn="ctr" eaLnBrk="1" hangingPunct="1">
              <a:lnSpc>
                <a:spcPct val="90000"/>
              </a:lnSpc>
              <a:buFontTx/>
              <a:buNone/>
            </a:pPr>
            <a:r>
              <a:rPr lang="ar-JO" sz="3600" dirty="0">
                <a:solidFill>
                  <a:srgbClr val="3E2DF9"/>
                </a:solidFill>
                <a:ea typeface="ＭＳ Ｐゴシック" charset="0"/>
                <a:cs typeface="Arial" panose="020B0604020202020204" pitchFamily="34" charset="0"/>
              </a:rPr>
              <a:t>خضوع </a:t>
            </a:r>
            <a:r>
              <a:rPr lang="ar-JO" sz="3600" dirty="0">
                <a:ea typeface="ＭＳ Ｐゴシック" charset="0"/>
                <a:cs typeface="Arial" panose="020B0604020202020204" pitchFamily="34" charset="0"/>
              </a:rPr>
              <a:t>كامل</a:t>
            </a:r>
            <a:endParaRPr lang="en-US" sz="3600" dirty="0">
              <a:ea typeface="ＭＳ Ｐゴシック" charset="0"/>
              <a:cs typeface="Arial" panose="020B0604020202020204" pitchFamily="34" charset="0"/>
            </a:endParaRPr>
          </a:p>
          <a:p>
            <a:pPr algn="ctr" eaLnBrk="1" hangingPunct="1">
              <a:lnSpc>
                <a:spcPct val="90000"/>
              </a:lnSpc>
              <a:buFontTx/>
              <a:buNone/>
            </a:pPr>
            <a:endParaRPr lang="en-US" sz="3600" u="sng" dirty="0">
              <a:ea typeface="ＭＳ Ｐゴシック" charset="0"/>
              <a:cs typeface="Arial" panose="020B0604020202020204" pitchFamily="34" charset="0"/>
            </a:endParaRPr>
          </a:p>
          <a:p>
            <a:pPr algn="ctr" eaLnBrk="1" hangingPunct="1">
              <a:lnSpc>
                <a:spcPct val="90000"/>
              </a:lnSpc>
              <a:buFontTx/>
              <a:buNone/>
            </a:pPr>
            <a:r>
              <a:rPr lang="ar-JO" sz="3600" dirty="0">
                <a:solidFill>
                  <a:srgbClr val="0070C0"/>
                </a:solidFill>
                <a:ea typeface="ＭＳ Ｐゴシック" charset="0"/>
                <a:cs typeface="Arial" panose="020B0604020202020204" pitchFamily="34" charset="0"/>
              </a:rPr>
              <a:t>لا تعليم ولا سلطة </a:t>
            </a:r>
            <a:r>
              <a:rPr lang="ar-JO" sz="3600" dirty="0">
                <a:ea typeface="ＭＳ Ｐゴシック" charset="0"/>
                <a:cs typeface="Arial" panose="020B0604020202020204" pitchFamily="34" charset="0"/>
              </a:rPr>
              <a:t>على رجل في سياق الكنائس المحلية</a:t>
            </a:r>
            <a:endParaRPr lang="en-US" sz="3200" dirty="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D6A8942-C67E-964C-9EC9-CBEFC5A0D70B}"/>
              </a:ext>
            </a:extLst>
          </p:cNvPr>
          <p:cNvSpPr/>
          <p:nvPr/>
        </p:nvSpPr>
        <p:spPr bwMode="auto">
          <a:xfrm>
            <a:off x="381000" y="0"/>
            <a:ext cx="2724150" cy="4766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التطبيق الثالث</a:t>
            </a:r>
            <a:endParaRPr kumimoji="0" lang="en-US"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1"/>
                                        </p:tgtEl>
                                        <p:attrNameLst>
                                          <p:attrName>style.visibility</p:attrName>
                                        </p:attrNameLst>
                                      </p:cBhvr>
                                      <p:to>
                                        <p:strVal val="visible"/>
                                      </p:to>
                                    </p:set>
                                    <p:anim calcmode="lin" valueType="num">
                                      <p:cBhvr additive="base">
                                        <p:cTn id="7" dur="500" fill="hold"/>
                                        <p:tgtEl>
                                          <p:spTgt spid="191491"/>
                                        </p:tgtEl>
                                        <p:attrNameLst>
                                          <p:attrName>ppt_x</p:attrName>
                                        </p:attrNameLst>
                                      </p:cBhvr>
                                      <p:tavLst>
                                        <p:tav tm="0">
                                          <p:val>
                                            <p:strVal val="0-#ppt_w/2"/>
                                          </p:val>
                                        </p:tav>
                                        <p:tav tm="100000">
                                          <p:val>
                                            <p:strVal val="#ppt_x"/>
                                          </p:val>
                                        </p:tav>
                                      </p:tavLst>
                                    </p:anim>
                                    <p:anim calcmode="lin" valueType="num">
                                      <p:cBhvr additive="base">
                                        <p:cTn id="8" dur="500" fill="hold"/>
                                        <p:tgtEl>
                                          <p:spTgt spid="19149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1491"/>
                                        </p:tgtEl>
                                        <p:attrNameLst>
                                          <p:attrName>ppt_c</p:attrName>
                                        </p:attrNameLst>
                                      </p:cBhvr>
                                      <p:to>
                                        <a:srgbClr val="33CC33"/>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1492"/>
                                        </p:tgtEl>
                                        <p:attrNameLst>
                                          <p:attrName>style.visibility</p:attrName>
                                        </p:attrNameLst>
                                      </p:cBhvr>
                                      <p:to>
                                        <p:strVal val="visible"/>
                                      </p:to>
                                    </p:set>
                                    <p:anim calcmode="lin" valueType="num">
                                      <p:cBhvr additive="base">
                                        <p:cTn id="13" dur="500" fill="hold"/>
                                        <p:tgtEl>
                                          <p:spTgt spid="191492"/>
                                        </p:tgtEl>
                                        <p:attrNameLst>
                                          <p:attrName>ppt_x</p:attrName>
                                        </p:attrNameLst>
                                      </p:cBhvr>
                                      <p:tavLst>
                                        <p:tav tm="0">
                                          <p:val>
                                            <p:strVal val="0-#ppt_w/2"/>
                                          </p:val>
                                        </p:tav>
                                        <p:tav tm="100000">
                                          <p:val>
                                            <p:strVal val="#ppt_x"/>
                                          </p:val>
                                        </p:tav>
                                      </p:tavLst>
                                    </p:anim>
                                    <p:anim calcmode="lin" valueType="num">
                                      <p:cBhvr additive="base">
                                        <p:cTn id="14" dur="500" fill="hold"/>
                                        <p:tgtEl>
                                          <p:spTgt spid="19149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1492"/>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P spid="191492"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0" y="457200"/>
            <a:ext cx="9144000" cy="1143000"/>
          </a:xfrm>
        </p:spPr>
        <p:txBody>
          <a:bodyPr/>
          <a:lstStyle/>
          <a:p>
            <a:pPr eaLnBrk="1" hangingPunct="1">
              <a:defRPr/>
            </a:pPr>
            <a:r>
              <a:rPr lang="ar-JO"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الثقافة: الصمت مقابل التعليم</a:t>
            </a:r>
            <a:endParaRPr lang="en-US"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290818" name="Rectangle 3"/>
          <p:cNvSpPr>
            <a:spLocks noGrp="1" noChangeArrowheads="1"/>
          </p:cNvSpPr>
          <p:nvPr>
            <p:ph type="body" idx="1"/>
          </p:nvPr>
        </p:nvSpPr>
        <p:spPr/>
        <p:txBody>
          <a:bodyPr/>
          <a:lstStyle/>
          <a:p>
            <a:pPr algn="r" rtl="1" eaLnBrk="1" hangingPunct="1">
              <a:lnSpc>
                <a:spcPct val="90000"/>
              </a:lnSpc>
            </a:pPr>
            <a:r>
              <a:rPr lang="ar-JO" dirty="0">
                <a:ea typeface="ＭＳ Ｐゴシック" charset="0"/>
                <a:cs typeface="Arial" panose="020B0604020202020204" pitchFamily="34" charset="0"/>
              </a:rPr>
              <a:t>يتم التعبير عن </a:t>
            </a:r>
            <a:r>
              <a:rPr lang="ar-JO" dirty="0">
                <a:solidFill>
                  <a:srgbClr val="0070C0"/>
                </a:solidFill>
                <a:ea typeface="ＭＳ Ｐゴシック" charset="0"/>
                <a:cs typeface="Arial" panose="020B0604020202020204" pitchFamily="34" charset="0"/>
              </a:rPr>
              <a:t>الخضوع</a:t>
            </a:r>
            <a:r>
              <a:rPr lang="ar-JO" dirty="0">
                <a:ea typeface="ＭＳ Ｐゴシック" charset="0"/>
                <a:cs typeface="Arial" panose="020B0604020202020204" pitchFamily="34" charset="0"/>
              </a:rPr>
              <a:t> بطرق مختلفة في ثقافات مختلفة، ولا ينبغي التعبير عنه ب</a:t>
            </a:r>
            <a:r>
              <a:rPr lang="ar-JO" dirty="0">
                <a:solidFill>
                  <a:srgbClr val="0070C0"/>
                </a:solidFill>
                <a:ea typeface="ＭＳ Ｐゴシック" charset="0"/>
                <a:cs typeface="Arial" panose="020B0604020202020204" pitchFamily="34" charset="0"/>
              </a:rPr>
              <a:t>الصمت</a:t>
            </a:r>
            <a:r>
              <a:rPr lang="ar-JO" dirty="0">
                <a:ea typeface="ＭＳ Ｐゴシック" charset="0"/>
                <a:cs typeface="Arial" panose="020B0604020202020204" pitchFamily="34" charset="0"/>
              </a:rPr>
              <a:t>.</a:t>
            </a:r>
            <a:endParaRPr lang="en-US" dirty="0">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هل يعني </a:t>
            </a:r>
            <a:r>
              <a:rPr lang="ar-JO" dirty="0">
                <a:solidFill>
                  <a:srgbClr val="0070C0"/>
                </a:solidFill>
                <a:ea typeface="ＭＳ Ｐゴシック" charset="0"/>
                <a:cs typeface="Arial" panose="020B0604020202020204" pitchFamily="34" charset="0"/>
              </a:rPr>
              <a:t>تعليم</a:t>
            </a:r>
            <a:r>
              <a:rPr lang="ar-JO" dirty="0">
                <a:ea typeface="ＭＳ Ｐゴシック" charset="0"/>
                <a:cs typeface="Arial" panose="020B0604020202020204" pitchFamily="34" charset="0"/>
              </a:rPr>
              <a:t> النساء للرجال أنهن في سلطة عليهم؟</a:t>
            </a:r>
            <a:endParaRPr lang="en-US" dirty="0">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عندما يقوم أحدهم بالتعليم فإن </a:t>
            </a:r>
            <a:r>
              <a:rPr lang="ar-JO" dirty="0">
                <a:solidFill>
                  <a:srgbClr val="0070C0"/>
                </a:solidFill>
                <a:ea typeface="ＭＳ Ｐゴシック" charset="0"/>
                <a:cs typeface="Arial" panose="020B0604020202020204" pitchFamily="34" charset="0"/>
              </a:rPr>
              <a:t>السلطة </a:t>
            </a:r>
            <a:r>
              <a:rPr lang="ar-JO" dirty="0">
                <a:ea typeface="ＭＳ Ｐゴシック" charset="0"/>
                <a:cs typeface="Arial" panose="020B0604020202020204" pitchFamily="34" charset="0"/>
              </a:rPr>
              <a:t>تقع </a:t>
            </a:r>
            <a:r>
              <a:rPr lang="ar-JO" dirty="0">
                <a:solidFill>
                  <a:srgbClr val="0070C0"/>
                </a:solidFill>
                <a:ea typeface="ＭＳ Ｐゴシック" charset="0"/>
                <a:cs typeface="Arial" panose="020B0604020202020204" pitchFamily="34" charset="0"/>
              </a:rPr>
              <a:t>في كلمة الله </a:t>
            </a:r>
            <a:r>
              <a:rPr lang="ar-JO" dirty="0">
                <a:ea typeface="ＭＳ Ｐゴシック" charset="0"/>
                <a:cs typeface="Arial" panose="020B0604020202020204" pitchFamily="34" charset="0"/>
              </a:rPr>
              <a:t>وليس في الشخص – لكن الشخص الذي يعلم يحمل المركز ذي السلطة.</a:t>
            </a:r>
            <a:endParaRPr lang="en-US" dirty="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 y="457200"/>
            <a:ext cx="9144000" cy="11430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الحق : سلطة - خضوع</a:t>
            </a:r>
            <a:endParaRPr lang="en-US"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291842" name="Rectangle 3"/>
          <p:cNvSpPr>
            <a:spLocks noGrp="1" noChangeArrowheads="1"/>
          </p:cNvSpPr>
          <p:nvPr>
            <p:ph type="body" idx="1"/>
          </p:nvPr>
        </p:nvSpPr>
        <p:spPr>
          <a:xfrm>
            <a:off x="29633" y="1752600"/>
            <a:ext cx="9114367" cy="5105400"/>
          </a:xfrm>
        </p:spPr>
        <p:txBody>
          <a:bodyPr/>
          <a:lstStyle/>
          <a:p>
            <a:pPr marL="347663" indent="-347663" algn="r" rtl="1" eaLnBrk="1" hangingPunct="1">
              <a:lnSpc>
                <a:spcPct val="90000"/>
              </a:lnSpc>
            </a:pPr>
            <a:r>
              <a:rPr lang="ar-JO" altLang="ja-JP" sz="2700" dirty="0">
                <a:solidFill>
                  <a:srgbClr val="002060"/>
                </a:solidFill>
                <a:ea typeface="ＭＳ Ｐゴシック" charset="0"/>
                <a:cs typeface="Arial" panose="020B0604020202020204" pitchFamily="34" charset="0"/>
              </a:rPr>
              <a:t>أساس خضوع المرأة </a:t>
            </a:r>
            <a:r>
              <a:rPr lang="ar-JO" altLang="ja-JP" sz="2700" dirty="0">
                <a:solidFill>
                  <a:srgbClr val="FF6600"/>
                </a:solidFill>
                <a:ea typeface="ＭＳ Ｐゴシック" charset="0"/>
                <a:cs typeface="Arial" panose="020B0604020202020204" pitchFamily="34" charset="0"/>
              </a:rPr>
              <a:t>: </a:t>
            </a:r>
            <a:r>
              <a:rPr lang="ar-JO" altLang="ja-JP" sz="2700" dirty="0">
                <a:ea typeface="ＭＳ Ｐゴシック" charset="0"/>
                <a:cs typeface="Arial" panose="020B0604020202020204" pitchFamily="34" charset="0"/>
              </a:rPr>
              <a:t>السقوط 2: 14</a:t>
            </a:r>
            <a:endParaRPr lang="en-US" altLang="ja-JP" sz="2700" dirty="0">
              <a:ea typeface="ＭＳ Ｐゴシック" charset="0"/>
              <a:cs typeface="Arial" panose="020B0604020202020204" pitchFamily="34" charset="0"/>
            </a:endParaRPr>
          </a:p>
          <a:p>
            <a:pPr marL="347663" indent="-347663" algn="r" rtl="1" eaLnBrk="1" hangingPunct="1">
              <a:lnSpc>
                <a:spcPct val="90000"/>
              </a:lnSpc>
            </a:pPr>
            <a:r>
              <a:rPr lang="ar-JO" sz="2800" dirty="0">
                <a:solidFill>
                  <a:srgbClr val="002060"/>
                </a:solidFill>
                <a:cs typeface="Arial" panose="020B0604020202020204" pitchFamily="34" charset="0"/>
              </a:rPr>
              <a:t>الفكرة الخاطئة</a:t>
            </a:r>
            <a:r>
              <a:rPr lang="ar-JO" sz="2800" dirty="0">
                <a:cs typeface="Arial" panose="020B0604020202020204" pitchFamily="34" charset="0"/>
              </a:rPr>
              <a:t>: تم تصوير النساء في السقوط على أنهن عرضة للخداع وبالتالي لا ينبغي تعليم الرجال.</a:t>
            </a:r>
            <a:endParaRPr lang="en-US" sz="2800" dirty="0">
              <a:cs typeface="Arial" panose="020B0604020202020204" pitchFamily="34" charset="0"/>
            </a:endParaRPr>
          </a:p>
          <a:p>
            <a:pPr marL="347663" indent="-347663" algn="r" rtl="1" eaLnBrk="1" hangingPunct="1">
              <a:lnSpc>
                <a:spcPct val="90000"/>
              </a:lnSpc>
            </a:pPr>
            <a:r>
              <a:rPr lang="ar-JO" sz="2800" dirty="0">
                <a:solidFill>
                  <a:srgbClr val="002060"/>
                </a:solidFill>
                <a:cs typeface="Arial" panose="020B0604020202020204" pitchFamily="34" charset="0"/>
              </a:rPr>
              <a:t>الإعتراض</a:t>
            </a:r>
            <a:r>
              <a:rPr lang="ar-JO" sz="2800" dirty="0">
                <a:cs typeface="Arial" panose="020B0604020202020204" pitchFamily="34" charset="0"/>
              </a:rPr>
              <a:t>: إذا كانت النساء بطبيعتهن مخدوعات فيجب حرمانهن من تعليم أي شخص وليس الرجال فقط، بينما يشير بولس إلى الدور الخاص للمرأة في تعليم الأطفال والنساء الأصغر سناً (تيطس 2: 4)</a:t>
            </a:r>
            <a:endParaRPr lang="en-US" altLang="ja-JP" sz="2700" dirty="0">
              <a:ea typeface="ＭＳ Ｐゴシック" charset="0"/>
              <a:cs typeface="Arial" panose="020B0604020202020204" pitchFamily="34" charset="0"/>
            </a:endParaRPr>
          </a:p>
          <a:p>
            <a:pPr marL="347663" indent="-347663" algn="r" rtl="1" eaLnBrk="1" hangingPunct="1">
              <a:lnSpc>
                <a:spcPct val="90000"/>
              </a:lnSpc>
            </a:pPr>
            <a:r>
              <a:rPr lang="ar-JO" sz="2800" dirty="0">
                <a:solidFill>
                  <a:srgbClr val="002060"/>
                </a:solidFill>
                <a:cs typeface="Arial" panose="020B0604020202020204" pitchFamily="34" charset="0"/>
              </a:rPr>
              <a:t>الحقيقة</a:t>
            </a:r>
            <a:r>
              <a:rPr lang="ar-JO" sz="2800" dirty="0">
                <a:cs typeface="Arial" panose="020B0604020202020204" pitchFamily="34" charset="0"/>
              </a:rPr>
              <a:t>: لم تكن خطيئة حواء في السقوط هي أنها خدعت فحسب ، بل إنها </a:t>
            </a:r>
            <a:r>
              <a:rPr lang="ar-JO" sz="2800" dirty="0">
                <a:solidFill>
                  <a:srgbClr val="002060"/>
                </a:solidFill>
                <a:cs typeface="Arial" panose="020B0604020202020204" pitchFamily="34" charset="0"/>
              </a:rPr>
              <a:t>اغتصبت سلطة آدم </a:t>
            </a:r>
            <a:r>
              <a:rPr lang="ar-JO" sz="2800" dirty="0">
                <a:cs typeface="Arial" panose="020B0604020202020204" pitchFamily="34" charset="0"/>
              </a:rPr>
              <a:t>وبالتالي قلبت دور كل منهما</a:t>
            </a:r>
            <a:endParaRPr lang="en-US" sz="2700" dirty="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295400" y="685800"/>
            <a:ext cx="7772400" cy="11430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1 تيموثاوس 2: 11-14</a:t>
            </a:r>
            <a:endParaRPr lang="en-US"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94563" name="Rectangle 3"/>
          <p:cNvSpPr>
            <a:spLocks noGrp="1" noChangeArrowheads="1"/>
          </p:cNvSpPr>
          <p:nvPr>
            <p:ph type="body" idx="1"/>
          </p:nvPr>
        </p:nvSpPr>
        <p:spPr>
          <a:xfrm>
            <a:off x="457200" y="4571999"/>
            <a:ext cx="8686800" cy="2093843"/>
          </a:xfrm>
        </p:spPr>
        <p:txBody>
          <a:bodyPr/>
          <a:lstStyle/>
          <a:p>
            <a:pPr marL="12700" indent="-12700" algn="ctr" eaLnBrk="1" hangingPunct="1">
              <a:lnSpc>
                <a:spcPct val="90000"/>
              </a:lnSpc>
              <a:buFontTx/>
              <a:buNone/>
            </a:pPr>
            <a:r>
              <a:rPr lang="ar-JO" sz="2800" dirty="0">
                <a:solidFill>
                  <a:srgbClr val="FF3300"/>
                </a:solidFill>
                <a:ea typeface="ＭＳ Ｐゴシック" charset="0"/>
                <a:cs typeface="Arial" panose="020B0604020202020204" pitchFamily="34" charset="0"/>
              </a:rPr>
              <a:t>ترتيب خليقة الله يظهر قيادة الرجال (13)</a:t>
            </a:r>
          </a:p>
          <a:p>
            <a:pPr marL="12700" indent="-12700" algn="ctr" eaLnBrk="1" hangingPunct="1">
              <a:lnSpc>
                <a:spcPct val="90000"/>
              </a:lnSpc>
              <a:buFontTx/>
              <a:buNone/>
            </a:pPr>
            <a:r>
              <a:rPr lang="ar-JO" sz="2800" dirty="0">
                <a:solidFill>
                  <a:srgbClr val="FF3300"/>
                </a:solidFill>
                <a:ea typeface="ＭＳ Ｐゴシック" charset="0"/>
                <a:cs typeface="Arial" panose="020B0604020202020204" pitchFamily="34" charset="0"/>
              </a:rPr>
              <a:t>خداع حواء (14)</a:t>
            </a:r>
          </a:p>
          <a:p>
            <a:pPr marL="12700" indent="-12700" algn="ctr" eaLnBrk="1" hangingPunct="1">
              <a:lnSpc>
                <a:spcPct val="90000"/>
              </a:lnSpc>
              <a:buFontTx/>
              <a:buNone/>
            </a:pPr>
            <a:r>
              <a:rPr lang="ar-JO" sz="2800" dirty="0">
                <a:solidFill>
                  <a:srgbClr val="FF3300"/>
                </a:solidFill>
                <a:ea typeface="ＭＳ Ｐゴシック" charset="0"/>
                <a:cs typeface="Arial" panose="020B0604020202020204" pitchFamily="34" charset="0"/>
              </a:rPr>
              <a:t>ترتيب العائلة (15) </a:t>
            </a:r>
            <a:endParaRPr lang="en-US" sz="2800" dirty="0">
              <a:solidFill>
                <a:srgbClr val="FF3300"/>
              </a:solidFill>
              <a:ea typeface="ＭＳ Ｐゴシック" charset="0"/>
              <a:cs typeface="Arial" panose="020B0604020202020204" pitchFamily="34" charset="0"/>
            </a:endParaRPr>
          </a:p>
        </p:txBody>
      </p:sp>
      <p:sp>
        <p:nvSpPr>
          <p:cNvPr id="292867" name="WordArt 4"/>
          <p:cNvSpPr>
            <a:spLocks noChangeArrowheads="1" noChangeShapeType="1" noTextEdit="1"/>
          </p:cNvSpPr>
          <p:nvPr/>
        </p:nvSpPr>
        <p:spPr bwMode="auto">
          <a:xfrm>
            <a:off x="76200" y="76200"/>
            <a:ext cx="3409122"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4C267A"/>
                </a:solidFill>
                <a:effectLst>
                  <a:outerShdw blurRad="63500" dist="38099" dir="2700000" algn="ctr" rotWithShape="0">
                    <a:srgbClr val="990000">
                      <a:alpha val="74997"/>
                    </a:srgbClr>
                  </a:outerShdw>
                </a:effectLst>
                <a:uLnTx/>
                <a:uFillTx/>
                <a:latin typeface="Impact"/>
                <a:ea typeface="Impact"/>
                <a:cs typeface="Impact"/>
              </a:rPr>
              <a:t>الخلاصة</a:t>
            </a:r>
            <a:endParaRPr kumimoji="0" lang="en-US" sz="3600" b="1" i="0" u="none" strike="noStrike" kern="10" cap="none" spc="0" normalizeH="0" baseline="0" noProof="0" dirty="0">
              <a:ln w="19050">
                <a:solidFill>
                  <a:srgbClr val="99CCFF"/>
                </a:solidFill>
                <a:round/>
                <a:headEnd/>
                <a:tailEnd/>
              </a:ln>
              <a:solidFill>
                <a:srgbClr val="4C267A"/>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94565" name="WordArt 5"/>
          <p:cNvSpPr>
            <a:spLocks noChangeArrowheads="1" noChangeShapeType="1" noTextEdit="1"/>
          </p:cNvSpPr>
          <p:nvPr/>
        </p:nvSpPr>
        <p:spPr bwMode="auto">
          <a:xfrm>
            <a:off x="838200" y="2438400"/>
            <a:ext cx="7772400"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هل يمكن أن تعلم المرأة في العبادة الجماعية؟</a:t>
            </a:r>
            <a:endPar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100441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4565"/>
                                        </p:tgtEl>
                                        <p:attrNameLst>
                                          <p:attrName>style.visibility</p:attrName>
                                        </p:attrNameLst>
                                      </p:cBhvr>
                                      <p:to>
                                        <p:strVal val="visible"/>
                                      </p:to>
                                    </p:set>
                                    <p:anim calcmode="lin" valueType="num">
                                      <p:cBhvr>
                                        <p:cTn id="7" dur="500" fill="hold"/>
                                        <p:tgtEl>
                                          <p:spTgt spid="194565"/>
                                        </p:tgtEl>
                                        <p:attrNameLst>
                                          <p:attrName>ppt_w</p:attrName>
                                        </p:attrNameLst>
                                      </p:cBhvr>
                                      <p:tavLst>
                                        <p:tav tm="0">
                                          <p:val>
                                            <p:fltVal val="0"/>
                                          </p:val>
                                        </p:tav>
                                        <p:tav tm="100000">
                                          <p:val>
                                            <p:strVal val="#ppt_w"/>
                                          </p:val>
                                        </p:tav>
                                      </p:tavLst>
                                    </p:anim>
                                    <p:anim calcmode="lin" valueType="num">
                                      <p:cBhvr>
                                        <p:cTn id="8" dur="500" fill="hold"/>
                                        <p:tgtEl>
                                          <p:spTgt spid="19456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94563">
                                            <p:txEl>
                                              <p:pRg st="0" end="0"/>
                                            </p:txEl>
                                          </p:spTgt>
                                        </p:tgtEl>
                                        <p:attrNameLst>
                                          <p:attrName>style.visibility</p:attrName>
                                        </p:attrNameLst>
                                      </p:cBhvr>
                                      <p:to>
                                        <p:strVal val="visible"/>
                                      </p:to>
                                    </p:set>
                                    <p:anim calcmode="lin" valueType="num">
                                      <p:cBhvr>
                                        <p:cTn id="13" dur="1000" fill="hold"/>
                                        <p:tgtEl>
                                          <p:spTgt spid="19456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9456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945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4563">
                                            <p:txEl>
                                              <p:pRg st="0" end="0"/>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0" end="0"/>
                                            </p:txEl>
                                          </p:spTgt>
                                        </p:tgtEl>
                                        <p:attrNameLst>
                                          <p:attrName>ppt_c</p:attrName>
                                        </p:attrNameLst>
                                      </p:cBhvr>
                                      <p:to>
                                        <a:srgbClr val="FF3300"/>
                                      </p:to>
                                    </p:animClr>
                                  </p:sub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94563">
                                            <p:txEl>
                                              <p:pRg st="1" end="1"/>
                                            </p:txEl>
                                          </p:spTgt>
                                        </p:tgtEl>
                                        <p:attrNameLst>
                                          <p:attrName>style.visibility</p:attrName>
                                        </p:attrNameLst>
                                      </p:cBhvr>
                                      <p:to>
                                        <p:strVal val="visible"/>
                                      </p:to>
                                    </p:set>
                                    <p:anim calcmode="lin" valueType="num">
                                      <p:cBhvr>
                                        <p:cTn id="21" dur="1000" fill="hold"/>
                                        <p:tgtEl>
                                          <p:spTgt spid="19456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9456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945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94563">
                                            <p:txEl>
                                              <p:pRg st="1" end="1"/>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1" end="1"/>
                                            </p:txEl>
                                          </p:spTgt>
                                        </p:tgtEl>
                                        <p:attrNameLst>
                                          <p:attrName>ppt_c</p:attrName>
                                        </p:attrNameLst>
                                      </p:cBhvr>
                                      <p:to>
                                        <a:srgbClr val="FF3300"/>
                                      </p:to>
                                    </p:animClr>
                                  </p:sub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94563">
                                            <p:txEl>
                                              <p:pRg st="2" end="2"/>
                                            </p:txEl>
                                          </p:spTgt>
                                        </p:tgtEl>
                                        <p:attrNameLst>
                                          <p:attrName>style.visibility</p:attrName>
                                        </p:attrNameLst>
                                      </p:cBhvr>
                                      <p:to>
                                        <p:strVal val="visible"/>
                                      </p:to>
                                    </p:set>
                                    <p:anim calcmode="lin" valueType="num">
                                      <p:cBhvr>
                                        <p:cTn id="29" dur="1000" fill="hold"/>
                                        <p:tgtEl>
                                          <p:spTgt spid="19456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9456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1945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94563">
                                            <p:txEl>
                                              <p:pRg st="2" end="2"/>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2" end="2"/>
                                            </p:txEl>
                                          </p:spTgt>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P spid="19456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85395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635000" indent="-635000" algn="r" rtl="1">
              <a:defRPr/>
            </a:pPr>
            <a:r>
              <a:rPr lang="ar-SA" dirty="0">
                <a:solidFill>
                  <a:schemeClr val="tx2"/>
                </a:solidFill>
                <a:effectLst>
                  <a:glow rad="127000">
                    <a:schemeClr val="bg1"/>
                  </a:glow>
                </a:effectLst>
                <a:ea typeface="ＭＳ Ｐゴシック" charset="0"/>
              </a:rPr>
              <a:t>٤. </a:t>
            </a:r>
            <a:r>
              <a:rPr lang="ar-JO" dirty="0">
                <a:solidFill>
                  <a:schemeClr val="tx2"/>
                </a:solidFill>
                <a:effectLst>
                  <a:glow rad="127000">
                    <a:schemeClr val="bg1"/>
                  </a:glow>
                </a:effectLst>
                <a:ea typeface="ＭＳ Ｐゴシック" charset="0"/>
              </a:rPr>
              <a:t>تلبية احتياجات الجماعات الكنسية المختلفة (٥: ١-٦: ١٠).</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318338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ctrTitle"/>
          </p:nvPr>
        </p:nvSpPr>
        <p:spPr>
          <a:xfrm>
            <a:off x="1692275" y="2133600"/>
            <a:ext cx="7315200" cy="1600200"/>
          </a:xfrm>
        </p:spPr>
        <p:txBody>
          <a:bodyPr/>
          <a:lstStyle/>
          <a:p>
            <a:pPr algn="ctr" eaLnBrk="1" hangingPunct="1"/>
            <a:r>
              <a:rPr lang="ar-JO" sz="6000" b="1" dirty="0">
                <a:latin typeface="Arial" panose="020B0604020202020204" pitchFamily="34" charset="0"/>
                <a:ea typeface="ＭＳ Ｐゴシック" charset="0"/>
                <a:cs typeface="Arial" panose="020B0604020202020204" pitchFamily="34" charset="0"/>
              </a:rPr>
              <a:t>1 تيموثاوس 2</a:t>
            </a:r>
            <a:endParaRPr lang="en-US" sz="6000" b="1" dirty="0">
              <a:latin typeface="Arial" panose="020B0604020202020204" pitchFamily="34" charset="0"/>
              <a:ea typeface="ＭＳ Ｐゴシック" charset="0"/>
              <a:cs typeface="Arial" panose="020B0604020202020204" pitchFamily="34" charset="0"/>
            </a:endParaRPr>
          </a:p>
        </p:txBody>
      </p:sp>
      <p:sp>
        <p:nvSpPr>
          <p:cNvPr id="265218" name="Rectangle 3"/>
          <p:cNvSpPr>
            <a:spLocks noGrp="1" noChangeArrowheads="1"/>
          </p:cNvSpPr>
          <p:nvPr>
            <p:ph type="subTitle" idx="1"/>
          </p:nvPr>
        </p:nvSpPr>
        <p:spPr>
          <a:xfrm>
            <a:off x="1447800" y="4114800"/>
            <a:ext cx="5105400" cy="1752600"/>
          </a:xfrm>
        </p:spPr>
        <p:txBody>
          <a:bodyPr/>
          <a:lstStyle/>
          <a:p>
            <a:pPr algn="r" eaLnBrk="1" hangingPunct="1"/>
            <a:r>
              <a:rPr lang="ar-JO" sz="4000" dirty="0">
                <a:ea typeface="ＭＳ Ｐゴシック" charset="0"/>
                <a:cs typeface="Arial" panose="020B0604020202020204" pitchFamily="34" charset="0"/>
              </a:rPr>
              <a:t>موضوع جدلي :</a:t>
            </a:r>
            <a:endParaRPr lang="en-US" sz="4000" dirty="0">
              <a:ea typeface="ＭＳ Ｐゴシック" charset="0"/>
              <a:cs typeface="Arial" panose="020B0604020202020204" pitchFamily="34" charset="0"/>
            </a:endParaRPr>
          </a:p>
          <a:p>
            <a:pPr algn="r" eaLnBrk="1" hangingPunct="1"/>
            <a:r>
              <a:rPr lang="ar-JO" sz="4000" dirty="0">
                <a:ea typeface="ＭＳ Ｐゴシック" charset="0"/>
                <a:cs typeface="Arial" panose="020B0604020202020204" pitchFamily="34" charset="0"/>
              </a:rPr>
              <a:t>دور المرأة في العبادة العامة</a:t>
            </a:r>
            <a:endParaRPr lang="en-US" sz="4000" dirty="0">
              <a:ea typeface="ＭＳ Ｐゴシック" charset="0"/>
              <a:cs typeface="Arial" panose="020B0604020202020204" pitchFamily="34" charset="0"/>
            </a:endParaRPr>
          </a:p>
        </p:txBody>
      </p:sp>
      <p:pic>
        <p:nvPicPr>
          <p:cNvPr id="265219"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53200" y="4038600"/>
            <a:ext cx="22860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8184595" y="50155"/>
            <a:ext cx="902811"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222ي</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ar-JO" sz="4800" dirty="0">
                <a:solidFill>
                  <a:schemeClr val="bg1"/>
                </a:solidFill>
                <a:effectLst>
                  <a:glow rad="241300">
                    <a:schemeClr val="tx2">
                      <a:alpha val="75000"/>
                    </a:schemeClr>
                  </a:glow>
                </a:effectLst>
                <a:ea typeface="+mn-ea"/>
                <a:cs typeface="Arial" panose="020B0604020202020204" pitchFamily="34" charset="0"/>
              </a:rPr>
              <a:t>كيف نختار قادة الكنيسة المحلية؟</a:t>
            </a:r>
            <a:endParaRPr lang="en-US" sz="4800" dirty="0">
              <a:solidFill>
                <a:schemeClr val="bg1"/>
              </a:solidFill>
              <a:effectLst>
                <a:glow rad="241300">
                  <a:schemeClr val="tx2">
                    <a:alpha val="75000"/>
                  </a:schemeClr>
                </a:glow>
              </a:effectLst>
              <a:ea typeface="+mn-ea"/>
              <a:cs typeface="Arial" panose="020B0604020202020204" pitchFamily="34" charset="0"/>
            </a:endParaRP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الشعبية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الماضي</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السياسة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الأمور المالية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المهنة</a:t>
            </a:r>
            <a:endParaRPr lang="en-US" sz="4000" dirty="0">
              <a:solidFill>
                <a:schemeClr val="bg1"/>
              </a:solidFill>
              <a:effectLst>
                <a:glow rad="241300">
                  <a:schemeClr val="tx2">
                    <a:alpha val="75000"/>
                  </a:schemeClr>
                </a:glow>
              </a:effectLst>
              <a:ea typeface="+mn-ea"/>
              <a:cs typeface="Arial" panose="020B0604020202020204" pitchFamily="34" charset="0"/>
            </a:endParaRP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228600" y="914400"/>
            <a:ext cx="849913" cy="377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3900" u="none" strike="noStrike" kern="1200" cap="none" spc="0" normalizeH="0" baseline="0" noProof="0" dirty="0" err="1">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rPr>
              <a:t>ا</a:t>
            </a:r>
            <a:endParaRPr kumimoji="0" lang="en-US" sz="23900" u="none" strike="noStrike" kern="1200" cap="none" spc="0" normalizeH="0" baseline="0" noProof="0" dirty="0">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94918" name="Text Box 11"/>
          <p:cNvSpPr txBox="1">
            <a:spLocks noChangeArrowheads="1"/>
          </p:cNvSpPr>
          <p:nvPr/>
        </p:nvSpPr>
        <p:spPr bwMode="auto">
          <a:xfrm>
            <a:off x="0" y="6411913"/>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تشاك سويندول، التميز في الخدمة (فوليرتون، نظرة للحياة، 1985)، 39</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7010400" cy="5257800"/>
          </a:xfrm>
        </p:spPr>
        <p:txBody>
          <a:bodyPr/>
          <a:lstStyle/>
          <a:p>
            <a:pPr marL="609600" indent="-609600" algn="r" eaLnBrk="1" hangingPunct="1">
              <a:buClr>
                <a:schemeClr val="tx1"/>
              </a:buClr>
              <a:defRPr/>
            </a:pPr>
            <a:r>
              <a:rPr lang="ar-JO" sz="3600" dirty="0">
                <a:effectLst>
                  <a:outerShdw blurRad="38100" dist="38100" dir="2700000" algn="tl">
                    <a:srgbClr val="DDDDDD"/>
                  </a:outerShdw>
                </a:effectLst>
                <a:ea typeface="ＭＳ Ｐゴシック" charset="0"/>
              </a:rPr>
              <a:t>1. الأمثلة الكتابية</a:t>
            </a:r>
            <a:r>
              <a:rPr lang="en-GB" sz="3600" dirty="0">
                <a:effectLst>
                  <a:outerShdw blurRad="38100" dist="38100" dir="2700000" algn="tl">
                    <a:srgbClr val="DDDDDD"/>
                  </a:outerShdw>
                </a:effectLst>
                <a:ea typeface="ＭＳ Ｐゴシック" charset="0"/>
              </a:rPr>
              <a:t> </a:t>
            </a:r>
            <a:br>
              <a:rPr lang="en-GB" sz="3600" dirty="0">
                <a:effectLst>
                  <a:outerShdw blurRad="38100" dist="38100" dir="2700000" algn="tl">
                    <a:srgbClr val="DDDDDD"/>
                  </a:outerShdw>
                </a:effectLst>
                <a:ea typeface="ＭＳ Ｐゴシック" charset="0"/>
              </a:rPr>
            </a:br>
            <a:r>
              <a:rPr lang="ar-JO" dirty="0">
                <a:effectLst>
                  <a:outerShdw blurRad="38100" dist="38100" dir="2700000" algn="tl">
                    <a:srgbClr val="DDDDDD"/>
                  </a:outerShdw>
                </a:effectLst>
                <a:ea typeface="ＭＳ Ｐゴシック" charset="0"/>
              </a:rPr>
              <a:t>الجماعة تقرر / ترشح</a:t>
            </a:r>
            <a:endParaRPr lang="en-GB" sz="3600" dirty="0">
              <a:effectLst>
                <a:outerShdw blurRad="38100" dist="38100" dir="2700000" algn="tl">
                  <a:srgbClr val="DDDDDD"/>
                </a:outerShdw>
              </a:effectLst>
              <a:ea typeface="ＭＳ Ｐゴシック" charset="0"/>
            </a:endParaRPr>
          </a:p>
          <a:p>
            <a:pPr marL="1524000" lvl="1" indent="-625475" algn="r" eaLnBrk="1" hangingPunct="1">
              <a:buClr>
                <a:schemeClr val="tx1"/>
              </a:buClr>
              <a:buNone/>
              <a:defRPr/>
            </a:pPr>
            <a:r>
              <a:rPr lang="ar-JO" sz="3600" dirty="0">
                <a:effectLst>
                  <a:outerShdw blurRad="38100" dist="38100" dir="2700000" algn="tl">
                    <a:srgbClr val="DDDDDD"/>
                  </a:outerShdw>
                </a:effectLst>
              </a:rPr>
              <a:t>أ. الرسل</a:t>
            </a:r>
          </a:p>
          <a:p>
            <a:pPr marL="1524000" lvl="1" indent="-625475" algn="r" eaLnBrk="1" hangingPunct="1">
              <a:buClr>
                <a:schemeClr val="tx1"/>
              </a:buClr>
              <a:buNone/>
              <a:defRPr/>
            </a:pPr>
            <a:r>
              <a:rPr lang="ar-JO" sz="3600" dirty="0">
                <a:effectLst>
                  <a:outerShdw blurRad="38100" dist="38100" dir="2700000" algn="tl">
                    <a:srgbClr val="DDDDDD"/>
                  </a:outerShdw>
                </a:effectLst>
              </a:rPr>
              <a:t>أع 1: 12-26 – اختيار جماعي، تعيين رسولي</a:t>
            </a:r>
            <a:endParaRPr lang="en-GB" sz="3600" dirty="0">
              <a:effectLst>
                <a:outerShdw blurRad="38100" dist="38100" dir="2700000" algn="tl">
                  <a:srgbClr val="DDDDDD"/>
                </a:outerShdw>
              </a:effectLst>
            </a:endParaRPr>
          </a:p>
          <a:p>
            <a:pPr marL="1524000" lvl="1" indent="-625475" algn="r" eaLnBrk="1" hangingPunct="1">
              <a:buClr>
                <a:schemeClr val="tx1"/>
              </a:buClr>
              <a:buNone/>
              <a:defRPr/>
            </a:pPr>
            <a:r>
              <a:rPr lang="ar-JO" sz="3600" dirty="0">
                <a:effectLst>
                  <a:outerShdw blurRad="38100" dist="38100" dir="2700000" algn="tl">
                    <a:srgbClr val="DDDDDD"/>
                  </a:outerShdw>
                </a:effectLst>
              </a:rPr>
              <a:t>ب. الشمامسة</a:t>
            </a:r>
          </a:p>
          <a:p>
            <a:pPr marL="1524000" lvl="1" indent="-625475" algn="r" eaLnBrk="1" hangingPunct="1">
              <a:buClr>
                <a:schemeClr val="tx1"/>
              </a:buClr>
              <a:buNone/>
              <a:defRPr/>
            </a:pPr>
            <a:r>
              <a:rPr lang="ar-JO" sz="3600" dirty="0">
                <a:effectLst>
                  <a:outerShdw blurRad="38100" dist="38100" dir="2700000" algn="tl">
                    <a:srgbClr val="DDDDDD"/>
                  </a:outerShdw>
                </a:effectLst>
              </a:rPr>
              <a:t>أع 6: 3 – اختيار جماعي، تعيين رسولي</a:t>
            </a:r>
            <a:endParaRPr lang="en-GB" sz="3600" dirty="0">
              <a:effectLst>
                <a:outerShdw blurRad="38100" dist="38100" dir="2700000" algn="tl">
                  <a:srgbClr val="DDDDDD"/>
                </a:outerShdw>
              </a:effectLst>
            </a:endParaRPr>
          </a:p>
        </p:txBody>
      </p:sp>
      <p:sp>
        <p:nvSpPr>
          <p:cNvPr id="459779" name="Rectangle 3"/>
          <p:cNvSpPr>
            <a:spLocks noChangeArrowheads="1"/>
          </p:cNvSpPr>
          <p:nvPr/>
        </p:nvSpPr>
        <p:spPr bwMode="auto">
          <a:xfrm rot="16200000">
            <a:off x="-1236050" y="1264951"/>
            <a:ext cx="305947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SA" sz="2800"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ar-JO" dirty="0">
                <a:effectLst>
                  <a:outerShdw blurRad="38100" dist="38100" dir="2700000" algn="tl">
                    <a:srgbClr val="DDDDDD"/>
                  </a:outerShdw>
                </a:effectLst>
                <a:ea typeface="ＭＳ Ｐゴシック" charset="0"/>
              </a:rPr>
              <a:t>كيف </a:t>
            </a:r>
            <a:r>
              <a:rPr lang="ar-JO" dirty="0">
                <a:solidFill>
                  <a:srgbClr val="002060"/>
                </a:solidFill>
                <a:effectLst>
                  <a:outerShdw blurRad="38100" dist="38100" dir="2700000" algn="tl">
                    <a:srgbClr val="DDDDDD"/>
                  </a:outerShdw>
                </a:effectLst>
                <a:ea typeface="ＭＳ Ｐゴシック" charset="0"/>
              </a:rPr>
              <a:t>يجب</a:t>
            </a:r>
            <a:r>
              <a:rPr lang="ar-JO" dirty="0">
                <a:effectLst>
                  <a:outerShdw blurRad="38100" dist="38100" dir="2700000" algn="tl">
                    <a:srgbClr val="DDDDDD"/>
                  </a:outerShdw>
                </a:effectLst>
                <a:ea typeface="ＭＳ Ｐゴシック" charset="0"/>
              </a:rPr>
              <a:t> أن تختار الكنيسة قادتها؟</a:t>
            </a:r>
            <a:endParaRPr lang="en-GB" dirty="0">
              <a:effectLst>
                <a:outerShdw blurRad="38100" dist="38100" dir="2700000" algn="tl">
                  <a:srgbClr val="DDDDDD"/>
                </a:outerShdw>
              </a:effectLst>
              <a:ea typeface="ＭＳ Ｐゴシック" charset="0"/>
            </a:endParaRPr>
          </a:p>
        </p:txBody>
      </p:sp>
      <p:sp>
        <p:nvSpPr>
          <p:cNvPr id="459781" name="Rectangle 5"/>
          <p:cNvSpPr>
            <a:spLocks noChangeArrowheads="1"/>
          </p:cNvSpPr>
          <p:nvPr/>
        </p:nvSpPr>
        <p:spPr bwMode="auto">
          <a:xfrm rot="16200000">
            <a:off x="-144894" y="3233272"/>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29292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defRPr/>
            </a:pPr>
            <a:r>
              <a:rPr lang="ar-JO" sz="3600" dirty="0">
                <a:effectLst>
                  <a:outerShdw blurRad="38100" dist="38100" dir="2700000" algn="tl">
                    <a:srgbClr val="DDDDDD"/>
                  </a:outerShdw>
                </a:effectLst>
                <a:ea typeface="ＭＳ Ｐゴシック" charset="0"/>
              </a:rPr>
              <a:t>2. الرسول (مثل بولس) أو مساعديه يعينون الشيوخ</a:t>
            </a:r>
          </a:p>
          <a:p>
            <a:pPr marL="609600" indent="-609600" algn="l" eaLnBrk="1" hangingPunct="1">
              <a:buClr>
                <a:schemeClr val="tx1"/>
              </a:buClr>
              <a:defRPr/>
            </a:pPr>
            <a:endParaRPr lang="ar-JO" sz="3600" dirty="0">
              <a:effectLst>
                <a:outerShdw blurRad="38100" dist="38100" dir="2700000" algn="tl">
                  <a:srgbClr val="DDDDDD"/>
                </a:outerShdw>
              </a:effectLst>
            </a:endParaRPr>
          </a:p>
          <a:p>
            <a:pPr marL="1350963" lvl="1" indent="-561975" algn="l" eaLnBrk="1" hangingPunct="1">
              <a:buClr>
                <a:schemeClr val="tx1"/>
              </a:buClr>
              <a:defRPr/>
            </a:pPr>
            <a:r>
              <a:rPr lang="ar-JO" sz="3600" dirty="0">
                <a:effectLst>
                  <a:outerShdw blurRad="38100" dist="38100" dir="2700000" algn="tl">
                    <a:srgbClr val="DDDDDD"/>
                  </a:outerShdw>
                </a:effectLst>
              </a:rPr>
              <a:t>أ. أع 14: 23 </a:t>
            </a:r>
          </a:p>
          <a:p>
            <a:pPr marL="1350963" lvl="1" indent="-561975" algn="l" eaLnBrk="1" hangingPunct="1">
              <a:buClr>
                <a:schemeClr val="tx1"/>
              </a:buClr>
              <a:defRPr/>
            </a:pPr>
            <a:r>
              <a:rPr lang="ar-JO" sz="3600" dirty="0">
                <a:effectLst>
                  <a:outerShdw blurRad="38100" dist="38100" dir="2700000" algn="tl">
                    <a:srgbClr val="DDDDDD"/>
                  </a:outerShdw>
                </a:effectLst>
              </a:rPr>
              <a:t>ب. تي 1: 5</a:t>
            </a:r>
            <a:endParaRPr lang="en-GB" sz="3600" dirty="0">
              <a:effectLst>
                <a:outerShdw blurRad="38100" dist="38100" dir="2700000" algn="tl">
                  <a:srgbClr val="DDDDDD"/>
                </a:outerShdw>
              </a:effectLst>
            </a:endParaRPr>
          </a:p>
        </p:txBody>
      </p:sp>
      <p:sp>
        <p:nvSpPr>
          <p:cNvPr id="461827" name="Rectangle 3"/>
          <p:cNvSpPr>
            <a:spLocks noChangeArrowheads="1"/>
          </p:cNvSpPr>
          <p:nvPr/>
        </p:nvSpPr>
        <p:spPr bwMode="auto">
          <a:xfrm rot="16200000">
            <a:off x="-1135060" y="1165886"/>
            <a:ext cx="2857497"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endParaRPr>
          </a:p>
        </p:txBody>
      </p:sp>
      <p:sp>
        <p:nvSpPr>
          <p:cNvPr id="461828" name="Rectangle 4"/>
          <p:cNvSpPr>
            <a:spLocks noGrp="1" noChangeArrowheads="1"/>
          </p:cNvSpPr>
          <p:nvPr>
            <p:ph type="ctrTitle"/>
          </p:nvPr>
        </p:nvSpPr>
        <p:spPr>
          <a:xfrm>
            <a:off x="611188" y="0"/>
            <a:ext cx="8532812" cy="692150"/>
          </a:xfrm>
        </p:spPr>
        <p:txBody>
          <a:bodyPr/>
          <a:lstStyle/>
          <a:p>
            <a:pPr eaLnBrk="1" hangingPunct="1">
              <a:defRPr/>
            </a:pPr>
            <a:r>
              <a:rPr lang="ar-JO" dirty="0">
                <a:effectLst>
                  <a:outerShdw blurRad="38100" dist="38100" dir="2700000" algn="tl">
                    <a:srgbClr val="DDDDDD"/>
                  </a:outerShdw>
                </a:effectLst>
                <a:ea typeface="ＭＳ Ｐゴシック" charset="0"/>
              </a:rPr>
              <a:t>تعيين الوظائف الكنسية</a:t>
            </a:r>
            <a:endParaRPr lang="en-GB" dirty="0">
              <a:effectLst>
                <a:outerShdw blurRad="38100" dist="38100" dir="2700000" algn="tl">
                  <a:srgbClr val="DDDDDD"/>
                </a:outerShdw>
              </a:effectLst>
              <a:ea typeface="ＭＳ Ｐゴシック" charset="0"/>
            </a:endParaRPr>
          </a:p>
        </p:txBody>
      </p:sp>
      <p:sp>
        <p:nvSpPr>
          <p:cNvPr id="461829" name="Rectangle 5"/>
          <p:cNvSpPr>
            <a:spLocks noChangeArrowheads="1"/>
          </p:cNvSpPr>
          <p:nvPr/>
        </p:nvSpPr>
        <p:spPr bwMode="auto">
          <a:xfrm rot="16200000">
            <a:off x="-247077" y="3135400"/>
            <a:ext cx="1081531"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ماذا عن مؤهلات الشيوخ؟</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224</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herd of sheep standing on top of a grass covered field&#10;&#10;Description automatically generated">
            <a:extLst>
              <a:ext uri="{FF2B5EF4-FFF2-40B4-BE49-F238E27FC236}">
                <a16:creationId xmlns:a16="http://schemas.microsoft.com/office/drawing/2014/main" id="{DD6A71E1-D9F3-4891-A493-D93AC11B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19" y="438150"/>
            <a:ext cx="4005474" cy="59817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982456D-0877-4AA5-8459-0D6877920153}"/>
              </a:ext>
            </a:extLst>
          </p:cNvPr>
          <p:cNvSpPr/>
          <p:nvPr/>
        </p:nvSpPr>
        <p:spPr>
          <a:xfrm>
            <a:off x="5105400" y="542924"/>
            <a:ext cx="3608566" cy="1176797"/>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يقودون من المقدمة       لا يدفعون من الخلف</a:t>
            </a:r>
            <a:endParaRPr kumimoji="0" lang="en-US" sz="14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77DDADD6-78E4-4F1F-837F-7BFC8956F9B0}"/>
              </a:ext>
            </a:extLst>
          </p:cNvPr>
          <p:cNvSpPr/>
          <p:nvPr/>
        </p:nvSpPr>
        <p:spPr>
          <a:xfrm>
            <a:off x="5257800" y="3162299"/>
            <a:ext cx="3608566" cy="1292213"/>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لا يتسلطون</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حساسون للإحتياجات</a:t>
            </a:r>
            <a:endParaRPr kumimoji="0" lang="en-US" sz="14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77258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27384"/>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8935"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435600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2363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تطور        الكنائس     السليمة          قادة            أتقياء</a:t>
            </a:r>
            <a:endParaRPr kumimoji="0" lang="en-US" sz="1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3: 1-7</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780691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238124" y="142875"/>
            <a:ext cx="8658225"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ar-JO" sz="6000" dirty="0">
                <a:solidFill>
                  <a:srgbClr val="FFFFFF"/>
                </a:solidFill>
                <a:uFill>
                  <a:solidFill>
                    <a:srgbClr val="000000"/>
                  </a:solidFill>
                </a:uFill>
                <a:latin typeface="Arial" panose="020B0604020202020204" pitchFamily="34" charset="0"/>
                <a:cs typeface="Arial" panose="020B0604020202020204" pitchFamily="34" charset="0"/>
              </a:rPr>
              <a:t>يقيمون شيوخاً أتقياء</a:t>
            </a:r>
            <a:endParaRPr lang="en-US" sz="6000" dirty="0">
              <a:solidFill>
                <a:srgbClr val="FFFFFF"/>
              </a:solidFill>
              <a:uFill>
                <a:solidFill>
                  <a:srgbClr val="000000"/>
                </a:solidFill>
              </a:u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rPr>
              <a:t> (</a:t>
            </a:r>
            <a:r>
              <a:rPr lang="ar-JO" sz="6000" dirty="0">
                <a:solidFill>
                  <a:srgbClr val="FFFFFF"/>
                </a:solidFill>
                <a:uFill>
                  <a:solidFill>
                    <a:srgbClr val="000000"/>
                  </a:solidFill>
                </a:uFill>
                <a:latin typeface="Arial" panose="020B0604020202020204" pitchFamily="34" charset="0"/>
                <a:cs typeface="Arial" panose="020B0604020202020204" pitchFamily="34" charset="0"/>
              </a:rPr>
              <a:t>الأعداد 1-7</a:t>
            </a:r>
            <a:r>
              <a:rPr kumimoji="0" lang="en-US" sz="60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3245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638C63-D182-4BA6-B54A-F1DE04542B43}"/>
              </a:ext>
            </a:extLst>
          </p:cNvPr>
          <p:cNvSpPr/>
          <p:nvPr/>
        </p:nvSpPr>
        <p:spPr>
          <a:xfrm>
            <a:off x="0" y="143345"/>
            <a:ext cx="1908497"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مراجعة</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D50413F9-DCF8-4EEB-A365-1C533F1F512D}"/>
              </a:ext>
            </a:extLst>
          </p:cNvPr>
          <p:cNvSpPr/>
          <p:nvPr/>
        </p:nvSpPr>
        <p:spPr>
          <a:xfrm>
            <a:off x="1819582" y="1067270"/>
            <a:ext cx="5495925" cy="1333442"/>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a:t>
            </a: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 2: 11-14</a:t>
            </a:r>
            <a:r>
              <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 </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على الرجال أن يقودوا الكنيسة</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335591" y="2711392"/>
            <a:ext cx="4463905" cy="2053639"/>
          </a:xfrm>
          <a:prstGeom prst="rect">
            <a:avLst/>
          </a:prstGeom>
          <a:solidFill>
            <a:schemeClr val="tx1"/>
          </a:solidFill>
        </p:spPr>
        <p:txBody>
          <a:bodyPr wrap="square">
            <a:spAutoFit/>
          </a:bodyPr>
          <a:lstStyle/>
          <a:p>
            <a:pPr lvl="0" algn="ctr" defTabSz="457200" fontAlgn="auto">
              <a:lnSpc>
                <a:spcPct val="115000"/>
              </a:lnSpc>
              <a:spcBef>
                <a:spcPts val="1200"/>
              </a:spcBef>
              <a:spcAft>
                <a:spcPts val="0"/>
              </a:spcAf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لا يزال بإمكان النساء الكلام</a:t>
            </a:r>
          </a:p>
          <a:p>
            <a:pPr lvl="0" algn="ctr" defTabSz="457200" fontAlgn="auto">
              <a:lnSpc>
                <a:spcPct val="115000"/>
              </a:lnSpc>
              <a:spcBef>
                <a:spcPts val="1200"/>
              </a:spcBef>
              <a:spcAft>
                <a:spcPts val="0"/>
              </a:spcAf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لا يزال بإمكان النساء التعليم</a:t>
            </a:r>
          </a:p>
          <a:p>
            <a:pPr lvl="0" algn="ctr" defTabSz="457200" fontAlgn="auto">
              <a:lnSpc>
                <a:spcPct val="115000"/>
              </a:lnSpc>
              <a:spcBef>
                <a:spcPts val="1200"/>
              </a:spcBef>
              <a:spcAft>
                <a:spcPts val="0"/>
              </a:spcAf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لا يزال بإمكان المرأة القيادة</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432729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38C86472-044A-3AB6-88FD-90782CBFD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88"/>
          <a:stretch/>
        </p:blipFill>
        <p:spPr bwMode="auto">
          <a:xfrm>
            <a:off x="-335532" y="0"/>
            <a:ext cx="9479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779912" y="188640"/>
            <a:ext cx="5011310" cy="4752528"/>
          </a:xfrm>
          <a:effectLst>
            <a:outerShdw blurRad="63500" dist="35921" dir="2700000" algn="ctr" rotWithShape="0">
              <a:schemeClr val="tx2">
                <a:alpha val="74998"/>
              </a:schemeClr>
            </a:outerShdw>
          </a:effectLst>
        </p:spPr>
        <p:txBody>
          <a:bodyPr anchor="t"/>
          <a:lstStyle/>
          <a:p>
            <a:pPr marL="1031875" indent="-1019175" algn="r" rtl="1">
              <a:defRPr/>
            </a:pPr>
            <a:r>
              <a:rPr lang="ar-JO" sz="4800" dirty="0">
                <a:effectLst>
                  <a:glow rad="127000">
                    <a:schemeClr val="tx1"/>
                  </a:glow>
                </a:effectLst>
                <a:ea typeface="ＭＳ Ｐゴシック" charset="0"/>
              </a:rPr>
              <a:t>٥.</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لا تدع محبة المال تدمر حياتك الروحية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(٦: ١١-٢١) </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3599841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11560" y="401589"/>
            <a:ext cx="7704855"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1 صادقة هي الكلمة: إن ابتغى أحد الأسقفية، فيشتهي عملاً صالحاً.</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6468"/>
          </a:xfrm>
          <a:prstGeom prst="rect">
            <a:avLst/>
          </a:prstGeom>
          <a:solidFill>
            <a:schemeClr val="tx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الشيخ = من؟ رجل أكبر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ناظر = ماذا؟ ينظر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راعي = كيف؟ مثل راعي</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638266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2677656"/>
          </a:xfrm>
          <a:prstGeom prst="rect">
            <a:avLst/>
          </a:prstGeom>
          <a:solidFill>
            <a:schemeClr val="tx1"/>
          </a:solidFill>
          <a:ln>
            <a:solidFill>
              <a:schemeClr val="bg1"/>
            </a:solidFill>
          </a:ln>
        </p:spPr>
        <p:txBody>
          <a:bodyPr wrap="square">
            <a:spAutoFit/>
          </a:bodyPr>
          <a:lstStyle/>
          <a:p>
            <a:pPr algn="ctr" rtl="1"/>
            <a:r>
              <a:rPr lang="ar-JO" sz="2800" dirty="0">
                <a:solidFill>
                  <a:schemeClr val="bg1">
                    <a:lumMod val="85000"/>
                  </a:schemeClr>
                </a:solidFill>
                <a:latin typeface="Arial" panose="020B0604020202020204" pitchFamily="34" charset="0"/>
                <a:cs typeface="Arial" panose="020B0604020202020204" pitchFamily="34" charset="0"/>
              </a:rPr>
              <a:t>أ</a:t>
            </a:r>
            <a:r>
              <a:rPr lang="ar-SA" sz="2800" dirty="0">
                <a:solidFill>
                  <a:schemeClr val="bg1">
                    <a:lumMod val="85000"/>
                  </a:schemeClr>
                </a:solidFill>
                <a:latin typeface="Arial" panose="020B0604020202020204" pitchFamily="34" charset="0"/>
                <a:cs typeface="Arial" panose="020B0604020202020204" pitchFamily="34" charset="0"/>
              </a:rPr>
              <a:t>عمال ٢٠ : ١٧، ٢٨</a:t>
            </a:r>
          </a:p>
          <a:p>
            <a:pPr algn="l" rtl="1"/>
            <a:endParaRPr lang="en-US" sz="2800" dirty="0">
              <a:solidFill>
                <a:schemeClr val="bg1">
                  <a:lumMod val="85000"/>
                </a:schemeClr>
              </a:solidFill>
              <a:latin typeface="Arial" panose="020B0604020202020204" pitchFamily="34" charset="0"/>
              <a:cs typeface="Arial" panose="020B0604020202020204" pitchFamily="34" charset="0"/>
            </a:endParaRPr>
          </a:p>
          <a:p>
            <a:pPr algn="r" rtl="1"/>
            <a:r>
              <a:rPr lang="ar-JO" sz="2800" dirty="0">
                <a:solidFill>
                  <a:schemeClr val="bg1">
                    <a:lumMod val="85000"/>
                  </a:schemeClr>
                </a:solidFill>
                <a:latin typeface="Arial" panose="020B0604020202020204" pitchFamily="34" charset="0"/>
                <a:cs typeface="Arial" panose="020B0604020202020204" pitchFamily="34" charset="0"/>
              </a:rPr>
              <a:t>17 ومن ميليتس أرسل إلى أفسس واستدعى قسوس الكنيسة.</a:t>
            </a:r>
            <a:r>
              <a:rPr lang="ar-SA" sz="2800" dirty="0">
                <a:solidFill>
                  <a:schemeClr val="bg1">
                    <a:lumMod val="85000"/>
                  </a:schemeClr>
                </a:solidFill>
                <a:latin typeface="Arial" panose="020B0604020202020204" pitchFamily="34" charset="0"/>
                <a:cs typeface="Arial" panose="020B0604020202020204" pitchFamily="34" charset="0"/>
              </a:rPr>
              <a:t> </a:t>
            </a:r>
          </a:p>
          <a:p>
            <a:pPr marL="0" marR="0" lvl="0" indent="0" algn="l" defTabSz="457200" rtl="1"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schemeClr val="bg1">
                  <a:lumMod val="85000"/>
                </a:schemeClr>
              </a:solidFill>
              <a:effectLst/>
              <a:uLnTx/>
              <a:uFillTx/>
              <a:latin typeface="Arial" panose="020B0604020202020204" pitchFamily="34" charset="0"/>
              <a:cs typeface="Arial" panose="020B0604020202020204" pitchFamily="34" charset="0"/>
            </a:endParaRPr>
          </a:p>
          <a:p>
            <a:pPr lvl="0" algn="r" defTabSz="457200" rtl="1" fontAlgn="auto">
              <a:spcBef>
                <a:spcPts val="0"/>
              </a:spcBef>
              <a:spcAft>
                <a:spcPts val="0"/>
              </a:spcAft>
              <a:defRPr/>
            </a:pPr>
            <a:r>
              <a:rPr kumimoji="0" lang="ar-JO" sz="2800" u="none" strike="noStrike" kern="1200" cap="none" spc="0" normalizeH="0" baseline="0" noProof="0" dirty="0">
                <a:ln>
                  <a:noFill/>
                </a:ln>
                <a:solidFill>
                  <a:schemeClr val="bg1">
                    <a:lumMod val="85000"/>
                  </a:schemeClr>
                </a:solidFill>
                <a:effectLst/>
                <a:uLnTx/>
                <a:uFillTx/>
                <a:latin typeface="Arial" panose="020B0604020202020204" pitchFamily="34" charset="0"/>
                <a:ea typeface="Tahoma" panose="020B0604030504040204" pitchFamily="34" charset="0"/>
                <a:cs typeface="Arial" panose="020B0604020202020204" pitchFamily="34" charset="0"/>
              </a:rPr>
              <a:t>28 احترزوا إذاً لأنفسكم ولجميع الرعية التي أقامكم الروح القدس فيها أساقفة لترعوا كنيسة الله التي اقتناها بدمه.</a:t>
            </a:r>
            <a:endParaRPr kumimoji="0" lang="en-US" sz="5400" u="none" strike="noStrike" kern="1200" cap="none" spc="0" normalizeH="0" baseline="0" noProof="0" dirty="0">
              <a:ln>
                <a:noFill/>
              </a:ln>
              <a:solidFill>
                <a:schemeClr val="bg1">
                  <a:lumMod val="8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815672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2677656"/>
          </a:xfrm>
          <a:prstGeom prst="rect">
            <a:avLst/>
          </a:prstGeom>
          <a:solidFill>
            <a:schemeClr val="tx1"/>
          </a:solidFill>
          <a:ln>
            <a:solidFill>
              <a:schemeClr val="bg1"/>
            </a:solidFill>
          </a:ln>
        </p:spPr>
        <p:txBody>
          <a:bodyPr wrap="square">
            <a:spAutoFit/>
          </a:bodyPr>
          <a:lstStyle/>
          <a:p>
            <a:pPr algn="ctr" rtl="1"/>
            <a:r>
              <a:rPr lang="ar-SA" sz="2800" dirty="0">
                <a:latin typeface="Arial" panose="020B0604020202020204" pitchFamily="34" charset="0"/>
                <a:cs typeface="Arial" panose="020B0604020202020204" pitchFamily="34" charset="0"/>
              </a:rPr>
              <a:t>١بطرس ٥ : ١-٢</a:t>
            </a:r>
          </a:p>
          <a:p>
            <a:pPr algn="ctr" rtl="1"/>
            <a:endParaRPr lang="ar-SA" sz="2800" dirty="0">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1 أطلب إلى الشيوخ الذين بينكم، أنا الشيخ رفيقهم، والشاهد لآلام المسيح، وشريك المجد العتيد أن يعلن،</a:t>
            </a:r>
          </a:p>
          <a:p>
            <a:pPr algn="ctr" rtl="1"/>
            <a:r>
              <a:rPr lang="ar-SA" sz="2800" dirty="0">
                <a:latin typeface="Arial" panose="020B0604020202020204" pitchFamily="34" charset="0"/>
                <a:cs typeface="Arial" panose="020B0604020202020204" pitchFamily="34" charset="0"/>
              </a:rPr>
              <a:t>2 ارعوا رعية الله التي بينكم نظارا</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لا عن اضطرار بل بال</a:t>
            </a:r>
            <a:r>
              <a:rPr lang="ar-JO" sz="2800" dirty="0">
                <a:latin typeface="Arial" panose="020B0604020202020204" pitchFamily="34" charset="0"/>
                <a:cs typeface="Arial" panose="020B0604020202020204" pitchFamily="34" charset="0"/>
              </a:rPr>
              <a:t>إ</a:t>
            </a:r>
            <a:r>
              <a:rPr lang="ar-SA" sz="2800" dirty="0">
                <a:latin typeface="Arial" panose="020B0604020202020204" pitchFamily="34" charset="0"/>
                <a:cs typeface="Arial" panose="020B0604020202020204" pitchFamily="34" charset="0"/>
              </a:rPr>
              <a:t>ختيار، ولا لربح قبيح بل بنشاط</a:t>
            </a:r>
          </a:p>
        </p:txBody>
      </p:sp>
    </p:spTree>
    <p:extLst>
      <p:ext uri="{BB962C8B-B14F-4D97-AF65-F5344CB8AC3E}">
        <p14:creationId xmlns:p14="http://schemas.microsoft.com/office/powerpoint/2010/main" val="655195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14 سمة شخصية للنظار في الكنيسة</a:t>
            </a:r>
            <a:endParaRPr kumimoji="0" lang="en-US" sz="2800"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47650"/>
          </a:xfrm>
          <a:prstGeom prst="rect">
            <a:avLst/>
          </a:prstGeom>
          <a:solidFill>
            <a:schemeClr val="tx1"/>
          </a:solidFill>
        </p:spPr>
        <p:txBody>
          <a:bodyPr wrap="square">
            <a:spAutoFit/>
          </a:bodyPr>
          <a:lstStyle/>
          <a:p>
            <a:pPr marL="342900" lvl="0" indent="-342900" algn="r" defTabSz="457200" rtl="1">
              <a:lnSpc>
                <a:spcPct val="115000"/>
              </a:lnSpc>
              <a:spcBef>
                <a:spcPts val="1200"/>
              </a:spcBef>
              <a:spcAft>
                <a:spcPts val="0"/>
              </a:spcAft>
              <a:buFont typeface="+mj-lt"/>
              <a:buAutoNum type="arabicPeriod"/>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إنهم لا يغازلون (زوج زوجة واحدة)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2. إنهم منضبطون شخصياً (ذوي عقلية رصينة)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547650"/>
          </a:xfrm>
          <a:prstGeom prst="rect">
            <a:avLst/>
          </a:prstGeom>
          <a:solidFill>
            <a:schemeClr val="tx1"/>
          </a:solidFill>
        </p:spPr>
        <p:txBody>
          <a:bodyPr wrap="square">
            <a:spAutoFit/>
          </a:bodyPr>
          <a:lstStyle/>
          <a:p>
            <a:pPr marL="409575" lvl="0" indent="-40005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3. إنهم متزنون عقلياً وعاطفياً (يتحكمون في أنفسهم)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4E71A929-800D-4109-8540-6A5569BB5E94}"/>
              </a:ext>
            </a:extLst>
          </p:cNvPr>
          <p:cNvSpPr/>
          <p:nvPr/>
        </p:nvSpPr>
        <p:spPr>
          <a:xfrm>
            <a:off x="243188" y="2644912"/>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4. ليسوا فاقدي السيطرة (محترمين)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A44660E8-EEEC-4A53-A146-C47BDA072C2E}"/>
              </a:ext>
            </a:extLst>
          </p:cNvPr>
          <p:cNvSpPr/>
          <p:nvPr/>
        </p:nvSpPr>
        <p:spPr>
          <a:xfrm>
            <a:off x="243187" y="3192563"/>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5. يمارسون الضيافة (مضيافون)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7721B140-9BAE-417D-B510-645963FB0797}"/>
              </a:ext>
            </a:extLst>
          </p:cNvPr>
          <p:cNvSpPr/>
          <p:nvPr/>
        </p:nvSpPr>
        <p:spPr>
          <a:xfrm>
            <a:off x="243185" y="3740213"/>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6. قادرون على تعليم الكتاب المقدس (قادرون على التعليم)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Rectangle 9">
            <a:extLst>
              <a:ext uri="{FF2B5EF4-FFF2-40B4-BE49-F238E27FC236}">
                <a16:creationId xmlns:a16="http://schemas.microsoft.com/office/drawing/2014/main" id="{BB2944C3-50B6-42B0-BFF2-0413EC3F4940}"/>
              </a:ext>
            </a:extLst>
          </p:cNvPr>
          <p:cNvSpPr/>
          <p:nvPr/>
        </p:nvSpPr>
        <p:spPr>
          <a:xfrm>
            <a:off x="247648" y="4287863"/>
            <a:ext cx="8572495"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7. ليسوا مدمنين على المواد الكيميائية (ليسوا سكيرين)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1" name="Rectangle 10">
            <a:extLst>
              <a:ext uri="{FF2B5EF4-FFF2-40B4-BE49-F238E27FC236}">
                <a16:creationId xmlns:a16="http://schemas.microsoft.com/office/drawing/2014/main" id="{D7FA6165-3A18-407F-883E-0190961A443C}"/>
              </a:ext>
            </a:extLst>
          </p:cNvPr>
          <p:cNvSpPr/>
          <p:nvPr/>
        </p:nvSpPr>
        <p:spPr>
          <a:xfrm>
            <a:off x="247650" y="4835513"/>
            <a:ext cx="859660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8. يسيطرون على أعصابهم (ليسوا عنيفين)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2" name="Rectangle 11">
            <a:extLst>
              <a:ext uri="{FF2B5EF4-FFF2-40B4-BE49-F238E27FC236}">
                <a16:creationId xmlns:a16="http://schemas.microsoft.com/office/drawing/2014/main" id="{E9B7EAF4-B2B3-4C11-95A2-2DC0C7346163}"/>
              </a:ext>
            </a:extLst>
          </p:cNvPr>
          <p:cNvSpPr/>
          <p:nvPr/>
        </p:nvSpPr>
        <p:spPr>
          <a:xfrm>
            <a:off x="238721" y="5383163"/>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9. يراعون الآخرين (لطفاء)</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769557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P spid="11" grpId="0" animBg="1"/>
      <p:bldP spid="1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9B2D8-EC9B-423A-A1E0-6DD76953365B}"/>
              </a:ext>
            </a:extLst>
          </p:cNvPr>
          <p:cNvSpPr/>
          <p:nvPr/>
        </p:nvSpPr>
        <p:spPr>
          <a:xfrm>
            <a:off x="4343400" y="1533525"/>
            <a:ext cx="4533900"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اللطف:</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إنه يعبر عن هذه المراعاة التي تنظر بشكل إنساني ومعقول إلى وقائع الحالة.</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74" name="Picture 2" descr="Vine's complete expository dictionary by W.E. Vine | Etsy">
            <a:extLst>
              <a:ext uri="{FF2B5EF4-FFF2-40B4-BE49-F238E27FC236}">
                <a16:creationId xmlns:a16="http://schemas.microsoft.com/office/drawing/2014/main" id="{F1534C47-E2D1-4B7F-8E42-08D7D906CD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18" t="11653" r="27193" b="5085"/>
          <a:stretch/>
        </p:blipFill>
        <p:spPr bwMode="auto">
          <a:xfrm>
            <a:off x="409576" y="723901"/>
            <a:ext cx="3555078" cy="535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24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ADB4A1-49AC-4AEE-274C-B2D859FB224E}"/>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D7BC25EF-F7BA-DA37-E9D8-38FD3C3896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C1BB6B9-BBF3-AA60-C9D6-5D50F0BA5702}"/>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14 سمة شخصية للنظار في الكنيسة</a:t>
            </a:r>
            <a:endParaRPr kumimoji="0" lang="en-US" sz="280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AE5E3EC-0186-F1A4-B62F-CAAF940E884A}"/>
              </a:ext>
            </a:extLst>
          </p:cNvPr>
          <p:cNvSpPr/>
          <p:nvPr/>
        </p:nvSpPr>
        <p:spPr>
          <a:xfrm>
            <a:off x="243193" y="1000595"/>
            <a:ext cx="8605531" cy="547650"/>
          </a:xfrm>
          <a:prstGeom prst="rect">
            <a:avLst/>
          </a:prstGeom>
          <a:solidFill>
            <a:schemeClr val="tx1"/>
          </a:solidFill>
        </p:spPr>
        <p:txBody>
          <a:bodyPr wrap="square">
            <a:spAutoFit/>
          </a:bodyPr>
          <a:lstStyle/>
          <a:p>
            <a:pPr marL="342900" marR="0" lvl="0" indent="-342900" algn="r" defTabSz="457200" rtl="1" eaLnBrk="1" fontAlgn="base" latinLnBrk="0" hangingPunct="1">
              <a:lnSpc>
                <a:spcPct val="115000"/>
              </a:lnSpc>
              <a:spcBef>
                <a:spcPts val="1200"/>
              </a:spcBef>
              <a:spcAft>
                <a:spcPts val="0"/>
              </a:spcAft>
              <a:buClrTx/>
              <a:buSzTx/>
              <a:buFont typeface="+mj-lt"/>
              <a:buAutoNum type="arabicPeriod"/>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إنهم لا يغازلون (زوج زوجة واحدة)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19FAE726-9287-9542-428D-B7FB735C5CF1}"/>
              </a:ext>
            </a:extLst>
          </p:cNvPr>
          <p:cNvSpPr/>
          <p:nvPr/>
        </p:nvSpPr>
        <p:spPr>
          <a:xfrm>
            <a:off x="247650" y="1549163"/>
            <a:ext cx="8601069"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2. إنهم منضبطون شخصياً (ذوي عقلية رصينة)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DE329A43-124E-636C-D2F7-60C5343AFA60}"/>
              </a:ext>
            </a:extLst>
          </p:cNvPr>
          <p:cNvSpPr/>
          <p:nvPr/>
        </p:nvSpPr>
        <p:spPr>
          <a:xfrm>
            <a:off x="243193" y="2097262"/>
            <a:ext cx="8605531" cy="547650"/>
          </a:xfrm>
          <a:prstGeom prst="rect">
            <a:avLst/>
          </a:prstGeom>
          <a:solidFill>
            <a:schemeClr val="tx1"/>
          </a:solidFill>
        </p:spPr>
        <p:txBody>
          <a:bodyPr wrap="square">
            <a:spAutoFit/>
          </a:bodyPr>
          <a:lstStyle/>
          <a:p>
            <a:pPr marL="409575" marR="0" lvl="0" indent="-40005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3. إنهم متزنون عقلياً وعاطفياً (يتحكمون في أنفسهم)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F3BFAC45-6FE4-EC41-4B79-A60C520FA09F}"/>
              </a:ext>
            </a:extLst>
          </p:cNvPr>
          <p:cNvSpPr/>
          <p:nvPr/>
        </p:nvSpPr>
        <p:spPr>
          <a:xfrm>
            <a:off x="243188" y="2644912"/>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4. ليسوا فاقدي السيطرة (محترمين)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7D7419C3-B92D-FC08-F6D1-2AC9E8A60F22}"/>
              </a:ext>
            </a:extLst>
          </p:cNvPr>
          <p:cNvSpPr/>
          <p:nvPr/>
        </p:nvSpPr>
        <p:spPr>
          <a:xfrm>
            <a:off x="243187" y="3192563"/>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5. يمارسون الضيافة (مضيافون)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6D480DAA-4537-5381-4816-C15A4F956A52}"/>
              </a:ext>
            </a:extLst>
          </p:cNvPr>
          <p:cNvSpPr/>
          <p:nvPr/>
        </p:nvSpPr>
        <p:spPr>
          <a:xfrm>
            <a:off x="243185" y="3740213"/>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6. قادرون على تعليم الكتاب المقدس (قادرون على التعليم)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Rectangle 9">
            <a:extLst>
              <a:ext uri="{FF2B5EF4-FFF2-40B4-BE49-F238E27FC236}">
                <a16:creationId xmlns:a16="http://schemas.microsoft.com/office/drawing/2014/main" id="{8CD6E782-AA30-D9C7-A59B-4DEA22DF15D9}"/>
              </a:ext>
            </a:extLst>
          </p:cNvPr>
          <p:cNvSpPr/>
          <p:nvPr/>
        </p:nvSpPr>
        <p:spPr>
          <a:xfrm>
            <a:off x="247648" y="4287863"/>
            <a:ext cx="8572495"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7. ليسوا مدمنين على المواد الكيميائية (ليسوا سكيرين)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1" name="Rectangle 10">
            <a:extLst>
              <a:ext uri="{FF2B5EF4-FFF2-40B4-BE49-F238E27FC236}">
                <a16:creationId xmlns:a16="http://schemas.microsoft.com/office/drawing/2014/main" id="{487D4599-A2CA-4FD9-E3D4-DDBBBD82A79D}"/>
              </a:ext>
            </a:extLst>
          </p:cNvPr>
          <p:cNvSpPr/>
          <p:nvPr/>
        </p:nvSpPr>
        <p:spPr>
          <a:xfrm>
            <a:off x="247650" y="4835513"/>
            <a:ext cx="859660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8. يسيطرون على أعصابهم (ليسوا عنيفين)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2" name="Rectangle 11">
            <a:extLst>
              <a:ext uri="{FF2B5EF4-FFF2-40B4-BE49-F238E27FC236}">
                <a16:creationId xmlns:a16="http://schemas.microsoft.com/office/drawing/2014/main" id="{4EB33977-0339-ADED-51B7-0BD8BEDCDA56}"/>
              </a:ext>
            </a:extLst>
          </p:cNvPr>
          <p:cNvSpPr/>
          <p:nvPr/>
        </p:nvSpPr>
        <p:spPr>
          <a:xfrm>
            <a:off x="238721" y="5383163"/>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9. يراعون الآخرين (لطفاء)</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3" name="Rectangle 12">
            <a:extLst>
              <a:ext uri="{FF2B5EF4-FFF2-40B4-BE49-F238E27FC236}">
                <a16:creationId xmlns:a16="http://schemas.microsoft.com/office/drawing/2014/main" id="{C6BDAABD-9C7F-D566-3837-8532A05F1794}"/>
              </a:ext>
            </a:extLst>
          </p:cNvPr>
          <p:cNvSpPr/>
          <p:nvPr/>
        </p:nvSpPr>
        <p:spPr>
          <a:xfrm>
            <a:off x="238721" y="5930813"/>
            <a:ext cx="8610003" cy="523220"/>
          </a:xfrm>
          <a:prstGeom prst="rect">
            <a:avLst/>
          </a:prstGeom>
          <a:solidFill>
            <a:schemeClr val="tx1"/>
          </a:solidFill>
        </p:spPr>
        <p:txBody>
          <a:bodyPr wrap="square">
            <a:spAutoFit/>
          </a:bodyPr>
          <a:lstStyle/>
          <a:p>
            <a:pPr lvl="0" algn="r" defTabSz="457200">
              <a:spcBef>
                <a:spcPts val="0"/>
              </a:spcBef>
              <a:spcAft>
                <a:spcPts val="0"/>
              </a:spcAft>
              <a:defRPr/>
            </a:pPr>
            <a:r>
              <a:rPr lang="ar-JO" sz="2800" b="0" kern="0" dirty="0">
                <a:solidFill>
                  <a:prstClr val="white"/>
                </a:solidFill>
                <a:uFill>
                  <a:solidFill>
                    <a:srgbClr val="000000"/>
                  </a:solidFill>
                </a:uFill>
                <a:latin typeface="Times New Roman" panose="02020603050405020304" pitchFamily="18" charset="0"/>
                <a:ea typeface="Arial Unicode MS"/>
                <a:cs typeface="Arial Unicode MS"/>
              </a:rPr>
              <a:t>10. هم صانعو السلام (غير مشاكسين)</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04512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14 سمة شخصية للنظار في الكنيسة</a:t>
            </a:r>
          </a:p>
        </p:txBody>
      </p:sp>
      <p:sp>
        <p:nvSpPr>
          <p:cNvPr id="4" name="Rectangle 3">
            <a:extLst>
              <a:ext uri="{FF2B5EF4-FFF2-40B4-BE49-F238E27FC236}">
                <a16:creationId xmlns:a16="http://schemas.microsoft.com/office/drawing/2014/main" id="{189977C2-997F-4427-8249-55B82DA6E38F}"/>
              </a:ext>
            </a:extLst>
          </p:cNvPr>
          <p:cNvSpPr/>
          <p:nvPr/>
        </p:nvSpPr>
        <p:spPr>
          <a:xfrm>
            <a:off x="-18873" y="968138"/>
            <a:ext cx="9158197" cy="523220"/>
          </a:xfrm>
          <a:prstGeom prst="rect">
            <a:avLst/>
          </a:prstGeom>
          <a:solidFill>
            <a:schemeClr val="tx1"/>
          </a:solidFill>
        </p:spPr>
        <p:txBody>
          <a:bodyPr wrap="square">
            <a:spAutoFit/>
          </a:bodyPr>
          <a:lstStyle/>
          <a:p>
            <a:pPr lvl="0" algn="r" defTabSz="457200">
              <a:spcBef>
                <a:spcPts val="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11. ليسوا ماديين (ليسوا محبين للمال)</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594B4EF-313B-4D79-A58C-FE74679DDE3F}"/>
              </a:ext>
            </a:extLst>
          </p:cNvPr>
          <p:cNvSpPr/>
          <p:nvPr/>
        </p:nvSpPr>
        <p:spPr>
          <a:xfrm>
            <a:off x="-18874" y="1491358"/>
            <a:ext cx="9162873" cy="1197059"/>
          </a:xfrm>
          <a:prstGeom prst="rect">
            <a:avLst/>
          </a:prstGeom>
          <a:solidFill>
            <a:schemeClr val="tx1"/>
          </a:solidFill>
        </p:spPr>
        <p:txBody>
          <a:bodyPr wrap="square">
            <a:spAutoFit/>
          </a:bodyPr>
          <a:lstStyle/>
          <a:p>
            <a:pPr marL="539750" lvl="0" indent="-53975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12. يدبرون بيوتهم حسناً (يدبر بيته حسناً، ويحفظ أولاده بكل وقار، لأنه إن  </a:t>
            </a:r>
          </a:p>
          <a:p>
            <a:pPr marL="539750" lvl="0" indent="-53975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      كان أحد لا يعرف كيف يدبر بيته، فكيف يعتني بكنيسة الله؟)</a:t>
            </a:r>
            <a:endParaRPr kumimoji="0" lang="en-US" sz="40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3" name="Rectangle 12">
            <a:extLst>
              <a:ext uri="{FF2B5EF4-FFF2-40B4-BE49-F238E27FC236}">
                <a16:creationId xmlns:a16="http://schemas.microsoft.com/office/drawing/2014/main" id="{85BB1294-5134-4FD8-A8D7-555DF12357AE}"/>
              </a:ext>
            </a:extLst>
          </p:cNvPr>
          <p:cNvSpPr/>
          <p:nvPr/>
        </p:nvSpPr>
        <p:spPr>
          <a:xfrm>
            <a:off x="-8911" y="2688418"/>
            <a:ext cx="9152910" cy="1043171"/>
          </a:xfrm>
          <a:prstGeom prst="rect">
            <a:avLst/>
          </a:prstGeom>
          <a:solidFill>
            <a:schemeClr val="tx1"/>
          </a:solidFill>
        </p:spPr>
        <p:txBody>
          <a:bodyPr wrap="square">
            <a:spAutoFit/>
          </a:bodyPr>
          <a:lstStyle/>
          <a:p>
            <a:pPr marL="539750" lvl="0" indent="-530225" algn="r" defTabSz="457200" rtl="1">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13. ليسوا شاباً مسيحياً (لا ينبغي أن يكون حديث العهد، لئلا ينتفخ بالغرور فيسقط في دينونة الشيطان)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4" name="Rectangle 13">
            <a:extLst>
              <a:ext uri="{FF2B5EF4-FFF2-40B4-BE49-F238E27FC236}">
                <a16:creationId xmlns:a16="http://schemas.microsoft.com/office/drawing/2014/main" id="{D88308F1-5223-466B-A26A-B7E6268D816A}"/>
              </a:ext>
            </a:extLst>
          </p:cNvPr>
          <p:cNvSpPr/>
          <p:nvPr/>
        </p:nvSpPr>
        <p:spPr>
          <a:xfrm>
            <a:off x="0" y="3731590"/>
            <a:ext cx="9143999" cy="1041182"/>
          </a:xfrm>
          <a:prstGeom prst="rect">
            <a:avLst/>
          </a:prstGeom>
          <a:solidFill>
            <a:schemeClr val="tx1"/>
          </a:solidFill>
        </p:spPr>
        <p:txBody>
          <a:bodyPr wrap="square">
            <a:spAutoFit/>
          </a:bodyPr>
          <a:lstStyle/>
          <a:p>
            <a:pPr marL="539750" lvl="0" indent="-539750" algn="r" defTabSz="457200" rtl="1">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14. لهم شهادة حسنة بين غير المؤمنين (... ينبغي أن يحسب له صيت حسن</a:t>
            </a:r>
            <a:r>
              <a:rPr lang="en-US"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 </a:t>
            </a: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من الغرباء لئلا يقع في العار في فخ إبليس").</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453278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839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algn="r" eaLnBrk="1" hangingPunct="1">
              <a:buNone/>
            </a:pPr>
            <a:r>
              <a:rPr lang="ar-JO" sz="4000" dirty="0">
                <a:solidFill>
                  <a:srgbClr val="FF0000"/>
                </a:solidFill>
                <a:ea typeface="ＭＳ Ｐゴシック" charset="0"/>
                <a:cs typeface="Arial" panose="020B0604020202020204" pitchFamily="34" charset="0"/>
              </a:rPr>
              <a:t>1. السمعة العامة</a:t>
            </a:r>
            <a:endParaRPr lang="en-US" sz="4000" dirty="0">
              <a:solidFill>
                <a:srgbClr val="FF0000"/>
              </a:solidFill>
              <a:ea typeface="ＭＳ Ｐゴシック" charset="0"/>
              <a:cs typeface="Arial" panose="020B0604020202020204" pitchFamily="34" charset="0"/>
            </a:endParaRPr>
          </a:p>
          <a:p>
            <a:pPr marL="1524000" lvl="2" indent="-609600" algn="r" eaLnBrk="1" hangingPunct="1">
              <a:buFontTx/>
              <a:buNone/>
            </a:pPr>
            <a:r>
              <a:rPr lang="en-US" sz="3200" dirty="0">
                <a:ea typeface="ＭＳ Ｐゴシック" charset="0"/>
                <a:cs typeface="Arial" panose="020B0604020202020204" pitchFamily="34" charset="0"/>
              </a:rPr>
              <a:t>(</a:t>
            </a:r>
            <a:r>
              <a:rPr lang="ar-JO" sz="3200" dirty="0">
                <a:ea typeface="ＭＳ Ｐゴシック" charset="0"/>
                <a:cs typeface="Arial" panose="020B0604020202020204" pitchFamily="34" charset="0"/>
              </a:rPr>
              <a:t>الشخصية الملموسة</a:t>
            </a:r>
            <a:r>
              <a:rPr lang="en-US" sz="3200" dirty="0">
                <a:ea typeface="ＭＳ Ｐゴシック" charset="0"/>
                <a:cs typeface="Arial" panose="020B0604020202020204" pitchFamily="34" charset="0"/>
              </a:rPr>
              <a:t>) </a:t>
            </a:r>
            <a:r>
              <a:rPr lang="ar-JO" sz="3200" dirty="0">
                <a:ea typeface="ＭＳ Ｐゴシック" charset="0"/>
                <a:cs typeface="Arial" panose="020B0604020202020204" pitchFamily="34" charset="0"/>
              </a:rPr>
              <a:t>    </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     أ. فوق الشبهات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     ب. سمعة حسنة مع الذين من خارج       (ن)   </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     ت. محترم                                   (ن / ش)</a:t>
            </a:r>
            <a:endParaRPr lang="en-US" sz="3000" dirty="0">
              <a:ea typeface="ＭＳ Ｐゴシック" charset="0"/>
              <a:cs typeface="Arial" panose="020B0604020202020204" pitchFamily="34" charset="0"/>
            </a:endParaRPr>
          </a:p>
        </p:txBody>
      </p:sp>
      <p:sp>
        <p:nvSpPr>
          <p:cNvPr id="303107"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224</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a:xfrm>
            <a:off x="-1" y="1981200"/>
            <a:ext cx="9075333" cy="4114800"/>
          </a:xfrm>
        </p:spPr>
        <p:txBody>
          <a:bodyPr/>
          <a:lstStyle/>
          <a:p>
            <a:pPr marL="609600" indent="-609600" algn="r" eaLnBrk="1" hangingPunct="1">
              <a:buFontTx/>
              <a:buNone/>
            </a:pPr>
            <a:r>
              <a:rPr lang="ar-JO" sz="3400" dirty="0">
                <a:solidFill>
                  <a:srgbClr val="FF0000"/>
                </a:solidFill>
                <a:ea typeface="ＭＳ Ｐゴシック" charset="0"/>
                <a:cs typeface="Arial" panose="020B0604020202020204" pitchFamily="34" charset="0"/>
              </a:rPr>
              <a:t>2. الحياة العائلية </a:t>
            </a:r>
            <a:r>
              <a:rPr lang="ar-JO" sz="3400" dirty="0">
                <a:ea typeface="ＭＳ Ｐゴシック" charset="0"/>
                <a:cs typeface="Arial" panose="020B0604020202020204" pitchFamily="34" charset="0"/>
              </a:rPr>
              <a:t>(في حال كان متزوجاً)</a:t>
            </a:r>
            <a:r>
              <a:rPr lang="en-US"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أ. بعل امرأة واحدة (ن / ش)</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ب. </a:t>
            </a:r>
            <a:r>
              <a:rPr lang="ar-JO" sz="3200" dirty="0">
                <a:cs typeface="Arial" panose="020B0604020202020204" pitchFamily="34" charset="0"/>
              </a:rPr>
              <a:t>يجب أن تكون الزوجة جديرة بالإحترام، وليست </a:t>
            </a:r>
          </a:p>
          <a:p>
            <a:pPr marL="990600" lvl="1" indent="-533400" algn="r" eaLnBrk="1" hangingPunct="1">
              <a:buNone/>
            </a:pPr>
            <a:r>
              <a:rPr lang="ar-JO" sz="3200" dirty="0">
                <a:cs typeface="Arial" panose="020B0604020202020204" pitchFamily="34" charset="0"/>
              </a:rPr>
              <a:t>         متحدثة خبيثة ولكن معتدلة وجديرة بالثقة في كل شيء(ش)</a:t>
            </a:r>
            <a:endParaRPr lang="en-US" sz="3000" dirty="0">
              <a:ea typeface="ＭＳ Ｐゴシック" charset="0"/>
              <a:cs typeface="Arial" panose="020B0604020202020204" pitchFamily="34" charset="0"/>
            </a:endParaRPr>
          </a:p>
          <a:p>
            <a:pPr marL="1371600" lvl="2" indent="-457200" algn="r" eaLnBrk="1" hangingPunct="1">
              <a:buFontTx/>
              <a:buNone/>
            </a:pPr>
            <a:r>
              <a:rPr lang="ar-JO" sz="3000" dirty="0">
                <a:ea typeface="ＭＳ Ｐゴシック" charset="0"/>
                <a:cs typeface="Arial" panose="020B0604020202020204" pitchFamily="34" charset="0"/>
              </a:rPr>
              <a:t>     ت. أولاده طائعون (ن / ش)</a:t>
            </a:r>
            <a:endParaRPr lang="en-US" sz="3000" dirty="0">
              <a:ea typeface="ＭＳ Ｐゴシック" charset="0"/>
              <a:cs typeface="Arial" panose="020B0604020202020204" pitchFamily="34" charset="0"/>
            </a:endParaRP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67200"/>
            <a:ext cx="1763688"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4131" name="Rectangle 7"/>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4132"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يمكننا هزيمة الهرطقة من خلال إطاعة أولويات الله لترتيب الكنيسة. </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09472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0" y="1981200"/>
            <a:ext cx="6948264" cy="4191000"/>
          </a:xfrm>
        </p:spPr>
        <p:txBody>
          <a:bodyPr/>
          <a:lstStyle/>
          <a:p>
            <a:pPr marL="609600" indent="-609600" algn="r" eaLnBrk="1" hangingPunct="1">
              <a:buFontTx/>
              <a:buNone/>
            </a:pPr>
            <a:r>
              <a:rPr lang="ar-JO" sz="3600" dirty="0">
                <a:solidFill>
                  <a:srgbClr val="FF0000"/>
                </a:solidFill>
                <a:ea typeface="ＭＳ Ｐゴシック" charset="0"/>
                <a:cs typeface="Arial" panose="020B0604020202020204" pitchFamily="34" charset="0"/>
              </a:rPr>
              <a:t>3. الصفات السلبية</a:t>
            </a:r>
          </a:p>
          <a:p>
            <a:pPr marL="609600" indent="-609600" algn="r" eaLnBrk="1" hangingPunct="1">
              <a:buFontTx/>
              <a:buNone/>
            </a:pPr>
            <a:r>
              <a:rPr lang="ar-JO" sz="3000" dirty="0">
                <a:ea typeface="ＭＳ Ｐゴシック" charset="0"/>
                <a:cs typeface="Arial" panose="020B0604020202020204" pitchFamily="34" charset="0"/>
              </a:rPr>
              <a:t>     أ. ليس سريع الغضب    (ن)</a:t>
            </a:r>
            <a:r>
              <a:rPr lang="en-US" sz="3000" dirty="0">
                <a:ea typeface="ＭＳ Ｐゴシック" charset="0"/>
                <a:cs typeface="Arial" panose="020B0604020202020204" pitchFamily="34" charset="0"/>
              </a:rPr>
              <a:t> </a:t>
            </a:r>
          </a:p>
          <a:p>
            <a:pPr marL="990600" lvl="1" indent="-533400" algn="r" eaLnBrk="1" hangingPunct="1">
              <a:buNone/>
            </a:pPr>
            <a:r>
              <a:rPr lang="ar-JO" sz="3000" dirty="0">
                <a:ea typeface="ＭＳ Ｐゴシック" charset="0"/>
                <a:cs typeface="Arial" panose="020B0604020202020204" pitchFamily="34" charset="0"/>
              </a:rPr>
              <a:t>     ب. ليس عنيفاً     (ن)</a:t>
            </a:r>
            <a:r>
              <a:rPr lang="en-US" sz="3000" dirty="0">
                <a:ea typeface="ＭＳ Ｐゴシック" charset="0"/>
                <a:cs typeface="Arial" panose="020B0604020202020204" pitchFamily="34" charset="0"/>
              </a:rPr>
              <a:t> </a:t>
            </a:r>
          </a:p>
          <a:p>
            <a:pPr marL="990600" lvl="1" indent="-533400" algn="r" eaLnBrk="1" hangingPunct="1">
              <a:buNone/>
            </a:pPr>
            <a:r>
              <a:rPr lang="ar-JO" sz="3000" dirty="0">
                <a:ea typeface="ＭＳ Ｐゴシック" charset="0"/>
                <a:cs typeface="Arial" panose="020B0604020202020204" pitchFamily="34" charset="0"/>
              </a:rPr>
              <a:t>     ت. ليس مخاصماً   (ن)</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ث. ليس حديث الإيمان     (ن)</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ج. ليس طامعاً بالربح القبيح   (ن / ش)</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ح. لا مدمناً للخمر بل معتدلاً   (ن / ش) </a:t>
            </a:r>
            <a:r>
              <a:rPr lang="en-US" sz="3000" dirty="0">
                <a:ea typeface="ＭＳ Ｐゴシック" charset="0"/>
                <a:cs typeface="Arial" panose="020B0604020202020204" pitchFamily="34" charset="0"/>
              </a:rPr>
              <a:t> </a:t>
            </a: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819400"/>
            <a:ext cx="1509464"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Line 5"/>
          <p:cNvSpPr>
            <a:spLocks noChangeShapeType="1"/>
          </p:cNvSpPr>
          <p:nvPr/>
        </p:nvSpPr>
        <p:spPr bwMode="ltGray">
          <a:xfrm flipH="1">
            <a:off x="6948264" y="2514600"/>
            <a:ext cx="2195736" cy="1922512"/>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8550" name="Line 6"/>
          <p:cNvSpPr>
            <a:spLocks noChangeShapeType="1"/>
          </p:cNvSpPr>
          <p:nvPr/>
        </p:nvSpPr>
        <p:spPr bwMode="ltGray">
          <a:xfrm>
            <a:off x="7092280" y="2514600"/>
            <a:ext cx="1872208" cy="2138536"/>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5157" name="Rectangle 8"/>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5158"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2629" y="2158752"/>
            <a:ext cx="5791200" cy="4114800"/>
          </a:xfrm>
        </p:spPr>
        <p:txBody>
          <a:bodyPr/>
          <a:lstStyle/>
          <a:p>
            <a:pPr marL="812800" indent="-812800" algn="r" eaLnBrk="1" hangingPunct="1">
              <a:lnSpc>
                <a:spcPct val="80000"/>
              </a:lnSpc>
              <a:buFontTx/>
              <a:buNone/>
            </a:pPr>
            <a:r>
              <a:rPr lang="ar-JO" sz="3600" dirty="0">
                <a:solidFill>
                  <a:srgbClr val="FF0000"/>
                </a:solidFill>
                <a:ea typeface="ＭＳ Ｐゴシック" charset="0"/>
                <a:cs typeface="Arial" panose="020B0604020202020204" pitchFamily="34" charset="0"/>
              </a:rPr>
              <a:t>4. الصفات الإيجابية</a:t>
            </a:r>
          </a:p>
          <a:p>
            <a:pPr marL="812800" indent="-812800" algn="r" eaLnBrk="1" hangingPunct="1">
              <a:lnSpc>
                <a:spcPct val="80000"/>
              </a:lnSpc>
              <a:buFontTx/>
              <a:buNone/>
            </a:pPr>
            <a:r>
              <a:rPr lang="ar-JO" dirty="0">
                <a:solidFill>
                  <a:schemeClr val="tx2"/>
                </a:solidFill>
                <a:ea typeface="ＭＳ Ｐゴシック" charset="0"/>
                <a:cs typeface="Arial" panose="020B0604020202020204" pitchFamily="34" charset="0"/>
              </a:rPr>
              <a:t>أ. مضياف         (ن)    </a:t>
            </a:r>
            <a:endParaRPr lang="en-US" dirty="0">
              <a:solidFill>
                <a:schemeClr val="tx2"/>
              </a:solidFill>
              <a:ea typeface="ＭＳ Ｐゴシック" charset="0"/>
              <a:cs typeface="Arial" panose="020B0604020202020204" pitchFamily="34" charset="0"/>
            </a:endParaRPr>
          </a:p>
          <a:p>
            <a:pPr marL="1168400" lvl="1" indent="-711200" algn="r" eaLnBrk="1" hangingPunct="1">
              <a:lnSpc>
                <a:spcPct val="80000"/>
              </a:lnSpc>
              <a:buNone/>
            </a:pPr>
            <a:r>
              <a:rPr lang="ar-JO" sz="3200" dirty="0">
                <a:ea typeface="ＭＳ Ｐゴシック" charset="0"/>
                <a:cs typeface="Arial" panose="020B0604020202020204" pitchFamily="34" charset="0"/>
              </a:rPr>
              <a:t>ب. متعقل         (ن)</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ت. ممتحن          (ش)</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ث. مخلص         (ش)</a:t>
            </a:r>
            <a:endParaRPr lang="en-US" sz="3000" dirty="0">
              <a:ea typeface="ＭＳ Ｐゴシック" charset="0"/>
              <a:cs typeface="Arial" panose="020B0604020202020204" pitchFamily="34" charset="0"/>
            </a:endParaRPr>
          </a:p>
          <a:p>
            <a:pPr marL="812800" indent="-812800" algn="r" eaLnBrk="1" hangingPunct="1">
              <a:lnSpc>
                <a:spcPct val="80000"/>
              </a:lnSpc>
              <a:buNone/>
            </a:pPr>
            <a:endParaRPr lang="en-US" sz="3400" dirty="0">
              <a:ea typeface="ＭＳ Ｐゴシック" charset="0"/>
              <a:cs typeface="Arial" panose="020B0604020202020204" pitchFamily="34" charset="0"/>
            </a:endParaRPr>
          </a:p>
          <a:p>
            <a:pPr marL="812800" indent="-812800" algn="r" eaLnBrk="1" hangingPunct="1">
              <a:lnSpc>
                <a:spcPct val="80000"/>
              </a:lnSpc>
              <a:buNone/>
            </a:pPr>
            <a:r>
              <a:rPr lang="ar-JO" sz="3400" dirty="0">
                <a:solidFill>
                  <a:srgbClr val="FF0000"/>
                </a:solidFill>
                <a:ea typeface="ＭＳ Ｐゴシック" charset="0"/>
                <a:cs typeface="Arial" panose="020B0604020202020204" pitchFamily="34" charset="0"/>
              </a:rPr>
              <a:t>5</a:t>
            </a:r>
            <a:r>
              <a:rPr lang="ar-JO" sz="3600" dirty="0">
                <a:solidFill>
                  <a:srgbClr val="FF0000"/>
                </a:solidFill>
                <a:ea typeface="ＭＳ Ｐゴシック" charset="0"/>
                <a:cs typeface="Arial" panose="020B0604020202020204" pitchFamily="34" charset="0"/>
              </a:rPr>
              <a:t>. قابل للتعلم       </a:t>
            </a:r>
            <a:r>
              <a:rPr lang="ar-JO" sz="3600" dirty="0">
                <a:ea typeface="ＭＳ Ｐゴシック" charset="0"/>
                <a:cs typeface="Arial" panose="020B0604020202020204" pitchFamily="34" charset="0"/>
              </a:rPr>
              <a:t>(ن)</a:t>
            </a:r>
            <a:r>
              <a:rPr lang="ar-JO"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3829" y="2996952"/>
            <a:ext cx="1938338"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6"/>
          <p:cNvSpPr>
            <a:spLocks noGrp="1" noChangeArrowheads="1"/>
          </p:cNvSpPr>
          <p:nvPr>
            <p:ph type="title"/>
          </p:nvPr>
        </p:nvSpPr>
        <p:spPr>
          <a:xfrm>
            <a:off x="2029" y="482352"/>
            <a:ext cx="92202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8373323" y="753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226</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0" y="457200"/>
            <a:ext cx="9296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المبادئ</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الروحية</a:t>
            </a:r>
            <a:endParaRPr lang="en-US" b="1" dirty="0">
              <a:latin typeface="Arial" panose="020B0604020202020204" pitchFamily="34" charset="0"/>
              <a:ea typeface="ＭＳ Ｐゴシック" charset="0"/>
              <a:cs typeface="Arial" panose="020B0604020202020204" pitchFamily="34" charset="0"/>
            </a:endParaRPr>
          </a:p>
        </p:txBody>
      </p:sp>
      <p:sp>
        <p:nvSpPr>
          <p:cNvPr id="307202" name="Rectangle 3"/>
          <p:cNvSpPr>
            <a:spLocks noGrp="1" noChangeArrowheads="1"/>
          </p:cNvSpPr>
          <p:nvPr>
            <p:ph type="body" idx="1"/>
          </p:nvPr>
        </p:nvSpPr>
        <p:spPr>
          <a:xfrm>
            <a:off x="250825" y="1773238"/>
            <a:ext cx="8893175" cy="4876800"/>
          </a:xfrm>
        </p:spPr>
        <p:txBody>
          <a:bodyPr/>
          <a:lstStyle/>
          <a:p>
            <a:pPr marL="479425" indent="-477838" algn="r" eaLnBrk="1" hangingPunct="1">
              <a:lnSpc>
                <a:spcPct val="80000"/>
              </a:lnSpc>
              <a:buNone/>
            </a:pPr>
            <a:r>
              <a:rPr lang="ar-JO" sz="2400" dirty="0">
                <a:ea typeface="ＭＳ Ｐゴシック" charset="0"/>
                <a:cs typeface="Arial" panose="020B0604020202020204" pitchFamily="34" charset="0"/>
              </a:rPr>
              <a:t>1. هذه المؤهلات مرتبطة </a:t>
            </a:r>
            <a:r>
              <a:rPr lang="ar-JO" sz="2400" dirty="0">
                <a:solidFill>
                  <a:srgbClr val="3E2DF9"/>
                </a:solidFill>
                <a:ea typeface="ＭＳ Ｐゴシック" charset="0"/>
                <a:cs typeface="Arial" panose="020B0604020202020204" pitchFamily="34" charset="0"/>
              </a:rPr>
              <a:t>بالرجال </a:t>
            </a:r>
            <a:r>
              <a:rPr lang="ar-JO" sz="2400" dirty="0">
                <a:ea typeface="ＭＳ Ｐゴシック" charset="0"/>
                <a:cs typeface="Arial" panose="020B0604020202020204" pitchFamily="34" charset="0"/>
              </a:rPr>
              <a:t>فقط</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2. كل المؤهلات </a:t>
            </a:r>
            <a:r>
              <a:rPr lang="ar-JO" sz="2400" dirty="0">
                <a:solidFill>
                  <a:srgbClr val="3E2DF9"/>
                </a:solidFill>
                <a:ea typeface="ＭＳ Ｐゴシック" charset="0"/>
                <a:cs typeface="Arial" panose="020B0604020202020204" pitchFamily="34" charset="0"/>
              </a:rPr>
              <a:t>أساسية وبأهمية متساوية</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3. المؤهلات مرتبطة </a:t>
            </a:r>
            <a:r>
              <a:rPr lang="ar-JO" sz="2400" dirty="0">
                <a:solidFill>
                  <a:srgbClr val="3E2DF9"/>
                </a:solidFill>
                <a:ea typeface="ＭＳ Ｐゴシック" charset="0"/>
                <a:cs typeface="Arial" panose="020B0604020202020204" pitchFamily="34" charset="0"/>
              </a:rPr>
              <a:t>بالحياة الحالية </a:t>
            </a:r>
            <a:r>
              <a:rPr lang="ar-JO" sz="2400" dirty="0">
                <a:ea typeface="ＭＳ Ｐゴシック" charset="0"/>
                <a:cs typeface="Arial" panose="020B0604020202020204" pitchFamily="34" charset="0"/>
              </a:rPr>
              <a:t>للقائد</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4. من هم؟ </a:t>
            </a:r>
            <a:r>
              <a:rPr lang="ar-JO" sz="2400" dirty="0">
                <a:solidFill>
                  <a:srgbClr val="3E2DF9"/>
                </a:solidFill>
                <a:ea typeface="ＭＳ Ｐゴシック" charset="0"/>
                <a:cs typeface="Arial" panose="020B0604020202020204" pitchFamily="34" charset="0"/>
              </a:rPr>
              <a:t>النظار </a:t>
            </a:r>
            <a:r>
              <a:rPr lang="ar-JO" sz="2400" dirty="0">
                <a:ea typeface="ＭＳ Ｐゴシック" charset="0"/>
                <a:cs typeface="Arial" panose="020B0604020202020204" pitchFamily="34" charset="0"/>
              </a:rPr>
              <a:t>(الشيوخ، الأساقفة، القسس) و</a:t>
            </a:r>
            <a:r>
              <a:rPr lang="ar-JO" sz="2400" dirty="0">
                <a:solidFill>
                  <a:srgbClr val="3E2DF9"/>
                </a:solidFill>
                <a:ea typeface="ＭＳ Ｐゴシック" charset="0"/>
                <a:cs typeface="Arial" panose="020B0604020202020204" pitchFamily="34" charset="0"/>
              </a:rPr>
              <a:t>الشمامسة</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5. إذا فشل القائد عليه أن </a:t>
            </a:r>
            <a:r>
              <a:rPr lang="ar-JO" sz="2400" dirty="0">
                <a:solidFill>
                  <a:srgbClr val="3E2DF9"/>
                </a:solidFill>
                <a:ea typeface="ＭＳ Ｐゴシック" charset="0"/>
                <a:cs typeface="Arial" panose="020B0604020202020204" pitchFamily="34" charset="0"/>
              </a:rPr>
              <a:t>ينسحب</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6. تؤكد المؤهلات على أهمية </a:t>
            </a:r>
            <a:r>
              <a:rPr lang="ar-JO" sz="2400" dirty="0">
                <a:solidFill>
                  <a:srgbClr val="3E2DF9"/>
                </a:solidFill>
                <a:ea typeface="ＭＳ Ｐゴシック" charset="0"/>
                <a:cs typeface="Arial" panose="020B0604020202020204" pitchFamily="34" charset="0"/>
              </a:rPr>
              <a:t>الشخصية</a:t>
            </a:r>
            <a:r>
              <a:rPr lang="ar-JO" sz="2400" dirty="0">
                <a:ea typeface="ＭＳ Ｐゴシック" charset="0"/>
                <a:cs typeface="Arial" panose="020B0604020202020204" pitchFamily="34" charset="0"/>
              </a:rPr>
              <a:t> أكثر من القدرات (سمتان فقط تتضمن القدرات)</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7. تؤكد على </a:t>
            </a:r>
            <a:r>
              <a:rPr lang="ar-JO" sz="2400" dirty="0">
                <a:solidFill>
                  <a:srgbClr val="3E2DF9"/>
                </a:solidFill>
                <a:ea typeface="ＭＳ Ｐゴシック" charset="0"/>
                <a:cs typeface="Arial" panose="020B0604020202020204" pitchFamily="34" charset="0"/>
              </a:rPr>
              <a:t>إدارة البيت </a:t>
            </a:r>
            <a:r>
              <a:rPr lang="ar-JO" sz="2400" dirty="0">
                <a:ea typeface="ＭＳ Ｐゴシック" charset="0"/>
                <a:cs typeface="Arial" panose="020B0604020202020204" pitchFamily="34" charset="0"/>
              </a:rPr>
              <a:t>أهم من العمل</a:t>
            </a:r>
            <a:endParaRPr lang="en-US" sz="2400" dirty="0">
              <a:ea typeface="ＭＳ Ｐゴシック" charset="0"/>
              <a:cs typeface="Arial" panose="020B0604020202020204" pitchFamily="34" charset="0"/>
            </a:endParaRPr>
          </a:p>
          <a:p>
            <a:pPr marL="479425" indent="-477838" eaLnBrk="1" hangingPunct="1">
              <a:lnSpc>
                <a:spcPct val="80000"/>
              </a:lnSpc>
              <a:buFontTx/>
              <a:buNone/>
            </a:pPr>
            <a:endParaRPr lang="en-US" sz="2400" dirty="0">
              <a:ea typeface="ＭＳ Ｐゴシック" charset="0"/>
              <a:cs typeface="Arial" panose="020B0604020202020204" pitchFamily="34" charset="0"/>
            </a:endParaRPr>
          </a:p>
          <a:p>
            <a:pPr marL="479425" indent="-477838" algn="r" eaLnBrk="1" hangingPunct="1">
              <a:lnSpc>
                <a:spcPct val="80000"/>
              </a:lnSpc>
              <a:buFontTx/>
              <a:buNone/>
            </a:pPr>
            <a:r>
              <a:rPr lang="ar-JO" sz="2400" dirty="0">
                <a:ea typeface="ＭＳ Ｐゴシック" charset="0"/>
                <a:cs typeface="Arial" panose="020B0604020202020204" pitchFamily="34" charset="0"/>
              </a:rPr>
              <a:t>يجب أن يكونوا مؤهلين حتى :</a:t>
            </a:r>
            <a:endParaRPr lang="en-US" sz="2400" dirty="0">
              <a:solidFill>
                <a:srgbClr val="3E2DF9"/>
              </a:solidFill>
              <a:ea typeface="ＭＳ Ｐゴシック" charset="0"/>
              <a:cs typeface="Arial" panose="020B0604020202020204" pitchFamily="34" charset="0"/>
            </a:endParaRPr>
          </a:p>
          <a:p>
            <a:pPr marL="479425" lvl="1" indent="-477838" algn="r" eaLnBrk="1" hangingPunct="1">
              <a:lnSpc>
                <a:spcPct val="80000"/>
              </a:lnSpc>
              <a:buNone/>
            </a:pPr>
            <a:r>
              <a:rPr lang="ar-JO" sz="2400" dirty="0">
                <a:ea typeface="ＭＳ Ｐゴシック" charset="0"/>
                <a:cs typeface="Arial" panose="020B0604020202020204" pitchFamily="34" charset="0"/>
              </a:rPr>
              <a:t>1. يمكنهم تقديم </a:t>
            </a:r>
            <a:r>
              <a:rPr lang="ar-JO" sz="2400" dirty="0">
                <a:solidFill>
                  <a:srgbClr val="3E2DF9"/>
                </a:solidFill>
                <a:ea typeface="ＭＳ Ｐゴシック" charset="0"/>
                <a:cs typeface="Arial" panose="020B0604020202020204" pitchFamily="34" charset="0"/>
              </a:rPr>
              <a:t>توجيه إلهي</a:t>
            </a:r>
            <a:endParaRPr lang="en-US" sz="2400" dirty="0">
              <a:ea typeface="ＭＳ Ｐゴシック" charset="0"/>
              <a:cs typeface="Arial" panose="020B0604020202020204" pitchFamily="34" charset="0"/>
            </a:endParaRPr>
          </a:p>
          <a:p>
            <a:pPr marL="479425" lvl="1" indent="-477838" algn="r" eaLnBrk="1" hangingPunct="1">
              <a:lnSpc>
                <a:spcPct val="80000"/>
              </a:lnSpc>
              <a:buFontTx/>
              <a:buNone/>
            </a:pPr>
            <a:r>
              <a:rPr lang="ar-JO" sz="2400" dirty="0">
                <a:ea typeface="ＭＳ Ｐゴシック" charset="0"/>
                <a:cs typeface="Arial" panose="020B0604020202020204" pitchFamily="34" charset="0"/>
              </a:rPr>
              <a:t>2. تستطيع الكنيسة </a:t>
            </a:r>
            <a:r>
              <a:rPr lang="ar-JO" sz="2400" dirty="0">
                <a:solidFill>
                  <a:srgbClr val="3E2DF9"/>
                </a:solidFill>
                <a:ea typeface="ＭＳ Ｐゴシック" charset="0"/>
                <a:cs typeface="Arial" panose="020B0604020202020204" pitchFamily="34" charset="0"/>
              </a:rPr>
              <a:t>تجنب المشاكل </a:t>
            </a:r>
            <a:r>
              <a:rPr lang="ar-JO" sz="2400" dirty="0">
                <a:ea typeface="ＭＳ Ｐゴシック" charset="0"/>
                <a:cs typeface="Arial" panose="020B0604020202020204" pitchFamily="34" charset="0"/>
              </a:rPr>
              <a:t>التي تأتي من قادة سيئين أو حمقى</a:t>
            </a:r>
            <a:endParaRPr lang="en-US" sz="2400" dirty="0">
              <a:ea typeface="ＭＳ Ｐゴシック" charset="0"/>
              <a:cs typeface="Arial" panose="020B0604020202020204" pitchFamily="34" charset="0"/>
            </a:endParaRPr>
          </a:p>
        </p:txBody>
      </p:sp>
      <p:sp>
        <p:nvSpPr>
          <p:cNvPr id="307203"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ar-JO" sz="5400" dirty="0">
                <a:solidFill>
                  <a:schemeClr val="bg1"/>
                </a:solidFill>
                <a:ea typeface="ＭＳ Ｐゴシック" charset="0"/>
              </a:rPr>
              <a:t>1. السلطة النهائية في الكنيسة المحلية تعود إلى</a:t>
            </a:r>
            <a:br>
              <a:rPr lang="en-US" sz="5400" dirty="0">
                <a:solidFill>
                  <a:schemeClr val="bg1"/>
                </a:solidFill>
                <a:ea typeface="ＭＳ Ｐゴシック" charset="0"/>
              </a:rPr>
            </a:br>
            <a:r>
              <a:rPr lang="ar-JO" sz="5400" dirty="0">
                <a:ea typeface="ＭＳ Ｐゴシック" charset="0"/>
              </a:rPr>
              <a:t>جماعة المؤمنين</a:t>
            </a:r>
            <a:endParaRPr lang="en-US" sz="5400" u="sng" dirty="0">
              <a:solidFill>
                <a:schemeClr val="tx1"/>
              </a:solidFill>
              <a:ea typeface="ＭＳ Ｐゴシック" charset="0"/>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ar-JO" sz="5400" dirty="0">
                <a:ea typeface="ＭＳ Ｐゴシック" charset="0"/>
              </a:rPr>
              <a:t>سلطة الجماعة</a:t>
            </a:r>
            <a:endParaRPr lang="en-US" sz="5400" u="sng" dirty="0">
              <a:solidFill>
                <a:schemeClr val="tx1"/>
              </a:solidFill>
              <a:ea typeface="ＭＳ Ｐゴシック" charset="0"/>
            </a:endParaRPr>
          </a:p>
        </p:txBody>
      </p:sp>
      <p:sp>
        <p:nvSpPr>
          <p:cNvPr id="340996" name="Text Box 4"/>
          <p:cNvSpPr txBox="1">
            <a:spLocks noChangeArrowheads="1"/>
          </p:cNvSpPr>
          <p:nvPr/>
        </p:nvSpPr>
        <p:spPr bwMode="auto">
          <a:xfrm>
            <a:off x="381000" y="1295400"/>
            <a:ext cx="8534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التأديب</a:t>
            </a: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الكنسي (مت 18: 17)</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 للكنيسة</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7" name="Text Box 5"/>
          <p:cNvSpPr txBox="1">
            <a:spLocks noChangeArrowheads="1"/>
          </p:cNvSpPr>
          <p:nvPr/>
        </p:nvSpPr>
        <p:spPr bwMode="auto">
          <a:xfrm>
            <a:off x="381000" y="2736850"/>
            <a:ext cx="8534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اختيار</a:t>
            </a: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القادة (أع 6: 3)</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اختاروا منكم</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8" name="Text Box 6"/>
          <p:cNvSpPr txBox="1">
            <a:spLocks noChangeArrowheads="1"/>
          </p:cNvSpPr>
          <p:nvPr/>
        </p:nvSpPr>
        <p:spPr bwMode="auto">
          <a:xfrm>
            <a:off x="381000" y="4116388"/>
            <a:ext cx="85344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المحافظة على </a:t>
            </a:r>
            <a:r>
              <a:rPr kumimoji="0" lang="ar-JO" sz="32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العقيدة</a:t>
            </a: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السليمة</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تسلمت من الرب ما سلمتكم أنا أيضاً (1 كو 11: 23)</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الأحباء امتحنوا الأرواح (1 يو 4: 1)</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تجتهدوا لأجل الإيمان (يهوذا 3)</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8951" name="Text Box 7"/>
          <p:cNvSpPr txBox="1">
            <a:spLocks noChangeArrowheads="1"/>
          </p:cNvSpPr>
          <p:nvPr/>
        </p:nvSpPr>
        <p:spPr bwMode="auto">
          <a:xfrm>
            <a:off x="7812361" y="0"/>
            <a:ext cx="13316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موجود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ar-JO" dirty="0">
                <a:latin typeface="Arial" panose="020B0604020202020204" pitchFamily="34" charset="0"/>
                <a:cs typeface="Arial" panose="020B0604020202020204" pitchFamily="34" charset="0"/>
              </a:rPr>
              <a:t>هيكلية       الكنيسة      الأسقفية</a:t>
            </a:r>
            <a:br>
              <a:rPr kumimoji="0" lang="en-US" dirty="0">
                <a:latin typeface="Arial" panose="020B0604020202020204" pitchFamily="34" charset="0"/>
                <a:cs typeface="Arial" panose="020B0604020202020204" pitchFamily="34" charset="0"/>
              </a:rPr>
            </a:br>
            <a:r>
              <a:rPr kumimoji="0" lang="en-US" dirty="0">
                <a:latin typeface="Arial" panose="020B0604020202020204" pitchFamily="34" charset="0"/>
                <a:cs typeface="Arial" panose="020B0604020202020204" pitchFamily="34" charset="0"/>
              </a:rPr>
              <a:t>(</a:t>
            </a:r>
            <a:r>
              <a:rPr kumimoji="0" lang="ar-JO" dirty="0">
                <a:latin typeface="Arial" panose="020B0604020202020204" pitchFamily="34" charset="0"/>
                <a:cs typeface="Arial" panose="020B0604020202020204" pitchFamily="34" charset="0"/>
              </a:rPr>
              <a:t>مبسط</a:t>
            </a:r>
            <a:r>
              <a:rPr kumimoji="0" lang="en-US" dirty="0">
                <a:latin typeface="Arial" panose="020B0604020202020204" pitchFamily="34" charset="0"/>
                <a:cs typeface="Arial" panose="020B0604020202020204" pitchFamily="34" charset="0"/>
              </a:rPr>
              <a:t>)</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Text Box 7"/>
          <p:cNvSpPr txBox="1">
            <a:spLocks noChangeArrowheads="1"/>
          </p:cNvSpPr>
          <p:nvPr/>
        </p:nvSpPr>
        <p:spPr bwMode="auto">
          <a:xfrm>
            <a:off x="4876799" y="2209800"/>
            <a:ext cx="1762125"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الأسقف</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6" name="Text Box 8"/>
          <p:cNvSpPr txBox="1">
            <a:spLocks noChangeArrowheads="1"/>
          </p:cNvSpPr>
          <p:nvPr/>
        </p:nvSpPr>
        <p:spPr bwMode="auto">
          <a:xfrm>
            <a:off x="5116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098" name="Text Box 10"/>
          <p:cNvSpPr txBox="1">
            <a:spLocks noChangeArrowheads="1"/>
          </p:cNvSpPr>
          <p:nvPr/>
        </p:nvSpPr>
        <p:spPr bwMode="auto">
          <a:xfrm>
            <a:off x="4956174" y="5584825"/>
            <a:ext cx="1682749"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1" name="Text Box 13"/>
          <p:cNvSpPr txBox="1">
            <a:spLocks noChangeArrowheads="1"/>
          </p:cNvSpPr>
          <p:nvPr/>
        </p:nvSpPr>
        <p:spPr bwMode="auto">
          <a:xfrm>
            <a:off x="457200" y="3352800"/>
            <a:ext cx="1428596" cy="224676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الأنجليكان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اللوثريون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الميثودست</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الكاثوليك</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06" name="Text Box 18"/>
          <p:cNvSpPr txBox="1">
            <a:spLocks noChangeArrowheads="1"/>
          </p:cNvSpPr>
          <p:nvPr/>
        </p:nvSpPr>
        <p:spPr bwMode="auto">
          <a:xfrm>
            <a:off x="7227887" y="5584825"/>
            <a:ext cx="1715927"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7" name="Text Box 19"/>
          <p:cNvSpPr txBox="1">
            <a:spLocks noChangeArrowheads="1"/>
          </p:cNvSpPr>
          <p:nvPr/>
        </p:nvSpPr>
        <p:spPr bwMode="auto">
          <a:xfrm>
            <a:off x="6996112" y="4308475"/>
            <a:ext cx="210819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1" name="Text Box 23"/>
          <p:cNvSpPr txBox="1">
            <a:spLocks noChangeArrowheads="1"/>
          </p:cNvSpPr>
          <p:nvPr/>
        </p:nvSpPr>
        <p:spPr bwMode="auto">
          <a:xfrm>
            <a:off x="2830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13" name="Text Box 25"/>
          <p:cNvSpPr txBox="1">
            <a:spLocks noChangeArrowheads="1"/>
          </p:cNvSpPr>
          <p:nvPr/>
        </p:nvSpPr>
        <p:spPr bwMode="auto">
          <a:xfrm>
            <a:off x="2670174" y="5584825"/>
            <a:ext cx="1685801"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4" name="Text Box 26"/>
          <p:cNvSpPr txBox="1">
            <a:spLocks noChangeArrowheads="1"/>
          </p:cNvSpPr>
          <p:nvPr/>
        </p:nvSpPr>
        <p:spPr bwMode="auto">
          <a:xfrm>
            <a:off x="2438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4" name="Text Box 16"/>
          <p:cNvSpPr txBox="1">
            <a:spLocks noChangeArrowheads="1"/>
          </p:cNvSpPr>
          <p:nvPr/>
        </p:nvSpPr>
        <p:spPr bwMode="auto">
          <a:xfrm>
            <a:off x="7388224" y="3317875"/>
            <a:ext cx="135556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1" name="Text Box 5"/>
          <p:cNvSpPr txBox="1">
            <a:spLocks noChangeArrowheads="1"/>
          </p:cNvSpPr>
          <p:nvPr/>
        </p:nvSpPr>
        <p:spPr bwMode="auto">
          <a:xfrm>
            <a:off x="6243637" y="57531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2" name="Text Box 6"/>
          <p:cNvSpPr txBox="1">
            <a:spLocks noChangeArrowheads="1"/>
          </p:cNvSpPr>
          <p:nvPr/>
        </p:nvSpPr>
        <p:spPr bwMode="auto">
          <a:xfrm>
            <a:off x="6449262" y="38671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5" name="Text Box 9"/>
          <p:cNvSpPr txBox="1">
            <a:spLocks noChangeArrowheads="1"/>
          </p:cNvSpPr>
          <p:nvPr/>
        </p:nvSpPr>
        <p:spPr bwMode="auto">
          <a:xfrm>
            <a:off x="38115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6" name="Text Box 10"/>
          <p:cNvSpPr txBox="1">
            <a:spLocks noChangeArrowheads="1"/>
          </p:cNvSpPr>
          <p:nvPr/>
        </p:nvSpPr>
        <p:spPr bwMode="auto">
          <a:xfrm>
            <a:off x="4017212"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9" name="Text Box 13"/>
          <p:cNvSpPr txBox="1">
            <a:spLocks noChangeArrowheads="1"/>
          </p:cNvSpPr>
          <p:nvPr/>
        </p:nvSpPr>
        <p:spPr bwMode="auto">
          <a:xfrm>
            <a:off x="13604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0" name="Text Box 14"/>
          <p:cNvSpPr txBox="1">
            <a:spLocks noChangeArrowheads="1"/>
          </p:cNvSpPr>
          <p:nvPr/>
        </p:nvSpPr>
        <p:spPr bwMode="auto">
          <a:xfrm>
            <a:off x="1566114"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1" name="Text Box 15"/>
          <p:cNvSpPr txBox="1">
            <a:spLocks noChangeArrowheads="1"/>
          </p:cNvSpPr>
          <p:nvPr/>
        </p:nvSpPr>
        <p:spPr bwMode="auto">
          <a:xfrm>
            <a:off x="836613" y="1219200"/>
            <a:ext cx="7551737"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ar-JO" dirty="0">
                <a:solidFill>
                  <a:schemeClr val="bg1"/>
                </a:solidFill>
                <a:ea typeface="ＭＳ Ｐゴシック" charset="0"/>
              </a:rPr>
              <a:t>الهيكل المشيخي السفلي</a:t>
            </a:r>
            <a:endParaRPr lang="en-US" dirty="0">
              <a:solidFill>
                <a:schemeClr val="bg1"/>
              </a:solidFill>
              <a:ea typeface="ＭＳ Ｐゴシック" charset="0"/>
            </a:endParaRP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6413185" y="22733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39811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4"/>
          <p:cNvSpPr txBox="1">
            <a:spLocks noChangeArrowheads="1"/>
          </p:cNvSpPr>
          <p:nvPr/>
        </p:nvSpPr>
        <p:spPr bwMode="auto">
          <a:xfrm>
            <a:off x="15300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0" name="Text Box 6"/>
          <p:cNvSpPr txBox="1">
            <a:spLocks noChangeArrowheads="1"/>
          </p:cNvSpPr>
          <p:nvPr/>
        </p:nvSpPr>
        <p:spPr bwMode="auto">
          <a:xfrm>
            <a:off x="1676400" y="1371600"/>
            <a:ext cx="58674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193" name="Text Box 9"/>
          <p:cNvSpPr txBox="1">
            <a:spLocks noChangeArrowheads="1"/>
          </p:cNvSpPr>
          <p:nvPr/>
        </p:nvSpPr>
        <p:spPr bwMode="auto">
          <a:xfrm>
            <a:off x="7835900" y="5943600"/>
            <a:ext cx="958850"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098" name="Text Box 10"/>
          <p:cNvSpPr txBox="1">
            <a:spLocks noChangeArrowheads="1"/>
          </p:cNvSpPr>
          <p:nvPr/>
        </p:nvSpPr>
        <p:spPr bwMode="auto">
          <a:xfrm>
            <a:off x="7905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195" name="Text Box 11"/>
          <p:cNvSpPr txBox="1">
            <a:spLocks noChangeArrowheads="1"/>
          </p:cNvSpPr>
          <p:nvPr/>
        </p:nvSpPr>
        <p:spPr bwMode="auto">
          <a:xfrm>
            <a:off x="762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0" name="Text Box 16"/>
          <p:cNvSpPr txBox="1">
            <a:spLocks noChangeArrowheads="1"/>
          </p:cNvSpPr>
          <p:nvPr/>
        </p:nvSpPr>
        <p:spPr bwMode="auto">
          <a:xfrm>
            <a:off x="6324600" y="597535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5" name="Text Box 17"/>
          <p:cNvSpPr txBox="1">
            <a:spLocks noChangeArrowheads="1"/>
          </p:cNvSpPr>
          <p:nvPr/>
        </p:nvSpPr>
        <p:spPr bwMode="auto">
          <a:xfrm>
            <a:off x="6394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4" name="Text Box 20"/>
          <p:cNvSpPr txBox="1">
            <a:spLocks noChangeArrowheads="1"/>
          </p:cNvSpPr>
          <p:nvPr/>
        </p:nvSpPr>
        <p:spPr bwMode="auto">
          <a:xfrm>
            <a:off x="4800600" y="5975350"/>
            <a:ext cx="955674"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9" name="Text Box 21"/>
          <p:cNvSpPr txBox="1">
            <a:spLocks noChangeArrowheads="1"/>
          </p:cNvSpPr>
          <p:nvPr/>
        </p:nvSpPr>
        <p:spPr bwMode="auto">
          <a:xfrm>
            <a:off x="4870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8" name="Text Box 24"/>
          <p:cNvSpPr txBox="1">
            <a:spLocks noChangeArrowheads="1"/>
          </p:cNvSpPr>
          <p:nvPr/>
        </p:nvSpPr>
        <p:spPr bwMode="auto">
          <a:xfrm>
            <a:off x="3263900" y="594360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3" name="Text Box 25"/>
          <p:cNvSpPr txBox="1">
            <a:spLocks noChangeArrowheads="1"/>
          </p:cNvSpPr>
          <p:nvPr/>
        </p:nvSpPr>
        <p:spPr bwMode="auto">
          <a:xfrm>
            <a:off x="3333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2" name="Text Box 28"/>
          <p:cNvSpPr txBox="1">
            <a:spLocks noChangeArrowheads="1"/>
          </p:cNvSpPr>
          <p:nvPr/>
        </p:nvSpPr>
        <p:spPr bwMode="auto">
          <a:xfrm>
            <a:off x="1752600" y="5975350"/>
            <a:ext cx="96043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7" name="Text Box 29"/>
          <p:cNvSpPr txBox="1">
            <a:spLocks noChangeArrowheads="1"/>
          </p:cNvSpPr>
          <p:nvPr/>
        </p:nvSpPr>
        <p:spPr bwMode="auto">
          <a:xfrm>
            <a:off x="1822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6" name="Text Box 32"/>
          <p:cNvSpPr txBox="1">
            <a:spLocks noChangeArrowheads="1"/>
          </p:cNvSpPr>
          <p:nvPr/>
        </p:nvSpPr>
        <p:spPr bwMode="auto">
          <a:xfrm>
            <a:off x="228600" y="5975350"/>
            <a:ext cx="100488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21" name="Text Box 33"/>
          <p:cNvSpPr txBox="1">
            <a:spLocks noChangeArrowheads="1"/>
          </p:cNvSpPr>
          <p:nvPr/>
        </p:nvSpPr>
        <p:spPr bwMode="auto">
          <a:xfrm>
            <a:off x="298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218" name="Text Box 34"/>
          <p:cNvSpPr txBox="1">
            <a:spLocks noChangeArrowheads="1"/>
          </p:cNvSpPr>
          <p:nvPr/>
        </p:nvSpPr>
        <p:spPr bwMode="auto">
          <a:xfrm>
            <a:off x="45720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الأوسط</a:t>
            </a:r>
            <a:endParaRPr lang="en-US" dirty="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0" name="Text Box 10"/>
          <p:cNvSpPr txBox="1">
            <a:spLocks noChangeArrowheads="1"/>
          </p:cNvSpPr>
          <p:nvPr/>
        </p:nvSpPr>
        <p:spPr bwMode="auto">
          <a:xfrm>
            <a:off x="7931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3" name="Text Box 17"/>
          <p:cNvSpPr txBox="1">
            <a:spLocks noChangeArrowheads="1"/>
          </p:cNvSpPr>
          <p:nvPr/>
        </p:nvSpPr>
        <p:spPr bwMode="auto">
          <a:xfrm>
            <a:off x="6420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4" name="Text Box 21"/>
          <p:cNvSpPr txBox="1">
            <a:spLocks noChangeArrowheads="1"/>
          </p:cNvSpPr>
          <p:nvPr/>
        </p:nvSpPr>
        <p:spPr bwMode="auto">
          <a:xfrm>
            <a:off x="4896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5" name="Text Box 25"/>
          <p:cNvSpPr txBox="1">
            <a:spLocks noChangeArrowheads="1"/>
          </p:cNvSpPr>
          <p:nvPr/>
        </p:nvSpPr>
        <p:spPr bwMode="auto">
          <a:xfrm>
            <a:off x="3359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6" name="Text Box 29"/>
          <p:cNvSpPr txBox="1">
            <a:spLocks noChangeArrowheads="1"/>
          </p:cNvSpPr>
          <p:nvPr/>
        </p:nvSpPr>
        <p:spPr bwMode="auto">
          <a:xfrm>
            <a:off x="1848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7" name="Text Box 33"/>
          <p:cNvSpPr txBox="1">
            <a:spLocks noChangeArrowheads="1"/>
          </p:cNvSpPr>
          <p:nvPr/>
        </p:nvSpPr>
        <p:spPr bwMode="auto">
          <a:xfrm>
            <a:off x="324101"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46331"/>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 العام</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35" name="Text Box 1027"/>
          <p:cNvSpPr txBox="1">
            <a:spLocks noChangeArrowheads="1"/>
          </p:cNvSpPr>
          <p:nvPr/>
        </p:nvSpPr>
        <p:spPr bwMode="auto">
          <a:xfrm>
            <a:off x="152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39" name="Text Box 1031"/>
          <p:cNvSpPr txBox="1">
            <a:spLocks noChangeArrowheads="1"/>
          </p:cNvSpPr>
          <p:nvPr/>
        </p:nvSpPr>
        <p:spPr bwMode="auto">
          <a:xfrm>
            <a:off x="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7144" name="Text Box 1032"/>
          <p:cNvSpPr txBox="1">
            <a:spLocks noChangeArrowheads="1"/>
          </p:cNvSpPr>
          <p:nvPr/>
        </p:nvSpPr>
        <p:spPr bwMode="auto">
          <a:xfrm>
            <a:off x="12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الأعلى</a:t>
            </a:r>
            <a:endParaRPr lang="en-US" dirty="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47" name="Text Box 1039"/>
          <p:cNvSpPr txBox="1">
            <a:spLocks noChangeArrowheads="1"/>
          </p:cNvSpPr>
          <p:nvPr/>
        </p:nvSpPr>
        <p:spPr bwMode="auto">
          <a:xfrm>
            <a:off x="74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52" name="Text Box 1040"/>
          <p:cNvSpPr txBox="1">
            <a:spLocks noChangeArrowheads="1"/>
          </p:cNvSpPr>
          <p:nvPr/>
        </p:nvSpPr>
        <p:spPr bwMode="auto">
          <a:xfrm>
            <a:off x="76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2" name="Text Box 1044"/>
          <p:cNvSpPr txBox="1">
            <a:spLocks noChangeArrowheads="1"/>
          </p:cNvSpPr>
          <p:nvPr/>
        </p:nvSpPr>
        <p:spPr bwMode="auto">
          <a:xfrm>
            <a:off x="151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57" name="Text Box 1045"/>
          <p:cNvSpPr txBox="1">
            <a:spLocks noChangeArrowheads="1"/>
          </p:cNvSpPr>
          <p:nvPr/>
        </p:nvSpPr>
        <p:spPr bwMode="auto">
          <a:xfrm>
            <a:off x="152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54" name="Text Box 1046"/>
          <p:cNvSpPr txBox="1">
            <a:spLocks noChangeArrowheads="1"/>
          </p:cNvSpPr>
          <p:nvPr/>
        </p:nvSpPr>
        <p:spPr bwMode="auto">
          <a:xfrm>
            <a:off x="2438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8" name="Text Box 1050"/>
          <p:cNvSpPr txBox="1">
            <a:spLocks noChangeArrowheads="1"/>
          </p:cNvSpPr>
          <p:nvPr/>
        </p:nvSpPr>
        <p:spPr bwMode="auto">
          <a:xfrm>
            <a:off x="2286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63" name="Text Box 1051"/>
          <p:cNvSpPr txBox="1">
            <a:spLocks noChangeArrowheads="1"/>
          </p:cNvSpPr>
          <p:nvPr/>
        </p:nvSpPr>
        <p:spPr bwMode="auto">
          <a:xfrm>
            <a:off x="2298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3" name="Text Box 1055"/>
          <p:cNvSpPr txBox="1">
            <a:spLocks noChangeArrowheads="1"/>
          </p:cNvSpPr>
          <p:nvPr/>
        </p:nvSpPr>
        <p:spPr bwMode="auto">
          <a:xfrm>
            <a:off x="3035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68" name="Text Box 1056"/>
          <p:cNvSpPr txBox="1">
            <a:spLocks noChangeArrowheads="1"/>
          </p:cNvSpPr>
          <p:nvPr/>
        </p:nvSpPr>
        <p:spPr bwMode="auto">
          <a:xfrm>
            <a:off x="3048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8" name="Text Box 1060"/>
          <p:cNvSpPr txBox="1">
            <a:spLocks noChangeArrowheads="1"/>
          </p:cNvSpPr>
          <p:nvPr/>
        </p:nvSpPr>
        <p:spPr bwMode="auto">
          <a:xfrm>
            <a:off x="379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73" name="Text Box 1061"/>
          <p:cNvSpPr txBox="1">
            <a:spLocks noChangeArrowheads="1"/>
          </p:cNvSpPr>
          <p:nvPr/>
        </p:nvSpPr>
        <p:spPr bwMode="auto">
          <a:xfrm>
            <a:off x="381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70" name="Text Box 1062"/>
          <p:cNvSpPr txBox="1">
            <a:spLocks noChangeArrowheads="1"/>
          </p:cNvSpPr>
          <p:nvPr/>
        </p:nvSpPr>
        <p:spPr bwMode="auto">
          <a:xfrm>
            <a:off x="4724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4" name="Text Box 1066"/>
          <p:cNvSpPr txBox="1">
            <a:spLocks noChangeArrowheads="1"/>
          </p:cNvSpPr>
          <p:nvPr/>
        </p:nvSpPr>
        <p:spPr bwMode="auto">
          <a:xfrm>
            <a:off x="4572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79" name="Text Box 1067"/>
          <p:cNvSpPr txBox="1">
            <a:spLocks noChangeArrowheads="1"/>
          </p:cNvSpPr>
          <p:nvPr/>
        </p:nvSpPr>
        <p:spPr bwMode="auto">
          <a:xfrm>
            <a:off x="4584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9" name="Text Box 1071"/>
          <p:cNvSpPr txBox="1">
            <a:spLocks noChangeArrowheads="1"/>
          </p:cNvSpPr>
          <p:nvPr/>
        </p:nvSpPr>
        <p:spPr bwMode="auto">
          <a:xfrm>
            <a:off x="532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84" name="Text Box 1072"/>
          <p:cNvSpPr txBox="1">
            <a:spLocks noChangeArrowheads="1"/>
          </p:cNvSpPr>
          <p:nvPr/>
        </p:nvSpPr>
        <p:spPr bwMode="auto">
          <a:xfrm>
            <a:off x="533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84" name="Text Box 1076"/>
          <p:cNvSpPr txBox="1">
            <a:spLocks noChangeArrowheads="1"/>
          </p:cNvSpPr>
          <p:nvPr/>
        </p:nvSpPr>
        <p:spPr bwMode="auto">
          <a:xfrm>
            <a:off x="6083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89" name="Text Box 1077"/>
          <p:cNvSpPr txBox="1">
            <a:spLocks noChangeArrowheads="1"/>
          </p:cNvSpPr>
          <p:nvPr/>
        </p:nvSpPr>
        <p:spPr bwMode="auto">
          <a:xfrm>
            <a:off x="6096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86" name="Text Box 1078"/>
          <p:cNvSpPr txBox="1">
            <a:spLocks noChangeArrowheads="1"/>
          </p:cNvSpPr>
          <p:nvPr/>
        </p:nvSpPr>
        <p:spPr bwMode="auto">
          <a:xfrm>
            <a:off x="7010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0" name="Text Box 1082"/>
          <p:cNvSpPr txBox="1">
            <a:spLocks noChangeArrowheads="1"/>
          </p:cNvSpPr>
          <p:nvPr/>
        </p:nvSpPr>
        <p:spPr bwMode="auto">
          <a:xfrm>
            <a:off x="6858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95" name="Text Box 1083"/>
          <p:cNvSpPr txBox="1">
            <a:spLocks noChangeArrowheads="1"/>
          </p:cNvSpPr>
          <p:nvPr/>
        </p:nvSpPr>
        <p:spPr bwMode="auto">
          <a:xfrm>
            <a:off x="6870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5" name="Text Box 1087"/>
          <p:cNvSpPr txBox="1">
            <a:spLocks noChangeArrowheads="1"/>
          </p:cNvSpPr>
          <p:nvPr/>
        </p:nvSpPr>
        <p:spPr bwMode="auto">
          <a:xfrm>
            <a:off x="760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200" name="Text Box 1088"/>
          <p:cNvSpPr txBox="1">
            <a:spLocks noChangeArrowheads="1"/>
          </p:cNvSpPr>
          <p:nvPr/>
        </p:nvSpPr>
        <p:spPr bwMode="auto">
          <a:xfrm>
            <a:off x="762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300" name="Text Box 1092"/>
          <p:cNvSpPr txBox="1">
            <a:spLocks noChangeArrowheads="1"/>
          </p:cNvSpPr>
          <p:nvPr/>
        </p:nvSpPr>
        <p:spPr bwMode="auto">
          <a:xfrm>
            <a:off x="836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205" name="Text Box 1093"/>
          <p:cNvSpPr txBox="1">
            <a:spLocks noChangeArrowheads="1"/>
          </p:cNvSpPr>
          <p:nvPr/>
        </p:nvSpPr>
        <p:spPr bwMode="auto">
          <a:xfrm>
            <a:off x="838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302" name="Text Box 1094"/>
          <p:cNvSpPr txBox="1">
            <a:spLocks noChangeArrowheads="1"/>
          </p:cNvSpPr>
          <p:nvPr/>
        </p:nvSpPr>
        <p:spPr bwMode="auto">
          <a:xfrm>
            <a:off x="228600" y="37211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السينودس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305" name="Text Box 1097"/>
          <p:cNvSpPr txBox="1">
            <a:spLocks noChangeArrowheads="1"/>
          </p:cNvSpPr>
          <p:nvPr/>
        </p:nvSpPr>
        <p:spPr bwMode="auto">
          <a:xfrm>
            <a:off x="4724400" y="37338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السينودس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244أ</a:t>
            </a:r>
            <a:endParaRPr kumimoji="0" lang="en-US"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ar-JO" sz="7200" dirty="0">
                <a:latin typeface="Arial" panose="020B0604020202020204" pitchFamily="34" charset="0"/>
                <a:ea typeface="ＭＳ Ｐゴシック" charset="0"/>
              </a:rPr>
              <a:t>ماذا عن        المعمدانيين؟</a:t>
            </a:r>
            <a:endParaRPr kumimoji="0" lang="en-US" sz="6000" dirty="0">
              <a:latin typeface="Arial" panose="020B0604020202020204" pitchFamily="34" charset="0"/>
              <a:ea typeface="ＭＳ Ｐゴシック" charset="0"/>
            </a:endParaRPr>
          </a:p>
        </p:txBody>
      </p:sp>
      <p:sp>
        <p:nvSpPr>
          <p:cNvPr id="353283" name="Text Box 3"/>
          <p:cNvSpPr txBox="1">
            <a:spLocks noChangeArrowheads="1"/>
          </p:cNvSpPr>
          <p:nvPr/>
        </p:nvSpPr>
        <p:spPr bwMode="auto">
          <a:xfrm>
            <a:off x="1828800" y="4419600"/>
            <a:ext cx="6553200" cy="1754326"/>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استقلالية                 الكنيسة المحلية</a:t>
            </a:r>
            <a:endParaRPr kumimoji="1" lang="en-US" sz="540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9808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الترتيب</a:t>
            </a:r>
            <a:endParaRPr kumimoji="0" lang="en-US" sz="7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٢١٧</a:t>
            </a:r>
            <a:endParaRPr kumimoji="0" lang="en-US"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383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681572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algn="ctr" eaLnBrk="1" hangingPunct="1"/>
            <a:r>
              <a:rPr lang="ar-JO" sz="6600" dirty="0">
                <a:ea typeface="ＭＳ Ｐゴシック" charset="0"/>
                <a:cs typeface="Arial" panose="020B0604020202020204" pitchFamily="34" charset="0"/>
              </a:rPr>
              <a:t>سؤالين</a:t>
            </a:r>
            <a:endParaRPr lang="en-US" dirty="0">
              <a:ea typeface="ＭＳ Ｐゴシック" charset="0"/>
              <a:cs typeface="Arial" panose="020B0604020202020204" pitchFamily="34"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r" rtl="1" eaLnBrk="1" hangingPunct="1">
              <a:buFont typeface="Arial" charset="0"/>
              <a:buAutoNum type="arabicPeriod"/>
              <a:defRPr/>
            </a:pPr>
            <a:r>
              <a:rPr lang="ar-JO" sz="4400" dirty="0">
                <a:cs typeface="Arial" panose="020B0604020202020204" pitchFamily="34" charset="0"/>
              </a:rPr>
              <a:t>1. من لديه القول النهائي في الكنيسة</a:t>
            </a:r>
          </a:p>
          <a:p>
            <a:pPr marL="609600" indent="-609600" algn="r" rtl="1" eaLnBrk="1" hangingPunct="1">
              <a:buFont typeface="Arial" charset="0"/>
              <a:buAutoNum type="arabicPeriod"/>
              <a:defRPr/>
            </a:pPr>
            <a:endParaRPr lang="ar-JO" sz="4400" dirty="0">
              <a:cs typeface="Arial" panose="020B0604020202020204" pitchFamily="34" charset="0"/>
            </a:endParaRPr>
          </a:p>
          <a:p>
            <a:pPr marL="609600" indent="-609600" algn="r" rtl="1" eaLnBrk="1" hangingPunct="1">
              <a:buFont typeface="Arial" charset="0"/>
              <a:buAutoNum type="arabicPeriod"/>
              <a:defRPr/>
            </a:pPr>
            <a:r>
              <a:rPr lang="ar-JO" sz="4400" dirty="0">
                <a:cs typeface="Arial" panose="020B0604020202020204" pitchFamily="34" charset="0"/>
              </a:rPr>
              <a:t>2. ما هو النمط الكتابي لقيادة الكنيسة؟</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2" end="2"/>
                                            </p:txEl>
                                          </p:spTgt>
                                        </p:tgtEl>
                                        <p:attrNameLst>
                                          <p:attrName>style.visibility</p:attrName>
                                        </p:attrNameLst>
                                      </p:cBhvr>
                                      <p:to>
                                        <p:strVal val="visible"/>
                                      </p:to>
                                    </p:set>
                                    <p:anim calcmode="lin" valueType="num">
                                      <p:cBhvr>
                                        <p:cTn id="16" dur="500" fill="hold"/>
                                        <p:tgtEl>
                                          <p:spTgt spid="35533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dirty="0">
                <a:ea typeface="ＭＳ Ｐゴシック" charset="0"/>
                <a:cs typeface="Arial" panose="020B0604020202020204" pitchFamily="34" charset="0"/>
              </a:rPr>
              <a:t>2. النمط الكتابي هو قيادة الكنيسة من قبل </a:t>
            </a:r>
            <a:r>
              <a:rPr lang="ar-JO" sz="5400" u="sng" dirty="0">
                <a:ea typeface="ＭＳ Ｐゴシック" charset="0"/>
                <a:cs typeface="Arial" panose="020B0604020202020204" pitchFamily="34" charset="0"/>
              </a:rPr>
              <a:t>الشيوخ</a:t>
            </a:r>
            <a:endParaRPr lang="en-US" sz="4800" u="sng" dirty="0">
              <a:solidFill>
                <a:schemeClr val="tx1"/>
              </a:solidFill>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يقود الشيوخ منذ زمن موسى</a:t>
            </a:r>
            <a:endParaRPr lang="en-US"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وقل لهم</a:t>
            </a:r>
            <a:b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a:t>
            </a:r>
            <a:endParaRPr lang="en-US"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b="1" dirty="0">
                <a:latin typeface="Arial" panose="020B0604020202020204" pitchFamily="34" charset="0"/>
                <a:cs typeface="Arial" panose="020B0604020202020204" pitchFamily="34" charset="0"/>
              </a:rPr>
              <a:t>دافع الله عن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القيادة الجماعية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عبر العصور</a:t>
            </a:r>
            <a:endParaRPr lang="en-US" b="1"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 فَفَعَلُوا ذَلِكَ مُرْسِلِينَ إِلَى الْمَشَايِخِ بِيَدِ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785786" y="1600200"/>
            <a:ext cx="8358214"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lang="ar-JO" sz="32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تي 1: 9ب)</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GB"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و</a:t>
            </a: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سيما الذين يتعبون في الكلمة والتعليم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543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556549" y="1600200"/>
            <a:ext cx="8587451"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تي 1: 9ب)</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SA"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6</a:t>
            </a:r>
            <a:r>
              <a:rPr kumimoji="0" lang="ar-SA"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الشيوخ قادوا الشمامسة (فيلبي 1: 1)</a:t>
            </a:r>
            <a:endParaRPr kumimoji="0" lang="en-GB"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extLst>
      <p:ext uri="{BB962C8B-B14F-4D97-AF65-F5344CB8AC3E}">
        <p14:creationId xmlns:p14="http://schemas.microsoft.com/office/powerpoint/2010/main" val="1913885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bentley_preaching2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736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Title 1"/>
          <p:cNvSpPr>
            <a:spLocks noGrp="1"/>
          </p:cNvSpPr>
          <p:nvPr>
            <p:ph type="title"/>
          </p:nvPr>
        </p:nvSpPr>
        <p:spPr>
          <a:xfrm>
            <a:off x="0" y="44450"/>
            <a:ext cx="4648200" cy="3460750"/>
          </a:xfrm>
        </p:spPr>
        <p:txBody>
          <a:bodyPr/>
          <a:lstStyle/>
          <a:p>
            <a:r>
              <a:rPr lang="ar-JO" b="1" dirty="0">
                <a:effectLst/>
                <a:latin typeface="Arial" panose="020B0604020202020204" pitchFamily="34" charset="0"/>
                <a:ea typeface="ＭＳ Ｐゴシック" charset="0"/>
                <a:cs typeface="Arial" panose="020B0604020202020204" pitchFamily="34" charset="0"/>
              </a:rPr>
              <a:t>كم قيمة هذا الواعظ في شباك التذاكر؟</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مهمات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    5: 17</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1179582" y="1195388"/>
            <a:ext cx="65902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الأول : الراعي الأساسي فوق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43307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3276600" y="26098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378889" name="Text Box 9"/>
          <p:cNvSpPr txBox="1">
            <a:spLocks noChangeArrowheads="1"/>
          </p:cNvSpPr>
          <p:nvPr/>
        </p:nvSpPr>
        <p:spPr bwMode="auto">
          <a:xfrm>
            <a:off x="7524750" y="0"/>
            <a:ext cx="1619250" cy="461665"/>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817884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الثاني : الراعي الأساسي والشمامسة جنباً إلى جنب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990600" y="35052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5334000" y="32194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69749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الثالث : الشمامسة يقودون الشيوخ/القسس</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33528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2743200" y="47244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القسس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4447" y="4571262"/>
            <a:ext cx="4379921" cy="2170106"/>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0932" name="Text Box 4"/>
          <p:cNvSpPr txBox="1">
            <a:spLocks noChangeArrowheads="1"/>
          </p:cNvSpPr>
          <p:nvPr/>
        </p:nvSpPr>
        <p:spPr bwMode="auto">
          <a:xfrm>
            <a:off x="762000" y="1195388"/>
            <a:ext cx="7443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الرابع : مجلس الشيوخ يقود مجلس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3" name="Text Box 5"/>
          <p:cNvSpPr txBox="1">
            <a:spLocks noChangeArrowheads="1"/>
          </p:cNvSpPr>
          <p:nvPr/>
        </p:nvSpPr>
        <p:spPr bwMode="auto">
          <a:xfrm>
            <a:off x="2743200" y="48006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0935" name="Text Box 7"/>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 فوق السبعة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5030" name="Text Box 6"/>
          <p:cNvSpPr txBox="1">
            <a:spLocks noChangeArrowheads="1"/>
          </p:cNvSpPr>
          <p:nvPr/>
        </p:nvSpPr>
        <p:spPr bwMode="auto">
          <a:xfrm>
            <a:off x="2819400" y="3340100"/>
            <a:ext cx="3352800" cy="646331"/>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1"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2"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3" name="Text Box 9"/>
          <p:cNvSpPr txBox="1">
            <a:spLocks noChangeArrowheads="1"/>
          </p:cNvSpPr>
          <p:nvPr/>
        </p:nvSpPr>
        <p:spPr bwMode="auto">
          <a:xfrm>
            <a:off x="2285984" y="4724400"/>
            <a:ext cx="1714512"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2269" name="Text Box 13"/>
          <p:cNvSpPr txBox="1">
            <a:spLocks noChangeArrowheads="1"/>
          </p:cNvSpPr>
          <p:nvPr/>
        </p:nvSpPr>
        <p:spPr bwMode="auto">
          <a:xfrm>
            <a:off x="1096541" y="5156200"/>
            <a:ext cx="10390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السبعة</a:t>
            </a: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21: 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2980" name="Text Box 4"/>
          <p:cNvSpPr txBox="1">
            <a:spLocks noChangeArrowheads="1"/>
          </p:cNvSpPr>
          <p:nvPr/>
        </p:nvSpPr>
        <p:spPr bwMode="auto">
          <a:xfrm>
            <a:off x="762000" y="1195388"/>
            <a:ext cx="71675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الخامس : لجان الشيوخ والشمامسة</a:t>
            </a: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2982" name="Text Box 6"/>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3"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4"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5" name="Text Box 9"/>
          <p:cNvSpPr txBox="1">
            <a:spLocks noChangeArrowheads="1"/>
          </p:cNvSpPr>
          <p:nvPr/>
        </p:nvSpPr>
        <p:spPr bwMode="auto">
          <a:xfrm>
            <a:off x="2214546" y="4724400"/>
            <a:ext cx="1671654"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99743" y="4724400"/>
            <a:ext cx="1603323"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br>
              <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ويقود</a:t>
            </a:r>
            <a:r>
              <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929058" y="5429264"/>
            <a:ext cx="1946366"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33210" y="1295400"/>
            <a:ext cx="2993127"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eaLnBrk="1" hangingPunct="1"/>
            <a:r>
              <a:rPr kumimoji="0" lang="ar-JO" altLang="zh-CN" sz="5400" dirty="0">
                <a:latin typeface="Arial" panose="020B0604020202020204" pitchFamily="34" charset="0"/>
                <a:ea typeface="ＭＳ Ｐゴシック" charset="0"/>
                <a:cs typeface="Arial" panose="020B0604020202020204" pitchFamily="34" charset="0"/>
              </a:rPr>
              <a:t>القيادة المشتركة</a:t>
            </a:r>
            <a:endParaRPr kumimoji="0" lang="en-US" dirty="0">
              <a:latin typeface="Arial" panose="020B0604020202020204" pitchFamily="34" charset="0"/>
              <a:ea typeface="ＭＳ Ｐゴシック" charset="0"/>
              <a:cs typeface="Arial" panose="020B0604020202020204" pitchFamily="34" charset="0"/>
            </a:endParaRPr>
          </a:p>
        </p:txBody>
      </p:sp>
      <p:sp>
        <p:nvSpPr>
          <p:cNvPr id="361475" name="Rectangle 3"/>
          <p:cNvSpPr>
            <a:spLocks noChangeArrowheads="1"/>
          </p:cNvSpPr>
          <p:nvPr/>
        </p:nvSpPr>
        <p:spPr bwMode="auto">
          <a:xfrm>
            <a:off x="4953000" y="3021013"/>
            <a:ext cx="23599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457200" marR="0" lvl="1" indent="0" algn="l"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مجموعة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1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a:t>
            </a:r>
          </a:p>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شيخاُ واحداً</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8" name="Rectangle 6"/>
          <p:cNvSpPr>
            <a:spLocks noChangeArrowheads="1"/>
          </p:cNvSpPr>
          <p:nvPr/>
        </p:nvSpPr>
        <p:spPr bwMode="auto">
          <a:xfrm>
            <a:off x="3714744" y="1981200"/>
            <a:ext cx="214314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sp>
        <p:nvSpPr>
          <p:cNvPr id="361479" name="Rectangle 7"/>
          <p:cNvSpPr>
            <a:spLocks noChangeArrowheads="1"/>
          </p:cNvSpPr>
          <p:nvPr/>
        </p:nvSpPr>
        <p:spPr bwMode="auto">
          <a:xfrm>
            <a:off x="2667000" y="2438400"/>
            <a:ext cx="209544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0463" name="Rectangle 2"/>
          <p:cNvSpPr txBox="1">
            <a:spLocks noChangeArrowheads="1"/>
          </p:cNvSpPr>
          <p:nvPr/>
        </p:nvSpPr>
        <p:spPr bwMode="auto">
          <a:xfrm>
            <a:off x="152400" y="620688"/>
            <a:ext cx="8458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الدعم الكتابي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48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 </a:t>
            </a:r>
            <a:r>
              <a:rPr kumimoji="0" lang="ar-JO" altLang="zh-CN" sz="4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الشيوخ</a:t>
            </a:r>
            <a:r>
              <a:rPr kumimoji="0" lang="en-US" altLang="zh-CN" sz="4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bald PastorDick-300.jpg"/>
          <p:cNvPicPr>
            <a:picLocks noChangeAspect="1"/>
          </p:cNvPicPr>
          <p:nvPr/>
        </p:nvPicPr>
        <p:blipFill rotWithShape="1">
          <a:blip r:embed="rId3">
            <a:extLst>
              <a:ext uri="{28A0092B-C50C-407E-A947-70E740481C1C}">
                <a14:useLocalDpi xmlns:a14="http://schemas.microsoft.com/office/drawing/2010/main"/>
              </a:ext>
            </a:extLst>
          </a:blip>
          <a:srcRect l="1388" b="11118"/>
          <a:stretch/>
        </p:blipFill>
        <p:spPr bwMode="auto">
          <a:xfrm>
            <a:off x="0" y="17463"/>
            <a:ext cx="5410200" cy="684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Title 1"/>
          <p:cNvSpPr>
            <a:spLocks noGrp="1"/>
          </p:cNvSpPr>
          <p:nvPr>
            <p:ph type="title"/>
          </p:nvPr>
        </p:nvSpPr>
        <p:spPr>
          <a:xfrm>
            <a:off x="3886200" y="0"/>
            <a:ext cx="5257800" cy="76200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برينستون 467</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ar-JO" sz="4000" dirty="0">
                <a:solidFill>
                  <a:srgbClr val="FFFFFF"/>
                </a:solidFill>
              </a:rPr>
              <a:t>لذلك يقدم العهد الجديد الشيخ متمثلة وظائفه في التعليم والرعاية والإدارة</a:t>
            </a:r>
            <a:endParaRPr lang="en-GB" sz="4400" dirty="0">
              <a:solidFill>
                <a:srgbClr val="FFFFFF"/>
              </a:solidFill>
              <a:effectLst>
                <a:outerShdw blurRad="38100" dist="38100" dir="2700000" algn="tl">
                  <a:srgbClr val="000000"/>
                </a:outerShdw>
              </a:effectLst>
              <a:ea typeface="ＭＳ Ｐゴシック" charset="0"/>
            </a:endParaRPr>
          </a:p>
        </p:txBody>
      </p:sp>
      <p:sp>
        <p:nvSpPr>
          <p:cNvPr id="480259" name="Rectangle 3"/>
          <p:cNvSpPr>
            <a:spLocks noChangeArrowheads="1"/>
          </p:cNvSpPr>
          <p:nvPr/>
        </p:nvSpPr>
        <p:spPr bwMode="auto">
          <a:xfrm rot="16200000">
            <a:off x="-1135059" y="1165885"/>
            <a:ext cx="2857498"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endParaRPr>
          </a:p>
        </p:txBody>
      </p:sp>
      <p:sp>
        <p:nvSpPr>
          <p:cNvPr id="480260" name="Rectangle 4"/>
          <p:cNvSpPr>
            <a:spLocks noGrp="1" noChangeArrowheads="1"/>
          </p:cNvSpPr>
          <p:nvPr>
            <p:ph type="ctrTitle"/>
          </p:nvPr>
        </p:nvSpPr>
        <p:spPr>
          <a:xfrm>
            <a:off x="611188" y="450850"/>
            <a:ext cx="7416800" cy="692150"/>
          </a:xfrm>
        </p:spPr>
        <p:txBody>
          <a:bodyPr/>
          <a:lstStyle/>
          <a:p>
            <a:pPr algn="ctr" eaLnBrk="1" hangingPunct="1">
              <a:defRPr/>
            </a:pPr>
            <a:r>
              <a:rPr lang="ar-JO" dirty="0">
                <a:effectLst>
                  <a:outerShdw blurRad="38100" dist="38100" dir="2700000" algn="tl">
                    <a:srgbClr val="000000"/>
                  </a:outerShdw>
                </a:effectLst>
                <a:ea typeface="ＭＳ Ｐゴシック" charset="0"/>
              </a:rPr>
              <a:t>ملخص عن الشيوخ</a:t>
            </a:r>
            <a:endParaRPr lang="en-GB" dirty="0">
              <a:effectLst>
                <a:outerShdw blurRad="38100" dist="38100" dir="2700000" algn="tl">
                  <a:srgbClr val="000000"/>
                </a:outerShdw>
              </a:effectLst>
              <a:ea typeface="ＭＳ Ｐゴシック" charset="0"/>
            </a:endParaRPr>
          </a:p>
        </p:txBody>
      </p:sp>
      <p:sp>
        <p:nvSpPr>
          <p:cNvPr id="480261" name="Rectangle 5"/>
          <p:cNvSpPr>
            <a:spLocks noChangeArrowheads="1"/>
          </p:cNvSpPr>
          <p:nvPr/>
        </p:nvSpPr>
        <p:spPr bwMode="auto">
          <a:xfrm rot="16200000">
            <a:off x="-247872" y="3134302"/>
            <a:ext cx="1083119" cy="529504"/>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8C8CF541-18F7-2144-857A-A16A424AD84B}"/>
              </a:ext>
            </a:extLst>
          </p:cNvPr>
          <p:cNvSpPr>
            <a:spLocks noGrp="1" noChangeArrowheads="1"/>
          </p:cNvSpPr>
          <p:nvPr>
            <p:ph type="title"/>
          </p:nvPr>
        </p:nvSpPr>
        <p:spPr>
          <a:xfrm>
            <a:off x="0" y="304800"/>
            <a:ext cx="9144000" cy="2133600"/>
          </a:xfrm>
        </p:spPr>
        <p:txBody>
          <a:bodyPr/>
          <a:lstStyle/>
          <a:p>
            <a:pPr eaLnBrk="1" hangingPunct="1"/>
            <a:r>
              <a:rPr lang="ar-JO" altLang="en-US" dirty="0">
                <a:solidFill>
                  <a:schemeClr val="bg1"/>
                </a:solidFill>
              </a:rPr>
              <a:t>للتغيير إلى الهيكلية الكتابية ألا يمكن للكنيسة أن تطلق على الشمامسة الحاليين اسم الشيوخ فقط؟</a:t>
            </a:r>
            <a:endParaRPr lang="en-US" altLang="en-US" dirty="0">
              <a:solidFill>
                <a:schemeClr val="bg1"/>
              </a:solidFill>
            </a:endParaRPr>
          </a:p>
        </p:txBody>
      </p:sp>
      <p:pic>
        <p:nvPicPr>
          <p:cNvPr id="400387" name="Picture 3">
            <a:extLst>
              <a:ext uri="{FF2B5EF4-FFF2-40B4-BE49-F238E27FC236}">
                <a16:creationId xmlns:a16="http://schemas.microsoft.com/office/drawing/2014/main" id="{1F10CFE6-E10F-9A41-B12F-9AB9D040F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 t="3659" r="5980" b="10976"/>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4">
            <a:extLst>
              <a:ext uri="{FF2B5EF4-FFF2-40B4-BE49-F238E27FC236}">
                <a16:creationId xmlns:a16="http://schemas.microsoft.com/office/drawing/2014/main" id="{E14EB1F1-D08B-024D-93AA-F4979E3FC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93C03374-C69B-EB4F-80F6-83B22F34FA98}"/>
              </a:ext>
            </a:extLst>
          </p:cNvPr>
          <p:cNvGrpSpPr>
            <a:grpSpLocks/>
          </p:cNvGrpSpPr>
          <p:nvPr/>
        </p:nvGrpSpPr>
        <p:grpSpPr bwMode="auto">
          <a:xfrm>
            <a:off x="1600200" y="2743200"/>
            <a:ext cx="3048000" cy="1447800"/>
            <a:chOff x="1008" y="1728"/>
            <a:chExt cx="1920" cy="912"/>
          </a:xfrm>
        </p:grpSpPr>
        <p:pic>
          <p:nvPicPr>
            <p:cNvPr id="400400" name="Picture 6">
              <a:extLst>
                <a:ext uri="{FF2B5EF4-FFF2-40B4-BE49-F238E27FC236}">
                  <a16:creationId xmlns:a16="http://schemas.microsoft.com/office/drawing/2014/main" id="{C2A1399C-6BF3-2B47-9C87-773AF90D3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401" name="Text Box 7">
              <a:extLst>
                <a:ext uri="{FF2B5EF4-FFF2-40B4-BE49-F238E27FC236}">
                  <a16:creationId xmlns:a16="http://schemas.microsoft.com/office/drawing/2014/main" id="{B488C59F-352B-0E4A-BE21-4DE6A286C7CC}"/>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Deacon</a:t>
              </a:r>
            </a:p>
          </p:txBody>
        </p:sp>
      </p:grpSp>
      <p:grpSp>
        <p:nvGrpSpPr>
          <p:cNvPr id="3" name="Group 8">
            <a:extLst>
              <a:ext uri="{FF2B5EF4-FFF2-40B4-BE49-F238E27FC236}">
                <a16:creationId xmlns:a16="http://schemas.microsoft.com/office/drawing/2014/main" id="{F3D76A6F-DF54-0D40-B060-0EB1F550DBCE}"/>
              </a:ext>
            </a:extLst>
          </p:cNvPr>
          <p:cNvGrpSpPr>
            <a:grpSpLocks/>
          </p:cNvGrpSpPr>
          <p:nvPr/>
        </p:nvGrpSpPr>
        <p:grpSpPr bwMode="auto">
          <a:xfrm>
            <a:off x="5029200" y="2749550"/>
            <a:ext cx="3048000" cy="1447800"/>
            <a:chOff x="3168" y="1732"/>
            <a:chExt cx="1920" cy="912"/>
          </a:xfrm>
        </p:grpSpPr>
        <p:pic>
          <p:nvPicPr>
            <p:cNvPr id="400398" name="Picture 9">
              <a:extLst>
                <a:ext uri="{FF2B5EF4-FFF2-40B4-BE49-F238E27FC236}">
                  <a16:creationId xmlns:a16="http://schemas.microsoft.com/office/drawing/2014/main" id="{0C67A674-D350-A44D-9A43-87F27AAE8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9" name="Text Box 10">
              <a:extLst>
                <a:ext uri="{FF2B5EF4-FFF2-40B4-BE49-F238E27FC236}">
                  <a16:creationId xmlns:a16="http://schemas.microsoft.com/office/drawing/2014/main" id="{9CE1F662-A6BC-EB43-80CB-BF6B352AED68}"/>
                </a:ext>
              </a:extLst>
            </p:cNvPr>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Deacon</a:t>
              </a:r>
            </a:p>
          </p:txBody>
        </p:sp>
      </p:grpSp>
      <p:grpSp>
        <p:nvGrpSpPr>
          <p:cNvPr id="4" name="Group 11">
            <a:extLst>
              <a:ext uri="{FF2B5EF4-FFF2-40B4-BE49-F238E27FC236}">
                <a16:creationId xmlns:a16="http://schemas.microsoft.com/office/drawing/2014/main" id="{4B090194-97FC-7D47-9D2B-C00FFAB4143A}"/>
              </a:ext>
            </a:extLst>
          </p:cNvPr>
          <p:cNvGrpSpPr>
            <a:grpSpLocks/>
          </p:cNvGrpSpPr>
          <p:nvPr/>
        </p:nvGrpSpPr>
        <p:grpSpPr bwMode="auto">
          <a:xfrm>
            <a:off x="1752600" y="2743200"/>
            <a:ext cx="2465388" cy="1463675"/>
            <a:chOff x="1200" y="1728"/>
            <a:chExt cx="1553" cy="922"/>
          </a:xfrm>
        </p:grpSpPr>
        <p:pic>
          <p:nvPicPr>
            <p:cNvPr id="400396" name="Picture 12">
              <a:extLst>
                <a:ext uri="{FF2B5EF4-FFF2-40B4-BE49-F238E27FC236}">
                  <a16:creationId xmlns:a16="http://schemas.microsoft.com/office/drawing/2014/main" id="{14EF943F-C481-654E-96D1-55B30D1C6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5" name="Text Box 13">
              <a:extLst>
                <a:ext uri="{FF2B5EF4-FFF2-40B4-BE49-F238E27FC236}">
                  <a16:creationId xmlns:a16="http://schemas.microsoft.com/office/drawing/2014/main" id="{B98B052C-D2BC-F04E-B388-189625AD2945}"/>
                </a:ext>
              </a:extLst>
            </p:cNvPr>
            <p:cNvSpPr txBox="1">
              <a:spLocks noChangeArrowheads="1"/>
            </p:cNvSpPr>
            <p:nvPr/>
          </p:nvSpPr>
          <p:spPr bwMode="auto">
            <a:xfrm>
              <a:off x="1252" y="2032"/>
              <a:ext cx="1501"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شيخ</a:t>
              </a:r>
              <a:endParaRPr kumimoji="0" lang="en-US"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grpSp>
        <p:nvGrpSpPr>
          <p:cNvPr id="5" name="Group 14">
            <a:extLst>
              <a:ext uri="{FF2B5EF4-FFF2-40B4-BE49-F238E27FC236}">
                <a16:creationId xmlns:a16="http://schemas.microsoft.com/office/drawing/2014/main" id="{525F5C99-3152-7F43-8224-408B918FEAC5}"/>
              </a:ext>
            </a:extLst>
          </p:cNvPr>
          <p:cNvGrpSpPr>
            <a:grpSpLocks/>
          </p:cNvGrpSpPr>
          <p:nvPr/>
        </p:nvGrpSpPr>
        <p:grpSpPr bwMode="auto">
          <a:xfrm>
            <a:off x="5334000" y="2743200"/>
            <a:ext cx="2465388" cy="1463675"/>
            <a:chOff x="1200" y="1728"/>
            <a:chExt cx="1553" cy="922"/>
          </a:xfrm>
        </p:grpSpPr>
        <p:pic>
          <p:nvPicPr>
            <p:cNvPr id="400394" name="Picture 15">
              <a:extLst>
                <a:ext uri="{FF2B5EF4-FFF2-40B4-BE49-F238E27FC236}">
                  <a16:creationId xmlns:a16="http://schemas.microsoft.com/office/drawing/2014/main" id="{AA00B272-D485-0143-88EE-E2272A343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8" name="Text Box 16">
              <a:extLst>
                <a:ext uri="{FF2B5EF4-FFF2-40B4-BE49-F238E27FC236}">
                  <a16:creationId xmlns:a16="http://schemas.microsoft.com/office/drawing/2014/main" id="{851F99B0-857E-E24D-8B54-13D5BE2BB23E}"/>
                </a:ext>
              </a:extLst>
            </p:cNvPr>
            <p:cNvSpPr txBox="1">
              <a:spLocks noChangeArrowheads="1"/>
            </p:cNvSpPr>
            <p:nvPr/>
          </p:nvSpPr>
          <p:spPr bwMode="auto">
            <a:xfrm>
              <a:off x="1228" y="2032"/>
              <a:ext cx="1525"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شيخ</a:t>
              </a:r>
              <a:endParaRPr kumimoji="0" lang="en-US"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sp>
        <p:nvSpPr>
          <p:cNvPr id="387089" name="Text Box 17">
            <a:extLst>
              <a:ext uri="{FF2B5EF4-FFF2-40B4-BE49-F238E27FC236}">
                <a16:creationId xmlns:a16="http://schemas.microsoft.com/office/drawing/2014/main" id="{12A1B70D-20FD-7444-8469-DD45439952E4}"/>
              </a:ext>
            </a:extLst>
          </p:cNvPr>
          <p:cNvSpPr txBox="1">
            <a:spLocks noChangeArrowheads="1"/>
          </p:cNvSpPr>
          <p:nvPr/>
        </p:nvSpPr>
        <p:spPr bwMode="auto">
          <a:xfrm>
            <a:off x="6934200" y="0"/>
            <a:ext cx="2209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84أ و90</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58DE6FA6-46CC-B04A-8129-BE01394E4E52}"/>
              </a:ext>
            </a:extLst>
          </p:cNvPr>
          <p:cNvSpPr txBox="1">
            <a:spLocks noChangeArrowheads="1"/>
          </p:cNvSpPr>
          <p:nvPr/>
        </p:nvSpPr>
        <p:spPr bwMode="auto">
          <a:xfrm>
            <a:off x="29718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الشخصية</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3" name="Text Box 3">
            <a:extLst>
              <a:ext uri="{FF2B5EF4-FFF2-40B4-BE49-F238E27FC236}">
                <a16:creationId xmlns:a16="http://schemas.microsoft.com/office/drawing/2014/main" id="{7FB5D659-A8EA-7648-9D20-1C412C7FF0B6}"/>
              </a:ext>
            </a:extLst>
          </p:cNvPr>
          <p:cNvSpPr txBox="1">
            <a:spLocks noChangeArrowheads="1"/>
          </p:cNvSpPr>
          <p:nvPr/>
        </p:nvSpPr>
        <p:spPr bwMode="auto">
          <a:xfrm>
            <a:off x="5715000" y="3184525"/>
            <a:ext cx="34290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الشخصية + التعليم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4" name="Text Box 4">
            <a:extLst>
              <a:ext uri="{FF2B5EF4-FFF2-40B4-BE49-F238E27FC236}">
                <a16:creationId xmlns:a16="http://schemas.microsoft.com/office/drawing/2014/main" id="{5A412AD1-4179-914E-9DBD-9E6A971A2C98}"/>
              </a:ext>
            </a:extLst>
          </p:cNvPr>
          <p:cNvSpPr txBox="1">
            <a:spLocks noChangeArrowheads="1"/>
          </p:cNvSpPr>
          <p:nvPr/>
        </p:nvSpPr>
        <p:spPr bwMode="auto">
          <a:xfrm>
            <a:off x="29718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التدبير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5" name="Text Box 5">
            <a:extLst>
              <a:ext uri="{FF2B5EF4-FFF2-40B4-BE49-F238E27FC236}">
                <a16:creationId xmlns:a16="http://schemas.microsoft.com/office/drawing/2014/main" id="{1ACCA5AA-66F4-F74E-A715-F854DD2E80FB}"/>
              </a:ext>
            </a:extLst>
          </p:cNvPr>
          <p:cNvSpPr txBox="1">
            <a:spLocks noChangeArrowheads="1"/>
          </p:cNvSpPr>
          <p:nvPr/>
        </p:nvSpPr>
        <p:spPr bwMode="auto">
          <a:xfrm>
            <a:off x="5764213" y="39624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الرعاية</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6" name="Text Box 6">
            <a:extLst>
              <a:ext uri="{FF2B5EF4-FFF2-40B4-BE49-F238E27FC236}">
                <a16:creationId xmlns:a16="http://schemas.microsoft.com/office/drawing/2014/main" id="{76951EA5-30F0-9C4B-9CAA-784673782743}"/>
              </a:ext>
            </a:extLst>
          </p:cNvPr>
          <p:cNvSpPr txBox="1">
            <a:spLocks noChangeArrowheads="1"/>
          </p:cNvSpPr>
          <p:nvPr/>
        </p:nvSpPr>
        <p:spPr bwMode="auto">
          <a:xfrm>
            <a:off x="29718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كثير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7" name="Text Box 7">
            <a:extLst>
              <a:ext uri="{FF2B5EF4-FFF2-40B4-BE49-F238E27FC236}">
                <a16:creationId xmlns:a16="http://schemas.microsoft.com/office/drawing/2014/main" id="{E0938A38-0D78-C541-AB61-60760938FC49}"/>
              </a:ext>
            </a:extLst>
          </p:cNvPr>
          <p:cNvSpPr txBox="1">
            <a:spLocks noChangeArrowheads="1"/>
          </p:cNvSpPr>
          <p:nvPr/>
        </p:nvSpPr>
        <p:spPr bwMode="auto">
          <a:xfrm>
            <a:off x="5764213" y="4800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أكثر اتساعاً</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8" name="Text Box 8">
            <a:extLst>
              <a:ext uri="{FF2B5EF4-FFF2-40B4-BE49-F238E27FC236}">
                <a16:creationId xmlns:a16="http://schemas.microsoft.com/office/drawing/2014/main" id="{BFB44381-667F-734D-B831-ACEBFFBEEBBD}"/>
              </a:ext>
            </a:extLst>
          </p:cNvPr>
          <p:cNvSpPr txBox="1">
            <a:spLocks noChangeArrowheads="1"/>
          </p:cNvSpPr>
          <p:nvPr/>
        </p:nvSpPr>
        <p:spPr bwMode="auto">
          <a:xfrm>
            <a:off x="3810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المؤهلات</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9" name="Text Box 9">
            <a:extLst>
              <a:ext uri="{FF2B5EF4-FFF2-40B4-BE49-F238E27FC236}">
                <a16:creationId xmlns:a16="http://schemas.microsoft.com/office/drawing/2014/main" id="{6C21877A-4407-0F42-B1D4-1523E990999A}"/>
              </a:ext>
            </a:extLst>
          </p:cNvPr>
          <p:cNvSpPr txBox="1">
            <a:spLocks noChangeArrowheads="1"/>
          </p:cNvSpPr>
          <p:nvPr/>
        </p:nvSpPr>
        <p:spPr bwMode="auto">
          <a:xfrm>
            <a:off x="3810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الدور (الموهبة)</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30" name="Text Box 10">
            <a:extLst>
              <a:ext uri="{FF2B5EF4-FFF2-40B4-BE49-F238E27FC236}">
                <a16:creationId xmlns:a16="http://schemas.microsoft.com/office/drawing/2014/main" id="{8E32FE32-4A2E-2A46-A372-31CD94C75E4F}"/>
              </a:ext>
            </a:extLst>
          </p:cNvPr>
          <p:cNvSpPr txBox="1">
            <a:spLocks noChangeArrowheads="1"/>
          </p:cNvSpPr>
          <p:nvPr/>
        </p:nvSpPr>
        <p:spPr bwMode="auto">
          <a:xfrm>
            <a:off x="3810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وقت الإنشغال</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2443" name="Rectangle 11">
            <a:extLst>
              <a:ext uri="{FF2B5EF4-FFF2-40B4-BE49-F238E27FC236}">
                <a16:creationId xmlns:a16="http://schemas.microsoft.com/office/drawing/2014/main" id="{E29E4649-99A0-F248-A244-9EFDFDE48F84}"/>
              </a:ext>
            </a:extLst>
          </p:cNvPr>
          <p:cNvSpPr>
            <a:spLocks noChangeArrowheads="1"/>
          </p:cNvSpPr>
          <p:nvPr/>
        </p:nvSpPr>
        <p:spPr bwMode="auto">
          <a:xfrm>
            <a:off x="304800" y="762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لا. هناك عدة فروقات بينهم</a:t>
            </a:r>
            <a:endParaRPr kumimoji="0" lang="en-US" altLang="en-US" sz="32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grpSp>
        <p:nvGrpSpPr>
          <p:cNvPr id="402444" name="Group 12">
            <a:extLst>
              <a:ext uri="{FF2B5EF4-FFF2-40B4-BE49-F238E27FC236}">
                <a16:creationId xmlns:a16="http://schemas.microsoft.com/office/drawing/2014/main" id="{9D1C611B-C151-6643-ADCA-F600A69A665D}"/>
              </a:ext>
            </a:extLst>
          </p:cNvPr>
          <p:cNvGrpSpPr>
            <a:grpSpLocks/>
          </p:cNvGrpSpPr>
          <p:nvPr/>
        </p:nvGrpSpPr>
        <p:grpSpPr bwMode="auto">
          <a:xfrm>
            <a:off x="2286000" y="1295400"/>
            <a:ext cx="3048000" cy="1447800"/>
            <a:chOff x="1008" y="1728"/>
            <a:chExt cx="1920" cy="912"/>
          </a:xfrm>
        </p:grpSpPr>
        <p:pic>
          <p:nvPicPr>
            <p:cNvPr id="402453" name="Picture 13">
              <a:extLst>
                <a:ext uri="{FF2B5EF4-FFF2-40B4-BE49-F238E27FC236}">
                  <a16:creationId xmlns:a16="http://schemas.microsoft.com/office/drawing/2014/main" id="{3379A58F-247E-EA47-895A-A9479747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54" name="Text Box 14">
              <a:extLst>
                <a:ext uri="{FF2B5EF4-FFF2-40B4-BE49-F238E27FC236}">
                  <a16:creationId xmlns:a16="http://schemas.microsoft.com/office/drawing/2014/main" id="{4C014698-1009-384B-9DAD-0F623615ABD6}"/>
                </a:ext>
              </a:extLst>
            </p:cNvPr>
            <p:cNvSpPr txBox="1">
              <a:spLocks noChangeArrowheads="1"/>
            </p:cNvSpPr>
            <p:nvPr/>
          </p:nvSpPr>
          <p:spPr bwMode="auto">
            <a:xfrm>
              <a:off x="1008" y="1916"/>
              <a:ext cx="192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الشماس</a:t>
              </a:r>
              <a:endParaRPr kumimoji="0" lang="en-US"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grpSp>
        <p:nvGrpSpPr>
          <p:cNvPr id="402445" name="Group 15">
            <a:extLst>
              <a:ext uri="{FF2B5EF4-FFF2-40B4-BE49-F238E27FC236}">
                <a16:creationId xmlns:a16="http://schemas.microsoft.com/office/drawing/2014/main" id="{4CB4DD67-FBE6-9E45-B0FF-D1CB2F3A8757}"/>
              </a:ext>
            </a:extLst>
          </p:cNvPr>
          <p:cNvGrpSpPr>
            <a:grpSpLocks/>
          </p:cNvGrpSpPr>
          <p:nvPr/>
        </p:nvGrpSpPr>
        <p:grpSpPr bwMode="auto">
          <a:xfrm>
            <a:off x="5715000" y="1295400"/>
            <a:ext cx="2465388" cy="1463675"/>
            <a:chOff x="1200" y="1728"/>
            <a:chExt cx="1553" cy="922"/>
          </a:xfrm>
        </p:grpSpPr>
        <p:pic>
          <p:nvPicPr>
            <p:cNvPr id="402451" name="Picture 16">
              <a:extLst>
                <a:ext uri="{FF2B5EF4-FFF2-40B4-BE49-F238E27FC236}">
                  <a16:creationId xmlns:a16="http://schemas.microsoft.com/office/drawing/2014/main" id="{612D3D1A-B87B-C341-BFE1-76F686C53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7" name="Text Box 17">
              <a:extLst>
                <a:ext uri="{FF2B5EF4-FFF2-40B4-BE49-F238E27FC236}">
                  <a16:creationId xmlns:a16="http://schemas.microsoft.com/office/drawing/2014/main" id="{72120A9F-214A-4B48-A254-F9D6083E4574}"/>
                </a:ext>
              </a:extLst>
            </p:cNvPr>
            <p:cNvSpPr txBox="1">
              <a:spLocks noChangeArrowheads="1"/>
            </p:cNvSpPr>
            <p:nvPr/>
          </p:nvSpPr>
          <p:spPr bwMode="auto">
            <a:xfrm>
              <a:off x="1231" y="2032"/>
              <a:ext cx="1522" cy="58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الشيخ</a:t>
              </a:r>
              <a:endParaRPr kumimoji="0" lang="en-US" altLang="en-US" sz="48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sp>
        <p:nvSpPr>
          <p:cNvPr id="389138" name="Text Box 18">
            <a:extLst>
              <a:ext uri="{FF2B5EF4-FFF2-40B4-BE49-F238E27FC236}">
                <a16:creationId xmlns:a16="http://schemas.microsoft.com/office/drawing/2014/main" id="{0A732E0B-C3C2-6F47-9B9E-B1EE8CBD154C}"/>
              </a:ext>
            </a:extLst>
          </p:cNvPr>
          <p:cNvSpPr txBox="1">
            <a:spLocks noChangeArrowheads="1"/>
          </p:cNvSpPr>
          <p:nvPr/>
        </p:nvSpPr>
        <p:spPr bwMode="auto">
          <a:xfrm>
            <a:off x="29718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أصغر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39" name="Text Box 19">
            <a:extLst>
              <a:ext uri="{FF2B5EF4-FFF2-40B4-BE49-F238E27FC236}">
                <a16:creationId xmlns:a16="http://schemas.microsoft.com/office/drawing/2014/main" id="{E4448C7A-41A8-A644-9283-7FE8FC6C0962}"/>
              </a:ext>
            </a:extLst>
          </p:cNvPr>
          <p:cNvSpPr txBox="1">
            <a:spLocks noChangeArrowheads="1"/>
          </p:cNvSpPr>
          <p:nvPr/>
        </p:nvSpPr>
        <p:spPr bwMode="auto">
          <a:xfrm>
            <a:off x="5764213" y="5562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أكبر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40" name="Text Box 20">
            <a:extLst>
              <a:ext uri="{FF2B5EF4-FFF2-40B4-BE49-F238E27FC236}">
                <a16:creationId xmlns:a16="http://schemas.microsoft.com/office/drawing/2014/main" id="{E5559F2D-D191-AE40-924C-9EB9927C3AD2}"/>
              </a:ext>
            </a:extLst>
          </p:cNvPr>
          <p:cNvSpPr txBox="1">
            <a:spLocks noChangeArrowheads="1"/>
          </p:cNvSpPr>
          <p:nvPr/>
        </p:nvSpPr>
        <p:spPr bwMode="auto">
          <a:xfrm>
            <a:off x="3810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السن</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2449" name="Rectangle 21">
            <a:extLst>
              <a:ext uri="{FF2B5EF4-FFF2-40B4-BE49-F238E27FC236}">
                <a16:creationId xmlns:a16="http://schemas.microsoft.com/office/drawing/2014/main" id="{24D00E3F-A028-DC47-B53A-F83181321713}"/>
              </a:ext>
            </a:extLst>
          </p:cNvPr>
          <p:cNvSpPr>
            <a:spLocks noGrp="1" noChangeArrowheads="1"/>
          </p:cNvSpPr>
          <p:nvPr>
            <p:ph type="title" idx="4294967295"/>
          </p:nvPr>
        </p:nvSpPr>
        <p:spPr>
          <a:xfrm>
            <a:off x="533400" y="-914400"/>
            <a:ext cx="8229600" cy="1143000"/>
          </a:xfrm>
        </p:spPr>
        <p:txBody>
          <a:bodyPr/>
          <a:lstStyle/>
          <a:p>
            <a:pPr eaLnBrk="1" hangingPunct="1"/>
            <a:r>
              <a:rPr lang="ar-JO" altLang="en-US" sz="4800" dirty="0"/>
              <a:t>تباينات الشيخ - الشماس</a:t>
            </a:r>
            <a:endParaRPr lang="en-US" altLang="en-US" sz="4800" dirty="0"/>
          </a:p>
        </p:txBody>
      </p:sp>
      <p:sp>
        <p:nvSpPr>
          <p:cNvPr id="389142" name="Text Box 22">
            <a:extLst>
              <a:ext uri="{FF2B5EF4-FFF2-40B4-BE49-F238E27FC236}">
                <a16:creationId xmlns:a16="http://schemas.microsoft.com/office/drawing/2014/main" id="{9F8FA9C2-C7CC-5740-B2CE-72CCA514CAEC}"/>
              </a:ext>
            </a:extLst>
          </p:cNvPr>
          <p:cNvSpPr txBox="1">
            <a:spLocks noChangeArrowheads="1"/>
          </p:cNvSpPr>
          <p:nvPr/>
        </p:nvSpPr>
        <p:spPr bwMode="auto">
          <a:xfrm>
            <a:off x="8305800" y="0"/>
            <a:ext cx="838200" cy="52322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84أ</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3000"/>
                                        <p:tgtEl>
                                          <p:spTgt spid="38912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89122"/>
                                        </p:tgtEl>
                                        <p:attrNameLst>
                                          <p:attrName>style.visibility</p:attrName>
                                        </p:attrNameLst>
                                      </p:cBhvr>
                                      <p:to>
                                        <p:strVal val="visible"/>
                                      </p:to>
                                    </p:set>
                                    <p:animEffect transition="in" filter="dissolve">
                                      <p:cBhvr>
                                        <p:cTn id="11" dur="3000"/>
                                        <p:tgtEl>
                                          <p:spTgt spid="389122"/>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89123"/>
                                        </p:tgtEl>
                                        <p:attrNameLst>
                                          <p:attrName>style.visibility</p:attrName>
                                        </p:attrNameLst>
                                      </p:cBhvr>
                                      <p:to>
                                        <p:strVal val="visible"/>
                                      </p:to>
                                    </p:set>
                                    <p:animEffect transition="in" filter="dissolve">
                                      <p:cBhvr>
                                        <p:cTn id="15" dur="3000"/>
                                        <p:tgtEl>
                                          <p:spTgt spid="389123"/>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89129"/>
                                        </p:tgtEl>
                                        <p:attrNameLst>
                                          <p:attrName>style.visibility</p:attrName>
                                        </p:attrNameLst>
                                      </p:cBhvr>
                                      <p:to>
                                        <p:strVal val="visible"/>
                                      </p:to>
                                    </p:set>
                                    <p:animEffect transition="in" filter="dissolve">
                                      <p:cBhvr>
                                        <p:cTn id="19" dur="3000"/>
                                        <p:tgtEl>
                                          <p:spTgt spid="38912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89124"/>
                                        </p:tgtEl>
                                        <p:attrNameLst>
                                          <p:attrName>style.visibility</p:attrName>
                                        </p:attrNameLst>
                                      </p:cBhvr>
                                      <p:to>
                                        <p:strVal val="visible"/>
                                      </p:to>
                                    </p:set>
                                    <p:animEffect transition="in" filter="dissolve">
                                      <p:cBhvr>
                                        <p:cTn id="23" dur="3000"/>
                                        <p:tgtEl>
                                          <p:spTgt spid="389124"/>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89125"/>
                                        </p:tgtEl>
                                        <p:attrNameLst>
                                          <p:attrName>style.visibility</p:attrName>
                                        </p:attrNameLst>
                                      </p:cBhvr>
                                      <p:to>
                                        <p:strVal val="visible"/>
                                      </p:to>
                                    </p:set>
                                    <p:animEffect transition="in" filter="dissolve">
                                      <p:cBhvr>
                                        <p:cTn id="27" dur="3000"/>
                                        <p:tgtEl>
                                          <p:spTgt spid="389125"/>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89130"/>
                                        </p:tgtEl>
                                        <p:attrNameLst>
                                          <p:attrName>style.visibility</p:attrName>
                                        </p:attrNameLst>
                                      </p:cBhvr>
                                      <p:to>
                                        <p:strVal val="visible"/>
                                      </p:to>
                                    </p:set>
                                    <p:animEffect transition="in" filter="dissolve">
                                      <p:cBhvr>
                                        <p:cTn id="31" dur="3000"/>
                                        <p:tgtEl>
                                          <p:spTgt spid="389130"/>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89126"/>
                                        </p:tgtEl>
                                        <p:attrNameLst>
                                          <p:attrName>style.visibility</p:attrName>
                                        </p:attrNameLst>
                                      </p:cBhvr>
                                      <p:to>
                                        <p:strVal val="visible"/>
                                      </p:to>
                                    </p:set>
                                    <p:animEffect transition="in" filter="dissolve">
                                      <p:cBhvr>
                                        <p:cTn id="35" dur="3000"/>
                                        <p:tgtEl>
                                          <p:spTgt spid="389126"/>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89127"/>
                                        </p:tgtEl>
                                        <p:attrNameLst>
                                          <p:attrName>style.visibility</p:attrName>
                                        </p:attrNameLst>
                                      </p:cBhvr>
                                      <p:to>
                                        <p:strVal val="visible"/>
                                      </p:to>
                                    </p:set>
                                    <p:animEffect transition="in" filter="dissolve">
                                      <p:cBhvr>
                                        <p:cTn id="39" dur="3000"/>
                                        <p:tgtEl>
                                          <p:spTgt spid="389127"/>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89140"/>
                                        </p:tgtEl>
                                        <p:attrNameLst>
                                          <p:attrName>style.visibility</p:attrName>
                                        </p:attrNameLst>
                                      </p:cBhvr>
                                      <p:to>
                                        <p:strVal val="visible"/>
                                      </p:to>
                                    </p:set>
                                    <p:animEffect transition="in" filter="dissolve">
                                      <p:cBhvr>
                                        <p:cTn id="43" dur="3000"/>
                                        <p:tgtEl>
                                          <p:spTgt spid="38914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89138"/>
                                        </p:tgtEl>
                                        <p:attrNameLst>
                                          <p:attrName>style.visibility</p:attrName>
                                        </p:attrNameLst>
                                      </p:cBhvr>
                                      <p:to>
                                        <p:strVal val="visible"/>
                                      </p:to>
                                    </p:set>
                                    <p:animEffect transition="in" filter="dissolve">
                                      <p:cBhvr>
                                        <p:cTn id="47" dur="3000"/>
                                        <p:tgtEl>
                                          <p:spTgt spid="389138"/>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89139"/>
                                        </p:tgtEl>
                                        <p:attrNameLst>
                                          <p:attrName>style.visibility</p:attrName>
                                        </p:attrNameLst>
                                      </p:cBhvr>
                                      <p:to>
                                        <p:strVal val="visible"/>
                                      </p:to>
                                    </p:set>
                                    <p:animEffect transition="in" filter="dissolve">
                                      <p:cBhvr>
                                        <p:cTn id="51" dur="3000"/>
                                        <p:tgtEl>
                                          <p:spTgt spid="38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p:bldP spid="389124" grpId="0"/>
      <p:bldP spid="389125" grpId="0"/>
      <p:bldP spid="389126" grpId="0"/>
      <p:bldP spid="389127" grpId="0"/>
      <p:bldP spid="389128" grpId="0"/>
      <p:bldP spid="389129" grpId="0"/>
      <p:bldP spid="389130" grpId="0"/>
      <p:bldP spid="389138" grpId="0"/>
      <p:bldP spid="389139" grpId="0"/>
      <p:bldP spid="389140"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a:extLst>
              <a:ext uri="{FF2B5EF4-FFF2-40B4-BE49-F238E27FC236}">
                <a16:creationId xmlns:a16="http://schemas.microsoft.com/office/drawing/2014/main" id="{71E83AA6-D0DB-5746-934E-3333A4D16D7E}"/>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t="-888" r="38251"/>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3">
            <a:extLst>
              <a:ext uri="{FF2B5EF4-FFF2-40B4-BE49-F238E27FC236}">
                <a16:creationId xmlns:a16="http://schemas.microsoft.com/office/drawing/2014/main" id="{94C0F650-2FF1-F848-A941-18E5F9962E0B}"/>
              </a:ext>
            </a:extLst>
          </p:cNvPr>
          <p:cNvSpPr>
            <a:spLocks noGrp="1" noChangeArrowheads="1"/>
          </p:cNvSpPr>
          <p:nvPr>
            <p:ph type="title"/>
          </p:nvPr>
        </p:nvSpPr>
        <p:spPr>
          <a:xfrm>
            <a:off x="76200" y="381000"/>
            <a:ext cx="8991600" cy="1752600"/>
          </a:xfrm>
        </p:spPr>
        <p:txBody>
          <a:bodyPr/>
          <a:lstStyle/>
          <a:p>
            <a:pPr eaLnBrk="1" hangingPunct="1"/>
            <a:r>
              <a:rPr lang="ar-JO" altLang="en-US" dirty="0">
                <a:solidFill>
                  <a:schemeClr val="bg1"/>
                </a:solidFill>
              </a:rPr>
              <a:t>إن القيادة بواسطة الشيوخ وسلطة الجماعة ليسا </a:t>
            </a:r>
            <a:r>
              <a:rPr lang="ar-JO" altLang="en-US" dirty="0">
                <a:solidFill>
                  <a:srgbClr val="FFFF00"/>
                </a:solidFill>
              </a:rPr>
              <a:t>متناقضين</a:t>
            </a:r>
            <a:endParaRPr lang="en-US" altLang="en-US" u="sng" dirty="0">
              <a:solidFill>
                <a:srgbClr val="FFFF00"/>
              </a:solidFill>
            </a:endParaRPr>
          </a:p>
        </p:txBody>
      </p:sp>
      <p:sp>
        <p:nvSpPr>
          <p:cNvPr id="395268" name="Text Box 4">
            <a:extLst>
              <a:ext uri="{FF2B5EF4-FFF2-40B4-BE49-F238E27FC236}">
                <a16:creationId xmlns:a16="http://schemas.microsoft.com/office/drawing/2014/main" id="{EC16C7C3-D9CF-EB40-AA5F-FB0CDAF5D158}"/>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90ذ</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DBEC437-BA09-DC44-A5EF-37236A34D42C}"/>
              </a:ext>
            </a:extLst>
          </p:cNvPr>
          <p:cNvSpPr>
            <a:spLocks noGrp="1" noChangeArrowheads="1"/>
          </p:cNvSpPr>
          <p:nvPr>
            <p:ph type="subTitle" idx="1"/>
          </p:nvPr>
        </p:nvSpPr>
        <p:spPr>
          <a:xfrm>
            <a:off x="827088" y="228600"/>
            <a:ext cx="8316912" cy="6858000"/>
          </a:xfrm>
        </p:spPr>
        <p:txBody>
          <a:bodyPr/>
          <a:lstStyle/>
          <a:p>
            <a:pPr marL="660400" indent="-660400" algn="l" eaLnBrk="1" hangingPunct="1">
              <a:lnSpc>
                <a:spcPct val="110000"/>
              </a:lnSpc>
              <a:defRPr/>
            </a:pPr>
            <a:endParaRPr lang="en-GB" sz="3600" dirty="0">
              <a:latin typeface="Arial" panose="020B0604020202020204" pitchFamily="34" charset="0"/>
            </a:endParaRPr>
          </a:p>
          <a:p>
            <a:pPr algn="r" eaLnBrk="1" hangingPunct="1">
              <a:lnSpc>
                <a:spcPct val="110000"/>
              </a:lnSpc>
              <a:defRPr/>
            </a:pPr>
            <a:r>
              <a:rPr lang="ar-JO" altLang="zh-CN" sz="4000" dirty="0">
                <a:latin typeface="Arial" panose="020B0604020202020204" pitchFamily="34" charset="0"/>
                <a:ea typeface="宋体" charset="0"/>
              </a:rPr>
              <a:t>1. يحكم الشيوخ الكنيسة ويخدمون كلمة الله لبناء </a:t>
            </a:r>
          </a:p>
          <a:p>
            <a:pPr algn="r" eaLnBrk="1" hangingPunct="1">
              <a:lnSpc>
                <a:spcPct val="110000"/>
              </a:lnSpc>
              <a:defRPr/>
            </a:pPr>
            <a:r>
              <a:rPr lang="ar-JO" altLang="zh-CN" sz="4000" dirty="0">
                <a:latin typeface="Arial" panose="020B0604020202020204" pitchFamily="34" charset="0"/>
                <a:ea typeface="宋体" charset="0"/>
              </a:rPr>
              <a:t>    جسد المسيح، بينما يجب على الشمامسة (فئة </a:t>
            </a:r>
          </a:p>
          <a:p>
            <a:pPr algn="r" eaLnBrk="1" hangingPunct="1">
              <a:lnSpc>
                <a:spcPct val="110000"/>
              </a:lnSpc>
              <a:defRPr/>
            </a:pPr>
            <a:r>
              <a:rPr lang="ar-JO" altLang="zh-CN" sz="4000" dirty="0">
                <a:latin typeface="Arial" panose="020B0604020202020204" pitchFamily="34" charset="0"/>
                <a:ea typeface="宋体" charset="0"/>
              </a:rPr>
              <a:t>    ثانوية من الخدام) أن يخدموا جسد المسيح </a:t>
            </a:r>
          </a:p>
          <a:p>
            <a:pPr algn="r" eaLnBrk="1" hangingPunct="1">
              <a:lnSpc>
                <a:spcPct val="110000"/>
              </a:lnSpc>
              <a:defRPr/>
            </a:pPr>
            <a:r>
              <a:rPr lang="ar-JO" altLang="zh-CN" sz="4000" dirty="0">
                <a:latin typeface="Arial" panose="020B0604020202020204" pitchFamily="34" charset="0"/>
                <a:ea typeface="宋体" charset="0"/>
              </a:rPr>
              <a:t>    حسب توجيهات الشيوخ.</a:t>
            </a:r>
            <a:r>
              <a:rPr lang="en-US" altLang="zh-CN" dirty="0">
                <a:latin typeface="Arial" panose="020B0604020202020204" pitchFamily="34" charset="0"/>
                <a:ea typeface="宋体" charset="0"/>
              </a:rPr>
              <a:t> </a:t>
            </a:r>
            <a:endParaRPr lang="en-GB" dirty="0">
              <a:latin typeface="Arial" panose="020B0604020202020204" pitchFamily="34" charset="0"/>
              <a:ea typeface="宋体" charset="0"/>
            </a:endParaRPr>
          </a:p>
        </p:txBody>
      </p:sp>
      <p:sp>
        <p:nvSpPr>
          <p:cNvPr id="59395" name="Rectangle 3">
            <a:extLst>
              <a:ext uri="{FF2B5EF4-FFF2-40B4-BE49-F238E27FC236}">
                <a16:creationId xmlns:a16="http://schemas.microsoft.com/office/drawing/2014/main" id="{B4790752-52B9-7148-B2C0-972CF7119B7C}"/>
              </a:ext>
            </a:extLst>
          </p:cNvPr>
          <p:cNvSpPr>
            <a:spLocks noChangeArrowheads="1"/>
          </p:cNvSpPr>
          <p:nvPr/>
        </p:nvSpPr>
        <p:spPr bwMode="auto">
          <a:xfrm rot="16200000">
            <a:off x="-1236441" y="1267270"/>
            <a:ext cx="3060262"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59397" name="Rectangle 5">
            <a:extLst>
              <a:ext uri="{FF2B5EF4-FFF2-40B4-BE49-F238E27FC236}">
                <a16:creationId xmlns:a16="http://schemas.microsoft.com/office/drawing/2014/main" id="{94CD348B-BE95-3841-A6C7-EACCDCC70CCA}"/>
              </a:ext>
            </a:extLst>
          </p:cNvPr>
          <p:cNvSpPr>
            <a:spLocks noChangeArrowheads="1"/>
          </p:cNvSpPr>
          <p:nvPr/>
        </p:nvSpPr>
        <p:spPr bwMode="auto">
          <a:xfrm rot="16200000">
            <a:off x="-145695" y="3236783"/>
            <a:ext cx="878767" cy="525721"/>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rPr>
              <a:t>الجسد</a:t>
            </a:r>
            <a:endParaRPr kumimoji="0" lang="en-GB"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59398" name="Rectangle 6">
            <a:extLst>
              <a:ext uri="{FF2B5EF4-FFF2-40B4-BE49-F238E27FC236}">
                <a16:creationId xmlns:a16="http://schemas.microsoft.com/office/drawing/2014/main" id="{007CA12B-8D88-2543-A764-AF9429DAAD5D}"/>
              </a:ext>
            </a:extLst>
          </p:cNvPr>
          <p:cNvSpPr>
            <a:spLocks noChangeArrowheads="1"/>
          </p:cNvSpPr>
          <p:nvPr/>
        </p:nvSpPr>
        <p:spPr bwMode="auto">
          <a:xfrm rot="16200000">
            <a:off x="-1165799" y="5135651"/>
            <a:ext cx="2918974"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خلاصة</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9399" name="Rectangle 7">
            <a:extLst>
              <a:ext uri="{FF2B5EF4-FFF2-40B4-BE49-F238E27FC236}">
                <a16:creationId xmlns:a16="http://schemas.microsoft.com/office/drawing/2014/main" id="{BA6D8C26-936F-0D41-BFDF-14F919628E02}"/>
              </a:ext>
            </a:extLst>
          </p:cNvPr>
          <p:cNvSpPr>
            <a:spLocks noGrp="1" noChangeArrowheads="1"/>
          </p:cNvSpPr>
          <p:nvPr>
            <p:ph type="ctrTitle"/>
          </p:nvPr>
        </p:nvSpPr>
        <p:spPr>
          <a:xfrm>
            <a:off x="1066800" y="152400"/>
            <a:ext cx="7772400" cy="838200"/>
          </a:xfrm>
        </p:spPr>
        <p:txBody>
          <a:bodyPr/>
          <a:lstStyle/>
          <a:p>
            <a:pPr eaLnBrk="1" hangingPunct="1"/>
            <a:r>
              <a:rPr lang="ar-JO" altLang="en-US" dirty="0"/>
              <a:t>خلاصة</a:t>
            </a:r>
            <a:endParaRPr lang="en-US" alt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5E0B486-DA55-4C42-8C52-556544B033A4}"/>
              </a:ext>
            </a:extLst>
          </p:cNvPr>
          <p:cNvSpPr>
            <a:spLocks noGrp="1" noChangeArrowheads="1"/>
          </p:cNvSpPr>
          <p:nvPr>
            <p:ph type="subTitle" idx="1"/>
          </p:nvPr>
        </p:nvSpPr>
        <p:spPr>
          <a:xfrm>
            <a:off x="755650" y="152400"/>
            <a:ext cx="8388350" cy="6858000"/>
          </a:xfrm>
        </p:spPr>
        <p:txBody>
          <a:bodyPr/>
          <a:lstStyle/>
          <a:p>
            <a:pPr marL="660400" indent="-660400" algn="l" eaLnBrk="1" hangingPunct="1">
              <a:lnSpc>
                <a:spcPct val="110000"/>
              </a:lnSpc>
              <a:defRPr/>
            </a:pPr>
            <a:endParaRPr lang="en-GB" sz="3600" dirty="0">
              <a:latin typeface="Arial" panose="020B0604020202020204" pitchFamily="34" charset="0"/>
            </a:endParaRPr>
          </a:p>
          <a:p>
            <a:pPr algn="r" eaLnBrk="1" hangingPunct="1">
              <a:lnSpc>
                <a:spcPct val="110000"/>
              </a:lnSpc>
              <a:buClr>
                <a:schemeClr val="tx1"/>
              </a:buClr>
              <a:defRPr/>
            </a:pPr>
            <a:r>
              <a:rPr lang="ar-JO" altLang="zh-CN" sz="3600" dirty="0">
                <a:latin typeface="Arial" panose="020B0604020202020204" pitchFamily="34" charset="0"/>
                <a:ea typeface="宋体" charset="0"/>
              </a:rPr>
              <a:t>2. نقطتين مهمتين يجب حفظهما في البال:</a:t>
            </a:r>
            <a:r>
              <a:rPr lang="en-US" altLang="zh-CN" sz="3600" dirty="0">
                <a:latin typeface="Arial" panose="020B0604020202020204" pitchFamily="34" charset="0"/>
                <a:ea typeface="宋体" charset="0"/>
              </a:rPr>
              <a:t> </a:t>
            </a:r>
          </a:p>
          <a:p>
            <a:pPr marL="990600" lvl="1" indent="0" algn="r" eaLnBrk="1" hangingPunct="1">
              <a:lnSpc>
                <a:spcPct val="110000"/>
              </a:lnSpc>
              <a:buClr>
                <a:schemeClr val="tx1"/>
              </a:buClr>
              <a:buNone/>
              <a:defRPr/>
            </a:pPr>
            <a:r>
              <a:rPr lang="en-US" altLang="zh-CN" sz="3600" dirty="0">
                <a:latin typeface="Arial" panose="020B0604020202020204" pitchFamily="34" charset="0"/>
                <a:ea typeface="宋体" charset="0"/>
              </a:rPr>
              <a:t>  </a:t>
            </a:r>
            <a:r>
              <a:rPr lang="ar-JO" altLang="zh-CN" sz="3600" dirty="0">
                <a:latin typeface="Arial" panose="020B0604020202020204" pitchFamily="34" charset="0"/>
                <a:ea typeface="宋体" charset="0"/>
              </a:rPr>
              <a:t>    أ. يجب ألا ننسى أنه لا توجد مؤسسة أو </a:t>
            </a:r>
          </a:p>
          <a:p>
            <a:pPr marL="990600" lvl="1" indent="0" algn="r" eaLnBrk="1" hangingPunct="1">
              <a:lnSpc>
                <a:spcPct val="110000"/>
              </a:lnSpc>
              <a:buClr>
                <a:schemeClr val="tx1"/>
              </a:buClr>
              <a:buNone/>
              <a:defRPr/>
            </a:pPr>
            <a:r>
              <a:rPr lang="ar-JO" altLang="zh-CN" sz="3600" dirty="0">
                <a:latin typeface="Arial" panose="020B0604020202020204" pitchFamily="34" charset="0"/>
                <a:ea typeface="宋体" charset="0"/>
              </a:rPr>
              <a:t>   هيكل كامل لأن الإنسان غير معصوم من   </a:t>
            </a:r>
            <a:r>
              <a:rPr lang="en-US" altLang="zh-CN" sz="3600" dirty="0">
                <a:latin typeface="Arial" panose="020B0604020202020204" pitchFamily="34" charset="0"/>
                <a:ea typeface="宋体" charset="0"/>
              </a:rPr>
              <a:t> </a:t>
            </a:r>
            <a:r>
              <a:rPr lang="ar-JO" altLang="zh-CN" sz="3600" dirty="0">
                <a:latin typeface="Arial" panose="020B0604020202020204" pitchFamily="34" charset="0"/>
                <a:ea typeface="宋体" charset="0"/>
              </a:rPr>
              <a:t>   </a:t>
            </a:r>
          </a:p>
          <a:p>
            <a:pPr marL="990600" lvl="1" indent="0" algn="r" eaLnBrk="1" hangingPunct="1">
              <a:lnSpc>
                <a:spcPct val="110000"/>
              </a:lnSpc>
              <a:buClr>
                <a:schemeClr val="tx1"/>
              </a:buClr>
              <a:buNone/>
              <a:defRPr/>
            </a:pPr>
            <a:r>
              <a:rPr lang="ar-JO" altLang="zh-CN" sz="3600" dirty="0">
                <a:latin typeface="Arial" panose="020B0604020202020204" pitchFamily="34" charset="0"/>
                <a:ea typeface="宋体" charset="0"/>
              </a:rPr>
              <a:t>       الخطأ.</a:t>
            </a:r>
            <a:endParaRPr lang="en-US" altLang="zh-CN" sz="3600" dirty="0">
              <a:latin typeface="Arial" panose="020B0604020202020204" pitchFamily="34" charset="0"/>
              <a:ea typeface="宋体" charset="0"/>
            </a:endParaRPr>
          </a:p>
          <a:p>
            <a:pPr marL="990600" lvl="1" indent="0" algn="r" eaLnBrk="1" hangingPunct="1">
              <a:lnSpc>
                <a:spcPct val="110000"/>
              </a:lnSpc>
              <a:buClr>
                <a:schemeClr val="tx1"/>
              </a:buClr>
              <a:buNone/>
              <a:defRPr/>
            </a:pPr>
            <a:r>
              <a:rPr lang="en-US" altLang="zh-CN" sz="3600" dirty="0">
                <a:latin typeface="Arial" panose="020B0604020202020204" pitchFamily="34" charset="0"/>
                <a:ea typeface="宋体" charset="0"/>
              </a:rPr>
              <a:t>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rPr>
              <a:t>    ب. إن هدف القادة والجماعة ليس إدارة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rPr>
              <a:t>         الكنيسة بنجاح، بل تمجيد الله وهو ما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rPr>
              <a:t>         يحدث أحياناً من خلال الفشل.</a:t>
            </a:r>
          </a:p>
          <a:p>
            <a:pPr marL="990600" lvl="1" indent="0" algn="r" eaLnBrk="1" hangingPunct="1">
              <a:lnSpc>
                <a:spcPct val="110000"/>
              </a:lnSpc>
              <a:buClr>
                <a:schemeClr val="tx1"/>
              </a:buClr>
              <a:buNone/>
              <a:defRPr/>
            </a:pPr>
            <a:endParaRPr lang="en-GB" sz="3600" dirty="0">
              <a:latin typeface="Arial" panose="020B0604020202020204" pitchFamily="34" charset="0"/>
              <a:ea typeface="宋体" charset="0"/>
            </a:endParaRPr>
          </a:p>
        </p:txBody>
      </p:sp>
      <p:sp>
        <p:nvSpPr>
          <p:cNvPr id="60419" name="Rectangle 3">
            <a:extLst>
              <a:ext uri="{FF2B5EF4-FFF2-40B4-BE49-F238E27FC236}">
                <a16:creationId xmlns:a16="http://schemas.microsoft.com/office/drawing/2014/main" id="{127BF94D-B092-6D4D-B098-5A7F275F58DA}"/>
              </a:ext>
            </a:extLst>
          </p:cNvPr>
          <p:cNvSpPr>
            <a:spLocks noChangeArrowheads="1"/>
          </p:cNvSpPr>
          <p:nvPr/>
        </p:nvSpPr>
        <p:spPr bwMode="auto">
          <a:xfrm rot="16200000">
            <a:off x="-1152266" y="1181171"/>
            <a:ext cx="2891914"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60421" name="Rectangle 5">
            <a:extLst>
              <a:ext uri="{FF2B5EF4-FFF2-40B4-BE49-F238E27FC236}">
                <a16:creationId xmlns:a16="http://schemas.microsoft.com/office/drawing/2014/main" id="{2F0CD697-65C3-BE4F-B166-DA885DE3D8A1}"/>
              </a:ext>
            </a:extLst>
          </p:cNvPr>
          <p:cNvSpPr>
            <a:spLocks noChangeArrowheads="1"/>
          </p:cNvSpPr>
          <p:nvPr/>
        </p:nvSpPr>
        <p:spPr bwMode="auto">
          <a:xfrm rot="16200000">
            <a:off x="-280040" y="3200856"/>
            <a:ext cx="114745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rPr>
              <a:t>جسد</a:t>
            </a:r>
            <a:endParaRPr kumimoji="0" lang="en-GB"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60422" name="Rectangle 6">
            <a:extLst>
              <a:ext uri="{FF2B5EF4-FFF2-40B4-BE49-F238E27FC236}">
                <a16:creationId xmlns:a16="http://schemas.microsoft.com/office/drawing/2014/main" id="{D0E4ED8B-1E31-DB48-A730-2B9451AC2DC7}"/>
              </a:ext>
            </a:extLst>
          </p:cNvPr>
          <p:cNvSpPr>
            <a:spLocks noChangeArrowheads="1"/>
          </p:cNvSpPr>
          <p:nvPr/>
        </p:nvSpPr>
        <p:spPr bwMode="auto">
          <a:xfrm rot="16200000">
            <a:off x="-1115628" y="5183898"/>
            <a:ext cx="2818632"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خلاصة</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0423" name="Rectangle 7">
            <a:extLst>
              <a:ext uri="{FF2B5EF4-FFF2-40B4-BE49-F238E27FC236}">
                <a16:creationId xmlns:a16="http://schemas.microsoft.com/office/drawing/2014/main" id="{3829D182-585C-754C-BF51-B228A2AE4B15}"/>
              </a:ext>
            </a:extLst>
          </p:cNvPr>
          <p:cNvSpPr>
            <a:spLocks noGrp="1" noChangeArrowheads="1"/>
          </p:cNvSpPr>
          <p:nvPr>
            <p:ph type="ctrTitle"/>
          </p:nvPr>
        </p:nvSpPr>
        <p:spPr>
          <a:xfrm>
            <a:off x="838200" y="0"/>
            <a:ext cx="7772400" cy="914400"/>
          </a:xfrm>
        </p:spPr>
        <p:txBody>
          <a:bodyPr/>
          <a:lstStyle/>
          <a:p>
            <a:pPr eaLnBrk="1" hangingPunct="1"/>
            <a:r>
              <a:rPr lang="ar-JO" altLang="en-US" dirty="0">
                <a:latin typeface="Arial" panose="020B0604020202020204" pitchFamily="34" charset="0"/>
              </a:rPr>
              <a:t>خلاصة</a:t>
            </a:r>
            <a:endParaRPr lang="en-US"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animEffect transition="in" filter="dissolve">
                                      <p:cBhvr>
                                        <p:cTn id="7" dur="1000"/>
                                        <p:tgtEl>
                                          <p:spTgt spid="604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dissolve">
                                      <p:cBhvr>
                                        <p:cTn id="12" dur="1000"/>
                                        <p:tgtEl>
                                          <p:spTgt spid="6041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418">
                                            <p:txEl>
                                              <p:pRg st="4" end="4"/>
                                            </p:txEl>
                                          </p:spTgt>
                                        </p:tgtEl>
                                        <p:attrNameLst>
                                          <p:attrName>style.visibility</p:attrName>
                                        </p:attrNameLst>
                                      </p:cBhvr>
                                      <p:to>
                                        <p:strVal val="visible"/>
                                      </p:to>
                                    </p:set>
                                    <p:animEffect transition="in" filter="dissolve">
                                      <p:cBhvr>
                                        <p:cTn id="17" dur="1000"/>
                                        <p:tgtEl>
                                          <p:spTgt spid="6041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0418">
                                            <p:txEl>
                                              <p:pRg st="5" end="5"/>
                                            </p:txEl>
                                          </p:spTgt>
                                        </p:tgtEl>
                                        <p:attrNameLst>
                                          <p:attrName>style.visibility</p:attrName>
                                        </p:attrNameLst>
                                      </p:cBhvr>
                                      <p:to>
                                        <p:strVal val="visible"/>
                                      </p:to>
                                    </p:set>
                                    <p:animEffect transition="in" filter="dissolve">
                                      <p:cBhvr>
                                        <p:cTn id="22" dur="1000"/>
                                        <p:tgtEl>
                                          <p:spTgt spid="6041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0418">
                                            <p:txEl>
                                              <p:pRg st="6" end="6"/>
                                            </p:txEl>
                                          </p:spTgt>
                                        </p:tgtEl>
                                        <p:attrNameLst>
                                          <p:attrName>style.visibility</p:attrName>
                                        </p:attrNameLst>
                                      </p:cBhvr>
                                      <p:to>
                                        <p:strVal val="visible"/>
                                      </p:to>
                                    </p:set>
                                    <p:animEffect transition="in" filter="checkerboard(across)">
                                      <p:cBhvr>
                                        <p:cTn id="27" dur="1000"/>
                                        <p:tgtEl>
                                          <p:spTgt spid="6041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0418">
                                            <p:txEl>
                                              <p:pRg st="7" end="7"/>
                                            </p:txEl>
                                          </p:spTgt>
                                        </p:tgtEl>
                                        <p:attrNameLst>
                                          <p:attrName>style.visibility</p:attrName>
                                        </p:attrNameLst>
                                      </p:cBhvr>
                                      <p:to>
                                        <p:strVal val="visible"/>
                                      </p:to>
                                    </p:set>
                                    <p:animEffect transition="in" filter="checkerboard(across)">
                                      <p:cBhvr>
                                        <p:cTn id="32" dur="1000"/>
                                        <p:tgtEl>
                                          <p:spTgt spid="6041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0418">
                                            <p:txEl>
                                              <p:pRg st="8" end="8"/>
                                            </p:txEl>
                                          </p:spTgt>
                                        </p:tgtEl>
                                        <p:attrNameLst>
                                          <p:attrName>style.visibility</p:attrName>
                                        </p:attrNameLst>
                                      </p:cBhvr>
                                      <p:to>
                                        <p:strVal val="visible"/>
                                      </p:to>
                                    </p:set>
                                    <p:animEffect transition="in" filter="checkerboard(across)">
                                      <p:cBhvr>
                                        <p:cTn id="37" dur="1000"/>
                                        <p:tgtEl>
                                          <p:spTgt spid="604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40C070EE-1E17-8F4F-8540-5504CC82FD0A}"/>
              </a:ext>
            </a:extLst>
          </p:cNvPr>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19" name="Rectangle 3">
            <a:extLst>
              <a:ext uri="{FF2B5EF4-FFF2-40B4-BE49-F238E27FC236}">
                <a16:creationId xmlns:a16="http://schemas.microsoft.com/office/drawing/2014/main" id="{2011E821-EC3A-BD49-8DA7-656B9BE50ED4}"/>
              </a:ext>
            </a:extLst>
          </p:cNvPr>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20" name="Rectangle 4">
            <a:extLst>
              <a:ext uri="{FF2B5EF4-FFF2-40B4-BE49-F238E27FC236}">
                <a16:creationId xmlns:a16="http://schemas.microsoft.com/office/drawing/2014/main" id="{B04A0976-23A8-7B4D-BAE8-5EDAC11527E6}"/>
              </a:ext>
            </a:extLst>
          </p:cNvPr>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8453" name="Rectangle 5">
            <a:extLst>
              <a:ext uri="{FF2B5EF4-FFF2-40B4-BE49-F238E27FC236}">
                <a16:creationId xmlns:a16="http://schemas.microsoft.com/office/drawing/2014/main" id="{DCCA6CE4-89B1-5741-B12A-0AECCBAA9AA2}"/>
              </a:ext>
            </a:extLst>
          </p:cNvPr>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الشيوخ (الإدارة / صنع القرارات)</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الشمامسة (الخدمة)</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الشعب (التعيين)</a:t>
            </a:r>
            <a:endParaRPr lang="en-GB" sz="3600" dirty="0">
              <a:effectLst>
                <a:outerShdw blurRad="38100" dist="38100" dir="2700000" algn="tl">
                  <a:srgbClr val="DDDDDD"/>
                </a:outerShdw>
              </a:effectLst>
              <a:ea typeface="宋体" charset="0"/>
            </a:endParaRPr>
          </a:p>
        </p:txBody>
      </p:sp>
      <p:sp>
        <p:nvSpPr>
          <p:cNvPr id="488454" name="Rectangle 6">
            <a:extLst>
              <a:ext uri="{FF2B5EF4-FFF2-40B4-BE49-F238E27FC236}">
                <a16:creationId xmlns:a16="http://schemas.microsoft.com/office/drawing/2014/main" id="{698F7DC2-041C-9B44-9B5F-5536C34C35A3}"/>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8455" name="Rectangle 7">
            <a:extLst>
              <a:ext uri="{FF2B5EF4-FFF2-40B4-BE49-F238E27FC236}">
                <a16:creationId xmlns:a16="http://schemas.microsoft.com/office/drawing/2014/main" id="{CDFDB56A-9BF1-D545-B97C-D67B7C027745}"/>
              </a:ext>
            </a:extLst>
          </p:cNvPr>
          <p:cNvSpPr>
            <a:spLocks noGrp="1" noChangeArrowheads="1"/>
          </p:cNvSpPr>
          <p:nvPr>
            <p:ph type="ctrTitle"/>
          </p:nvPr>
        </p:nvSpPr>
        <p:spPr>
          <a:xfrm>
            <a:off x="611188" y="0"/>
            <a:ext cx="8075612" cy="1341438"/>
          </a:xfrm>
        </p:spPr>
        <p:txBody>
          <a:bodyPr/>
          <a:lstStyle/>
          <a:p>
            <a:pPr eaLnBrk="1" hangingPunct="1"/>
            <a:r>
              <a:rPr lang="ar-JO" altLang="zh-CN" sz="4000" dirty="0">
                <a:effectLst>
                  <a:outerShdw blurRad="38100" dist="38100" dir="2700000" algn="tl">
                    <a:srgbClr val="C0C0C0"/>
                  </a:outerShdw>
                </a:effectLst>
                <a:ea typeface="宋体" panose="02010600030101010101" pitchFamily="2" charset="-122"/>
              </a:rPr>
              <a:t>شكل مقترح لإدارة الكنيسة</a:t>
            </a:r>
            <a:endParaRPr lang="en-US" altLang="zh-CN" sz="4000" dirty="0">
              <a:effectLst>
                <a:outerShdw blurRad="38100" dist="38100" dir="2700000" algn="tl">
                  <a:srgbClr val="C0C0C0"/>
                </a:outerShdw>
              </a:effectLst>
              <a:ea typeface="宋体" panose="02010600030101010101" pitchFamily="2" charset="-122"/>
            </a:endParaRPr>
          </a:p>
        </p:txBody>
      </p:sp>
      <p:sp>
        <p:nvSpPr>
          <p:cNvPr id="488456" name="Rectangle 8">
            <a:extLst>
              <a:ext uri="{FF2B5EF4-FFF2-40B4-BE49-F238E27FC236}">
                <a16:creationId xmlns:a16="http://schemas.microsoft.com/office/drawing/2014/main" id="{D8F7A165-10E8-7243-93F6-64D0D3698DB4}"/>
              </a:ext>
            </a:extLst>
          </p:cNvPr>
          <p:cNvSpPr>
            <a:spLocks noChangeArrowheads="1"/>
          </p:cNvSpPr>
          <p:nvPr/>
        </p:nvSpPr>
        <p:spPr bwMode="auto">
          <a:xfrm rot="16200000">
            <a:off x="-231056"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7625" name="Line 9">
            <a:extLst>
              <a:ext uri="{FF2B5EF4-FFF2-40B4-BE49-F238E27FC236}">
                <a16:creationId xmlns:a16="http://schemas.microsoft.com/office/drawing/2014/main" id="{02B26924-26E3-7443-ADC5-6D458F945103}"/>
              </a:ext>
            </a:extLst>
          </p:cNvPr>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67626" name="Line 10">
            <a:extLst>
              <a:ext uri="{FF2B5EF4-FFF2-40B4-BE49-F238E27FC236}">
                <a16:creationId xmlns:a16="http://schemas.microsoft.com/office/drawing/2014/main" id="{B40DC188-B78F-A44B-BF99-8334EEC5B82B}"/>
              </a:ext>
            </a:extLst>
          </p:cNvPr>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8459" name="Text Box 11">
            <a:extLst>
              <a:ext uri="{FF2B5EF4-FFF2-40B4-BE49-F238E27FC236}">
                <a16:creationId xmlns:a16="http://schemas.microsoft.com/office/drawing/2014/main" id="{17B8D555-747C-8648-88A5-64558004F746}"/>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4A8FBE9B-E642-9649-9FBF-FC26D583C6DF}"/>
              </a:ext>
            </a:extLst>
          </p:cNvPr>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9667" name="Oval 3">
            <a:extLst>
              <a:ext uri="{FF2B5EF4-FFF2-40B4-BE49-F238E27FC236}">
                <a16:creationId xmlns:a16="http://schemas.microsoft.com/office/drawing/2014/main" id="{DA420022-8282-8C4A-9F7C-99A0DD36793A}"/>
              </a:ext>
            </a:extLst>
          </p:cNvPr>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0" name="Rectangle 4">
            <a:extLst>
              <a:ext uri="{FF2B5EF4-FFF2-40B4-BE49-F238E27FC236}">
                <a16:creationId xmlns:a16="http://schemas.microsoft.com/office/drawing/2014/main" id="{FBE2E503-24D2-6C4C-AAED-98E6D9F02CA4}"/>
              </a:ext>
            </a:extLst>
          </p:cNvPr>
          <p:cNvSpPr>
            <a:spLocks noGrp="1" noChangeArrowheads="1"/>
          </p:cNvSpPr>
          <p:nvPr>
            <p:ph type="ctrTitle"/>
          </p:nvPr>
        </p:nvSpPr>
        <p:spPr>
          <a:xfrm>
            <a:off x="611188" y="0"/>
            <a:ext cx="8532812" cy="1196975"/>
          </a:xfrm>
        </p:spPr>
        <p:txBody>
          <a:bodyPr/>
          <a:lstStyle/>
          <a:p>
            <a:pPr eaLnBrk="1" hangingPunct="1">
              <a:lnSpc>
                <a:spcPct val="90000"/>
              </a:lnSpc>
            </a:pPr>
            <a:r>
              <a:rPr lang="ar-JO" altLang="zh-CN" dirty="0">
                <a:effectLst>
                  <a:outerShdw blurRad="38100" dist="38100" dir="2700000" algn="tl">
                    <a:srgbClr val="FFFFFF"/>
                  </a:outerShdw>
                </a:effectLst>
                <a:ea typeface="宋体" panose="02010600030101010101" pitchFamily="2" charset="-122"/>
              </a:rPr>
              <a:t>ديناميكيات الشيخ / الجماعة</a:t>
            </a:r>
            <a:endParaRPr lang="en-US" altLang="zh-CN" dirty="0">
              <a:effectLst>
                <a:outerShdw blurRad="38100" dist="38100" dir="2700000" algn="tl">
                  <a:srgbClr val="FFFFFF"/>
                </a:outerShdw>
              </a:effectLst>
              <a:ea typeface="宋体" panose="02010600030101010101" pitchFamily="2" charset="-122"/>
            </a:endParaRPr>
          </a:p>
        </p:txBody>
      </p:sp>
      <p:sp>
        <p:nvSpPr>
          <p:cNvPr id="490501" name="Rectangle 5">
            <a:extLst>
              <a:ext uri="{FF2B5EF4-FFF2-40B4-BE49-F238E27FC236}">
                <a16:creationId xmlns:a16="http://schemas.microsoft.com/office/drawing/2014/main" id="{2843643C-915D-5E42-9815-BE7E89574E3B}"/>
              </a:ext>
            </a:extLst>
          </p:cNvPr>
          <p:cNvSpPr>
            <a:spLocks noGrp="1" noChangeArrowheads="1"/>
          </p:cNvSpPr>
          <p:nvPr>
            <p:ph type="subTitle" idx="1"/>
          </p:nvPr>
        </p:nvSpPr>
        <p:spPr>
          <a:xfrm>
            <a:off x="0" y="1268413"/>
            <a:ext cx="9144000" cy="5589587"/>
          </a:xfrm>
        </p:spPr>
        <p:txBody>
          <a:bodyPr/>
          <a:lstStyle/>
          <a:p>
            <a:pPr eaLnBrk="1" hangingPunct="1">
              <a:defRPr/>
            </a:pPr>
            <a:r>
              <a:rPr lang="ar-JO" altLang="zh-CN" sz="4000" dirty="0">
                <a:effectLst>
                  <a:outerShdw blurRad="38100" dist="38100" dir="2700000" algn="tl">
                    <a:srgbClr val="FFFFFF"/>
                  </a:outerShdw>
                </a:effectLst>
                <a:ea typeface="宋体" charset="0"/>
              </a:rPr>
              <a:t>الشيوخ</a:t>
            </a:r>
            <a:endParaRPr lang="en-US" altLang="zh-CN" sz="4000" dirty="0">
              <a:effectLst>
                <a:outerShdw blurRad="38100" dist="38100" dir="2700000" algn="tl">
                  <a:srgbClr val="FFFFFF"/>
                </a:outerShdw>
              </a:effectLst>
              <a:ea typeface="宋体" charset="0"/>
            </a:endParaRPr>
          </a:p>
          <a:p>
            <a:pPr eaLnBrk="1" hangingPunct="1">
              <a:defRPr/>
            </a:pPr>
            <a:endParaRPr lang="en-US" altLang="zh-CN" sz="4000" u="sng" dirty="0">
              <a:ea typeface="宋体" charset="0"/>
            </a:endParaRPr>
          </a:p>
          <a:p>
            <a:pPr eaLnBrk="1" hangingPunct="1">
              <a:defRPr/>
            </a:pPr>
            <a:endParaRPr lang="en-US" altLang="zh-CN" u="sng"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r>
              <a:rPr lang="ar-JO" altLang="zh-CN" sz="4000" dirty="0">
                <a:effectLst>
                  <a:outerShdw blurRad="38100" dist="38100" dir="2700000" algn="tl">
                    <a:srgbClr val="FFFFFF"/>
                  </a:outerShdw>
                </a:effectLst>
                <a:ea typeface="宋体" charset="0"/>
              </a:rPr>
              <a:t>الجماعة</a:t>
            </a:r>
            <a:endParaRPr lang="en-GB" sz="4000" dirty="0">
              <a:effectLst>
                <a:outerShdw blurRad="38100" dist="38100" dir="2700000" algn="tl">
                  <a:srgbClr val="FFFFFF"/>
                </a:outerShdw>
              </a:effectLst>
            </a:endParaRPr>
          </a:p>
        </p:txBody>
      </p:sp>
      <p:sp>
        <p:nvSpPr>
          <p:cNvPr id="369670" name="AutoShape 6">
            <a:extLst>
              <a:ext uri="{FF2B5EF4-FFF2-40B4-BE49-F238E27FC236}">
                <a16:creationId xmlns:a16="http://schemas.microsoft.com/office/drawing/2014/main" id="{561EA515-C0E6-F647-B335-2D36E3EA6D3F}"/>
              </a:ext>
            </a:extLst>
          </p:cNvPr>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3" name="Text Box 7">
            <a:extLst>
              <a:ext uri="{FF2B5EF4-FFF2-40B4-BE49-F238E27FC236}">
                <a16:creationId xmlns:a16="http://schemas.microsoft.com/office/drawing/2014/main" id="{C2FD9EF5-6283-5C46-891C-203BE29C2362}"/>
              </a:ext>
            </a:extLst>
          </p:cNvPr>
          <p:cNvSpPr txBox="1">
            <a:spLocks noChangeArrowheads="1"/>
          </p:cNvSpPr>
          <p:nvPr/>
        </p:nvSpPr>
        <p:spPr bwMode="auto">
          <a:xfrm>
            <a:off x="684213" y="25654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كخدام</a:t>
            </a:r>
            <a:endParaRPr kumimoji="0" lang="en-GB"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2" name="AutoShape 8">
            <a:extLst>
              <a:ext uri="{FF2B5EF4-FFF2-40B4-BE49-F238E27FC236}">
                <a16:creationId xmlns:a16="http://schemas.microsoft.com/office/drawing/2014/main" id="{A9556CF7-AFA7-E548-BB41-893A9DF1FD8C}"/>
              </a:ext>
            </a:extLst>
          </p:cNvPr>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5" name="Text Box 9">
            <a:extLst>
              <a:ext uri="{FF2B5EF4-FFF2-40B4-BE49-F238E27FC236}">
                <a16:creationId xmlns:a16="http://schemas.microsoft.com/office/drawing/2014/main" id="{E670FBB2-EA41-2F4D-9879-D0DB082A483E}"/>
              </a:ext>
            </a:extLst>
          </p:cNvPr>
          <p:cNvSpPr txBox="1">
            <a:spLocks noChangeArrowheads="1"/>
          </p:cNvSpPr>
          <p:nvPr/>
        </p:nvSpPr>
        <p:spPr bwMode="auto">
          <a:xfrm>
            <a:off x="4356100" y="2349500"/>
            <a:ext cx="1008063" cy="2308324"/>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م    ح   ب   ة</a:t>
            </a:r>
          </a:p>
        </p:txBody>
      </p:sp>
      <p:sp>
        <p:nvSpPr>
          <p:cNvPr id="490506" name="Rectangle 10">
            <a:extLst>
              <a:ext uri="{FF2B5EF4-FFF2-40B4-BE49-F238E27FC236}">
                <a16:creationId xmlns:a16="http://schemas.microsoft.com/office/drawing/2014/main" id="{9370CF64-D20B-2D4A-98CD-48E47D87B727}"/>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90507" name="Rectangle 11">
            <a:extLst>
              <a:ext uri="{FF2B5EF4-FFF2-40B4-BE49-F238E27FC236}">
                <a16:creationId xmlns:a16="http://schemas.microsoft.com/office/drawing/2014/main" id="{357B5A33-4586-DB4B-8305-F587721FDAFD}"/>
              </a:ext>
            </a:extLst>
          </p:cNvPr>
          <p:cNvSpPr>
            <a:spLocks noChangeArrowheads="1"/>
          </p:cNvSpPr>
          <p:nvPr/>
        </p:nvSpPr>
        <p:spPr bwMode="auto">
          <a:xfrm rot="16200000">
            <a:off x="-231055"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6" name="AutoShape 12">
            <a:extLst>
              <a:ext uri="{FF2B5EF4-FFF2-40B4-BE49-F238E27FC236}">
                <a16:creationId xmlns:a16="http://schemas.microsoft.com/office/drawing/2014/main" id="{37D8564A-EAFE-234F-9587-E06E111A67F0}"/>
              </a:ext>
            </a:extLst>
          </p:cNvPr>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9" name="Text Box 13">
            <a:extLst>
              <a:ext uri="{FF2B5EF4-FFF2-40B4-BE49-F238E27FC236}">
                <a16:creationId xmlns:a16="http://schemas.microsoft.com/office/drawing/2014/main" id="{6C8BD91B-F630-D949-B541-EE1411A7EF80}"/>
              </a:ext>
            </a:extLst>
          </p:cNvPr>
          <p:cNvSpPr txBox="1">
            <a:spLocks noChangeArrowheads="1"/>
          </p:cNvSpPr>
          <p:nvPr/>
        </p:nvSpPr>
        <p:spPr bwMode="auto">
          <a:xfrm>
            <a:off x="5508625" y="34290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كقادة</a:t>
            </a:r>
            <a:endParaRPr kumimoji="0" lang="en-GB"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224136"/>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المعلمون الكذبة والتعاليم الكاذبة</a:t>
            </a:r>
            <a:br>
              <a:rPr lang="en-US"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1 تي 1: 3-20، 4: 1-16، 6: 3-5، 20، 21</a:t>
            </a:r>
            <a:endParaRPr lang="en-US" sz="3200" b="1" dirty="0">
              <a:latin typeface="Arial" panose="020B0604020202020204" pitchFamily="34" charset="0"/>
              <a:ea typeface="ＭＳ Ｐゴシック" charset="0"/>
              <a:cs typeface="Arial" panose="020B0604020202020204" pitchFamily="34" charset="0"/>
            </a:endParaRPr>
          </a:p>
        </p:txBody>
      </p:sp>
      <p:sp>
        <p:nvSpPr>
          <p:cNvPr id="403458" name="Rectangle 3"/>
          <p:cNvSpPr>
            <a:spLocks noGrp="1" noChangeArrowheads="1"/>
          </p:cNvSpPr>
          <p:nvPr>
            <p:ph type="body" idx="1"/>
          </p:nvPr>
        </p:nvSpPr>
        <p:spPr>
          <a:xfrm>
            <a:off x="609600" y="2514600"/>
            <a:ext cx="7772400" cy="4114800"/>
          </a:xfrm>
        </p:spPr>
        <p:txBody>
          <a:bodyPr/>
          <a:lstStyle/>
          <a:p>
            <a:pPr algn="r" rtl="1" eaLnBrk="1" hangingPunct="1"/>
            <a:r>
              <a:rPr lang="ar-JO" dirty="0">
                <a:ea typeface="ＭＳ Ｐゴシック" charset="0"/>
                <a:cs typeface="Arial" panose="020B0604020202020204" pitchFamily="34" charset="0"/>
              </a:rPr>
              <a:t>أحد الأسباب الرئيسية لبقاء تيموثاوس في كنيسة أفسس هو لتصحيح المعلمين الكذبة (1: 3)</a:t>
            </a:r>
            <a:endParaRPr lang="en-GB"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مصدر الهرطقة الرئيسي: الأرواح والشياطين المخادعة (4: 1)</a:t>
            </a:r>
            <a:endParaRPr lang="en-GB" dirty="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460"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221</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34998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المعلمين الكذبة</a:t>
            </a:r>
            <a:endParaRPr lang="en-US" sz="4000" b="1" dirty="0">
              <a:latin typeface="Arial" panose="020B0604020202020204" pitchFamily="34" charset="0"/>
              <a:ea typeface="ＭＳ Ｐゴシック" charset="0"/>
              <a:cs typeface="Arial" panose="020B0604020202020204" pitchFamily="34" charset="0"/>
            </a:endParaRPr>
          </a:p>
        </p:txBody>
      </p:sp>
      <p:sp>
        <p:nvSpPr>
          <p:cNvPr id="404482" name="Rectangle 3"/>
          <p:cNvSpPr>
            <a:spLocks noGrp="1" noChangeArrowheads="1"/>
          </p:cNvSpPr>
          <p:nvPr>
            <p:ph type="body" idx="1"/>
          </p:nvPr>
        </p:nvSpPr>
        <p:spPr/>
        <p:txBody>
          <a:bodyPr/>
          <a:lstStyle/>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كاذبون مراؤون </a:t>
            </a:r>
            <a:r>
              <a:rPr lang="ar-JO" sz="2800" dirty="0">
                <a:ea typeface="ＭＳ Ｐゴシック" charset="0"/>
                <a:cs typeface="Arial" panose="020B0604020202020204" pitchFamily="34" charset="0"/>
              </a:rPr>
              <a:t>(1: 7)</a:t>
            </a:r>
            <a:endParaRPr lang="en-GB" sz="2800" dirty="0">
              <a:ea typeface="ＭＳ Ｐゴシック" charset="0"/>
              <a:cs typeface="Arial" panose="020B0604020202020204" pitchFamily="34" charset="0"/>
            </a:endParaRPr>
          </a:p>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غير أكفاء: </a:t>
            </a:r>
            <a:r>
              <a:rPr lang="ar-JO" sz="2800" dirty="0">
                <a:ea typeface="ＭＳ Ｐゴシック" charset="0"/>
                <a:cs typeface="Arial" panose="020B0604020202020204" pitchFamily="34" charset="0"/>
              </a:rPr>
              <a:t>لا يفهمون ما يقولون ولا الأمور التي يثقون بها    (6: 4).</a:t>
            </a:r>
            <a:endParaRPr lang="en-US" sz="2800" dirty="0">
              <a:ea typeface="ＭＳ Ｐゴシック" charset="0"/>
              <a:cs typeface="Arial" panose="020B0604020202020204" pitchFamily="34" charset="0"/>
            </a:endParaRPr>
          </a:p>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متكبرون</a:t>
            </a:r>
            <a:r>
              <a:rPr lang="ar-JO" sz="2800" dirty="0">
                <a:ea typeface="ＭＳ Ｐゴシック" charset="0"/>
                <a:cs typeface="Arial" panose="020B0604020202020204" pitchFamily="34" charset="0"/>
              </a:rPr>
              <a:t> (6: 4)</a:t>
            </a:r>
            <a:endParaRPr lang="en-GB" sz="2800" dirty="0">
              <a:ea typeface="ＭＳ Ｐゴシック" charset="0"/>
              <a:cs typeface="Arial" panose="020B0604020202020204" pitchFamily="34" charset="0"/>
            </a:endParaRPr>
          </a:p>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عميان روحياً: </a:t>
            </a:r>
            <a:r>
              <a:rPr lang="ar-JO" sz="2800" dirty="0">
                <a:ea typeface="ＭＳ Ｐゴシック" charset="0"/>
                <a:cs typeface="Arial" panose="020B0604020202020204" pitchFamily="34" charset="0"/>
              </a:rPr>
              <a:t>فاسدي الذهن وعادمي الحق (6: 5)</a:t>
            </a:r>
            <a:endParaRPr lang="en-US" sz="2800" dirty="0">
              <a:ea typeface="ＭＳ Ｐゴシック" charset="0"/>
              <a:cs typeface="Arial" panose="020B0604020202020204" pitchFamily="34" charset="0"/>
            </a:endParaRPr>
          </a:p>
          <a:p>
            <a:pPr algn="r" rtl="1" eaLnBrk="1" hangingPunct="1">
              <a:buFont typeface="Wingdings 2" charset="0"/>
              <a:buChar char="Ò"/>
            </a:pPr>
            <a:r>
              <a:rPr lang="ar-JO" sz="2800" dirty="0">
                <a:ea typeface="ＭＳ Ｐゴシック" charset="0"/>
                <a:cs typeface="Arial" panose="020B0604020202020204" pitchFamily="34" charset="0"/>
              </a:rPr>
              <a:t>يستخدمون تقواهم </a:t>
            </a:r>
            <a:r>
              <a:rPr lang="ar-JO" sz="2800" dirty="0">
                <a:solidFill>
                  <a:srgbClr val="FF0000"/>
                </a:solidFill>
                <a:ea typeface="ＭＳ Ｐゴシック" charset="0"/>
                <a:cs typeface="Arial" panose="020B0604020202020204" pitchFamily="34" charset="0"/>
              </a:rPr>
              <a:t>للربح المادي </a:t>
            </a:r>
            <a:r>
              <a:rPr lang="ar-JO" sz="2800" dirty="0">
                <a:ea typeface="ＭＳ Ｐゴシック" charset="0"/>
                <a:cs typeface="Arial" panose="020B0604020202020204" pitchFamily="34" charset="0"/>
              </a:rPr>
              <a:t>(6: 5)</a:t>
            </a:r>
            <a:endParaRPr lang="en-US" sz="2800" dirty="0">
              <a:ea typeface="ＭＳ Ｐゴシック" charset="0"/>
              <a:cs typeface="Arial" panose="020B0604020202020204" pitchFamily="34"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221</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062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slvl-mustm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Title 1"/>
          <p:cNvSpPr>
            <a:spLocks noGrp="1"/>
          </p:cNvSpPr>
          <p:nvPr>
            <p:ph type="title"/>
          </p:nvPr>
        </p:nvSpPr>
        <p:spPr>
          <a:xfrm>
            <a:off x="4953000" y="0"/>
            <a:ext cx="4191000" cy="71755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أولمبيا 222</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التعليم الكاذب</a:t>
            </a:r>
            <a:endParaRPr lang="en-US" sz="4000" b="1" dirty="0">
              <a:latin typeface="Arial" panose="020B0604020202020204" pitchFamily="34" charset="0"/>
              <a:ea typeface="ＭＳ Ｐゴシック" charset="0"/>
              <a:cs typeface="Arial" panose="020B0604020202020204" pitchFamily="34" charset="0"/>
            </a:endParaRPr>
          </a:p>
        </p:txBody>
      </p:sp>
      <p:sp>
        <p:nvSpPr>
          <p:cNvPr id="405506" name="Rectangle 3"/>
          <p:cNvSpPr>
            <a:spLocks noGrp="1" noChangeArrowheads="1"/>
          </p:cNvSpPr>
          <p:nvPr>
            <p:ph type="body" idx="1"/>
          </p:nvPr>
        </p:nvSpPr>
        <p:spPr>
          <a:xfrm>
            <a:off x="685800" y="1981200"/>
            <a:ext cx="7924800" cy="4876800"/>
          </a:xfrm>
        </p:spPr>
        <p:txBody>
          <a:bodyPr/>
          <a:lstStyle/>
          <a:p>
            <a:pPr algn="r" rtl="1" eaLnBrk="1" hangingPunct="1">
              <a:lnSpc>
                <a:spcPct val="90000"/>
              </a:lnSpc>
              <a:buFont typeface="Wingdings 2" charset="0"/>
              <a:buChar char="Ò"/>
            </a:pPr>
            <a:r>
              <a:rPr lang="ar-JO" sz="2800" dirty="0">
                <a:ea typeface="ＭＳ Ｐゴシック" charset="0"/>
                <a:cs typeface="Arial" panose="020B0604020202020204" pitchFamily="34" charset="0"/>
              </a:rPr>
              <a:t>التعليم الذي </a:t>
            </a:r>
            <a:r>
              <a:rPr lang="ar-JO" sz="2800" dirty="0">
                <a:solidFill>
                  <a:srgbClr val="FF0000"/>
                </a:solidFill>
                <a:ea typeface="ＭＳ Ｐゴシック" charset="0"/>
                <a:cs typeface="Arial" panose="020B0604020202020204" pitchFamily="34" charset="0"/>
              </a:rPr>
              <a:t>لا يتوافق </a:t>
            </a:r>
            <a:r>
              <a:rPr lang="ar-JO" sz="2800" dirty="0">
                <a:ea typeface="ＭＳ Ｐゴシック" charset="0"/>
                <a:cs typeface="Arial" panose="020B0604020202020204" pitchFamily="34" charset="0"/>
              </a:rPr>
              <a:t>مع التعليم الصحيح لربنا يسوع المسيح والتعليم التقي (6: 3).</a:t>
            </a:r>
            <a:endParaRPr lang="en-GB" sz="2800" dirty="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ea typeface="ＭＳ Ｐゴシック" charset="0"/>
                <a:cs typeface="Arial" panose="020B0604020202020204" pitchFamily="34" charset="0"/>
              </a:rPr>
              <a:t>يبشر </a:t>
            </a:r>
            <a:r>
              <a:rPr lang="ar-JO" sz="2800" dirty="0">
                <a:solidFill>
                  <a:srgbClr val="FF0000"/>
                </a:solidFill>
                <a:ea typeface="ＭＳ Ｐゴシック" charset="0"/>
                <a:cs typeface="Arial" panose="020B0604020202020204" pitchFamily="34" charset="0"/>
              </a:rPr>
              <a:t>بالزهد الكاذب</a:t>
            </a:r>
            <a:r>
              <a:rPr lang="ar-JO" sz="2800" dirty="0">
                <a:ea typeface="ＭＳ Ｐゴシック" charset="0"/>
                <a:cs typeface="Arial" panose="020B0604020202020204" pitchFamily="34" charset="0"/>
              </a:rPr>
              <a:t>: "يمنعون الناس من الزواج ويأمرونهم أن يمتنعوا عن بعض الأطعمة" (4: 3).</a:t>
            </a:r>
            <a:endParaRPr lang="en-GB" sz="2800" dirty="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ea typeface="ＭＳ Ｐゴシック" charset="0"/>
                <a:cs typeface="Arial" panose="020B0604020202020204" pitchFamily="34" charset="0"/>
              </a:rPr>
              <a:t>ينتبهون إلى </a:t>
            </a:r>
            <a:r>
              <a:rPr lang="ar-JO" sz="2800" dirty="0">
                <a:solidFill>
                  <a:srgbClr val="FF0000"/>
                </a:solidFill>
                <a:ea typeface="ＭＳ Ｐゴシック" charset="0"/>
                <a:cs typeface="Arial" panose="020B0604020202020204" pitchFamily="34" charset="0"/>
              </a:rPr>
              <a:t>الأساطير</a:t>
            </a:r>
            <a:r>
              <a:rPr lang="ar-JO" sz="2800" dirty="0">
                <a:ea typeface="ＭＳ Ｐゴシック" charset="0"/>
                <a:cs typeface="Arial" panose="020B0604020202020204" pitchFamily="34" charset="0"/>
              </a:rPr>
              <a:t> الملحدة وحكايات العجائز </a:t>
            </a:r>
            <a:r>
              <a:rPr lang="ar-JO" sz="2800" dirty="0">
                <a:solidFill>
                  <a:srgbClr val="FF0000"/>
                </a:solidFill>
                <a:ea typeface="ＭＳ Ｐゴシック" charset="0"/>
                <a:cs typeface="Arial" panose="020B0604020202020204" pitchFamily="34" charset="0"/>
              </a:rPr>
              <a:t>والأنساب التي لا نهاية لها</a:t>
            </a:r>
            <a:endParaRPr lang="en-GB" sz="2800" dirty="0">
              <a:solidFill>
                <a:srgbClr val="FF0000"/>
              </a:solidFill>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solidFill>
                  <a:srgbClr val="FF0000"/>
                </a:solidFill>
                <a:ea typeface="ＭＳ Ｐゴシック" charset="0"/>
                <a:cs typeface="Arial" panose="020B0604020202020204" pitchFamily="34" charset="0"/>
              </a:rPr>
              <a:t>الإهتمام غير الصحي بالمجادلات والمشاحنات حول الكلمات    </a:t>
            </a:r>
            <a:r>
              <a:rPr lang="ar-JO" sz="2800" dirty="0">
                <a:ea typeface="ＭＳ Ｐゴシック" charset="0"/>
                <a:cs typeface="Arial" panose="020B0604020202020204" pitchFamily="34" charset="0"/>
              </a:rPr>
              <a:t>(6: 4)</a:t>
            </a:r>
            <a:endParaRPr lang="en-GB" sz="2800" dirty="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221</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879926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9B8B8-4A7E-6B06-92E5-95763201E9B0}"/>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3EC1FAC3-0DDC-E5A3-7094-A0F9F7E082F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4FCA3A13-97FF-0B11-D1A3-F1019FCA19D6}"/>
              </a:ext>
            </a:extLst>
          </p:cNvPr>
          <p:cNvSpPr/>
          <p:nvPr/>
        </p:nvSpPr>
        <p:spPr>
          <a:xfrm>
            <a:off x="240691" y="730738"/>
            <a:ext cx="2623952" cy="175528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0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حياة</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الكنيسة       السليمة</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A6D115E6-C384-29C1-7209-065C8EAFBDB8}"/>
              </a:ext>
            </a:extLst>
          </p:cNvPr>
          <p:cNvSpPr/>
          <p:nvPr/>
        </p:nvSpPr>
        <p:spPr>
          <a:xfrm>
            <a:off x="6702623" y="4726980"/>
            <a:ext cx="2225289" cy="432362"/>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3: 8-16</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466E599C-A313-C272-5507-BAB6F15CDC54}"/>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894251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27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oogle, google wait time, google waiting time, google restaurant, google feature, google new feature">
            <a:extLst>
              <a:ext uri="{FF2B5EF4-FFF2-40B4-BE49-F238E27FC236}">
                <a16:creationId xmlns:a16="http://schemas.microsoft.com/office/drawing/2014/main" id="{B098E79E-1A13-4F3B-93F3-0D4734C9C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15425" cy="6076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184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ommercial Cleaning | Pixie Maids Instant Quote">
            <a:extLst>
              <a:ext uri="{FF2B5EF4-FFF2-40B4-BE49-F238E27FC236}">
                <a16:creationId xmlns:a16="http://schemas.microsoft.com/office/drawing/2014/main" id="{9EC3E8C9-D755-4DEA-84BD-A2F23471B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2862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tchen Cleaning in Singapore | Restaurant Cleaning Services">
            <a:extLst>
              <a:ext uri="{FF2B5EF4-FFF2-40B4-BE49-F238E27FC236}">
                <a16:creationId xmlns:a16="http://schemas.microsoft.com/office/drawing/2014/main" id="{428892AB-6E6D-49F7-BDF1-D5FE803FF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65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26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3970318"/>
          </a:xfrm>
          <a:prstGeom prst="rect">
            <a:avLst/>
          </a:prstGeom>
        </p:spPr>
        <p:txBody>
          <a:bodyPr wrap="square">
            <a:spAutoFit/>
          </a:bodyPr>
          <a:lstStyle/>
          <a:p>
            <a:pPr algn="ctr" rtl="1"/>
            <a:r>
              <a:rPr lang="ar-JO" sz="3600" dirty="0">
                <a:latin typeface="Arial" panose="020B0604020202020204" pitchFamily="34" charset="0"/>
                <a:cs typeface="Arial" panose="020B0604020202020204" pitchFamily="34" charset="0"/>
              </a:rPr>
              <a:t>أ</a:t>
            </a:r>
            <a:r>
              <a:rPr lang="ar-SA" sz="3600" dirty="0">
                <a:latin typeface="Arial" panose="020B0604020202020204" pitchFamily="34" charset="0"/>
                <a:cs typeface="Arial" panose="020B0604020202020204" pitchFamily="34" charset="0"/>
              </a:rPr>
              <a:t>عمال ٦ : ١-٢</a:t>
            </a:r>
          </a:p>
          <a:p>
            <a:pPr algn="ctr" rtl="1"/>
            <a:endParaRPr lang="ar-SA" sz="3600" dirty="0">
              <a:latin typeface="Arial" panose="020B0604020202020204" pitchFamily="34" charset="0"/>
              <a:cs typeface="Arial" panose="020B0604020202020204" pitchFamily="34" charset="0"/>
            </a:endParaRPr>
          </a:p>
          <a:p>
            <a:pPr algn="ctr" rtl="1"/>
            <a:r>
              <a:rPr lang="ar-SA" sz="3600" dirty="0">
                <a:latin typeface="Arial" panose="020B0604020202020204" pitchFamily="34" charset="0"/>
                <a:cs typeface="Arial" panose="020B0604020202020204" pitchFamily="34" charset="0"/>
              </a:rPr>
              <a:t>1 وفي تلك الأيام إذ تكاثر التلاميذ، حدث تذمر من اليونانيين على العبرانيين أن أراملهم كن يغفل عنهن في الخدمة اليومية.</a:t>
            </a:r>
          </a:p>
          <a:p>
            <a:pPr algn="ctr" rtl="1"/>
            <a:r>
              <a:rPr lang="ar-SA" sz="3600" dirty="0">
                <a:latin typeface="Arial" panose="020B0604020202020204" pitchFamily="34" charset="0"/>
                <a:cs typeface="Arial" panose="020B0604020202020204" pitchFamily="34" charset="0"/>
              </a:rPr>
              <a:t>2 فدعا ال</a:t>
            </a:r>
            <a:r>
              <a:rPr lang="ar-JO" sz="3600" dirty="0">
                <a:latin typeface="Arial" panose="020B0604020202020204" pitchFamily="34" charset="0"/>
                <a:cs typeface="Arial" panose="020B0604020202020204" pitchFamily="34" charset="0"/>
              </a:rPr>
              <a:t>إ</a:t>
            </a:r>
            <a:r>
              <a:rPr lang="ar-SA" sz="3600" dirty="0">
                <a:latin typeface="Arial" panose="020B0604020202020204" pitchFamily="34" charset="0"/>
                <a:cs typeface="Arial" panose="020B0604020202020204" pitchFamily="34" charset="0"/>
              </a:rPr>
              <a:t>ثنا عشر جمهور التلاميذ وقالوا: لا يرضي أن نترك نحن كلمة الله ونخدم موائد.</a:t>
            </a:r>
          </a:p>
        </p:txBody>
      </p:sp>
    </p:spTree>
    <p:extLst>
      <p:ext uri="{BB962C8B-B14F-4D97-AF65-F5344CB8AC3E}">
        <p14:creationId xmlns:p14="http://schemas.microsoft.com/office/powerpoint/2010/main" val="286281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5E89-C8D4-B049-00AB-892FA2EA8816}"/>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64FE4D3A-BE56-6EE3-49AE-275C4F279C56}"/>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27384"/>
            <a:ext cx="9144000" cy="6858000"/>
          </a:xfrm>
          <a:prstGeom prst="rect">
            <a:avLst/>
          </a:prstGeom>
        </p:spPr>
      </p:pic>
      <p:sp>
        <p:nvSpPr>
          <p:cNvPr id="3" name="Rectangle 2">
            <a:extLst>
              <a:ext uri="{FF2B5EF4-FFF2-40B4-BE49-F238E27FC236}">
                <a16:creationId xmlns:a16="http://schemas.microsoft.com/office/drawing/2014/main" id="{FF2CF26B-EFF6-31CE-3D1F-552FCE1057D0}"/>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E94A72FD-9A7F-4522-772F-DE63A881C56F}"/>
              </a:ext>
            </a:extLst>
          </p:cNvPr>
          <p:cNvSpPr/>
          <p:nvPr/>
        </p:nvSpPr>
        <p:spPr>
          <a:xfrm>
            <a:off x="5938935"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239666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2363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6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تطور        الكنائس        السليمة           قادة             أتقياء</a:t>
            </a:r>
            <a:endParaRPr kumimoji="0" lang="en-US" sz="1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 تيموثاوس 3: 1-16</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054174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123824" y="428625"/>
            <a:ext cx="8905876"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rPr>
              <a:t>يقيمون شيوخاً أتقياء (ع 1-7)</a:t>
            </a:r>
            <a:endParaRPr kumimoji="0" lang="en-US"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4800" dirty="0">
                <a:solidFill>
                  <a:srgbClr val="FFFFFF"/>
                </a:solidFill>
                <a:uFill>
                  <a:solidFill>
                    <a:srgbClr val="000000"/>
                  </a:solidFill>
                </a:uFill>
                <a:latin typeface="Arial" panose="020B0604020202020204" pitchFamily="34" charset="0"/>
                <a:cs typeface="Arial" panose="020B0604020202020204" pitchFamily="34" charset="0"/>
              </a:rPr>
              <a:t>يؤهلون شمامسة أتقياء (ع 8-16)</a:t>
            </a:r>
            <a:endParaRPr kumimoji="0" lang="en-US"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90A121F-595D-460B-9FF5-026CEED3269F}"/>
              </a:ext>
            </a:extLst>
          </p:cNvPr>
          <p:cNvSpPr/>
          <p:nvPr/>
        </p:nvSpPr>
        <p:spPr>
          <a:xfrm>
            <a:off x="1157287" y="3428999"/>
            <a:ext cx="6829425" cy="1815882"/>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فيلبي 1: 1</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lgn="ctr" defTabSz="457200" fontAlgn="auto">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بولس وتيموثاوس عبدا يسوع المسيح، إلى جميع القديسين في المسيح يسوع الذين في فيلبي، مع </a:t>
            </a:r>
            <a:r>
              <a:rPr lang="ar-JO" sz="2800" u="sng" dirty="0">
                <a:solidFill>
                  <a:prstClr val="white"/>
                </a:solidFill>
                <a:latin typeface="Arial" panose="020B0604020202020204" pitchFamily="34" charset="0"/>
                <a:cs typeface="Arial" panose="020B0604020202020204" pitchFamily="34" charset="0"/>
              </a:rPr>
              <a:t>أساقفة وشمامسة</a:t>
            </a:r>
            <a:r>
              <a:rPr lang="ar-JO" sz="2800" dirty="0">
                <a:solidFill>
                  <a:prstClr val="white"/>
                </a:solidFill>
                <a:latin typeface="Arial" panose="020B060402020202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44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413378-E4E0-FB96-573A-2C688F123325}"/>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16B79142-D468-D298-C3F0-C44DB0457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169C680-DF8B-16AF-FA9A-859B21847D72}"/>
              </a:ext>
            </a:extLst>
          </p:cNvPr>
          <p:cNvSpPr/>
          <p:nvPr/>
        </p:nvSpPr>
        <p:spPr>
          <a:xfrm>
            <a:off x="611560" y="401589"/>
            <a:ext cx="7704855"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1 صادقة هي الكلمة: إن ابتغى أحد الأسقفية، فيشتهي عملاً صالحاً.</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741CBB5-3F6E-3427-B35E-B49B02ABD202}"/>
              </a:ext>
            </a:extLst>
          </p:cNvPr>
          <p:cNvSpPr/>
          <p:nvPr/>
        </p:nvSpPr>
        <p:spPr>
          <a:xfrm>
            <a:off x="2115532" y="1866900"/>
            <a:ext cx="4904019" cy="1846468"/>
          </a:xfrm>
          <a:prstGeom prst="rect">
            <a:avLst/>
          </a:prstGeom>
          <a:solidFill>
            <a:schemeClr val="tx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الشيخ = من؟ رجل أكبر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ناظر = ماذا؟ ينظر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راعي = كيف؟ مثل راعي</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906537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thick_glass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Title 1"/>
          <p:cNvSpPr>
            <a:spLocks noGrp="1"/>
          </p:cNvSpPr>
          <p:nvPr>
            <p:ph type="title"/>
          </p:nvPr>
        </p:nvSpPr>
        <p:spPr>
          <a:xfrm>
            <a:off x="6019800" y="0"/>
            <a:ext cx="3124200" cy="86995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آي بي إم 400</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02901" y="1087389"/>
            <a:ext cx="7807569" cy="2062103"/>
          </a:xfrm>
          <a:prstGeom prst="rect">
            <a:avLst/>
          </a:prstGeom>
          <a:solidFill>
            <a:schemeClr val="tx1"/>
          </a:solidFill>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يعقوب ٥ : ١٤</a:t>
            </a:r>
          </a:p>
          <a:p>
            <a:pPr algn="ctr" rtl="1"/>
            <a:endParaRPr lang="ar-SA"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أمريض أحد بينكم؟ فليدع شيوخ الكنيسة فيصلوا عليه ويدهنوه بزيت باسم الرب</a:t>
            </a:r>
            <a:endParaRPr lang="ar-S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310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712148" y="487314"/>
            <a:ext cx="7710794" cy="4616648"/>
          </a:xfrm>
          <a:prstGeom prst="rect">
            <a:avLst/>
          </a:prstGeom>
          <a:solidFill>
            <a:schemeClr val="tx1"/>
          </a:solidFill>
          <a:ln>
            <a:solidFill>
              <a:schemeClr val="bg1"/>
            </a:solidFill>
          </a:ln>
        </p:spPr>
        <p:txBody>
          <a:bodyPr wrap="square">
            <a:spAutoFit/>
          </a:bodyPr>
          <a:lstStyle/>
          <a:p>
            <a:pPr algn="ctr" rtl="1"/>
            <a:r>
              <a:rPr lang="ar-JO" sz="2800" dirty="0">
                <a:latin typeface="Arial" panose="020B0604020202020204" pitchFamily="34" charset="0"/>
                <a:cs typeface="Arial" panose="020B0604020202020204" pitchFamily="34" charset="0"/>
              </a:rPr>
              <a:t>أ</a:t>
            </a:r>
            <a:r>
              <a:rPr lang="ar-SA" sz="2800" dirty="0">
                <a:latin typeface="Arial" panose="020B0604020202020204" pitchFamily="34" charset="0"/>
                <a:cs typeface="Arial" panose="020B0604020202020204" pitchFamily="34" charset="0"/>
              </a:rPr>
              <a:t>عمال ١٥ : ١-٢</a:t>
            </a:r>
          </a:p>
          <a:p>
            <a:pPr lvl="0" algn="ctr" rtl="1"/>
            <a:endParaRPr lang="en-US" sz="1400" dirty="0">
              <a:solidFill>
                <a:srgbClr val="E7E6E6"/>
              </a:solidFill>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1 وانحدر قوم من اليهودية، وجعلوا يعلمون الإخوة أنه إن لم تختتنوا حسب عادة موسى، لا يمكنكم أن تخلصوا</a:t>
            </a:r>
            <a:r>
              <a:rPr lang="ar-JO" sz="2800" dirty="0">
                <a:latin typeface="Arial" panose="020B0604020202020204" pitchFamily="34" charset="0"/>
                <a:cs typeface="Arial" panose="020B0604020202020204" pitchFamily="34" charset="0"/>
              </a:rPr>
              <a:t> 2 </a:t>
            </a:r>
            <a:r>
              <a:rPr lang="ar-SA" sz="2800" dirty="0">
                <a:latin typeface="Arial" panose="020B0604020202020204" pitchFamily="34" charset="0"/>
                <a:cs typeface="Arial" panose="020B0604020202020204" pitchFamily="34" charset="0"/>
              </a:rPr>
              <a:t>فلما حصل لبولس وبرنابا منازعة ومباحثة ليست بقليلة معهم، رتبوا أن يصعد بولس وبرنابا وأناس آخرون منهم إلى الرسل والمشايخ إلى أورشليم من أجل هذه المسألة.</a:t>
            </a:r>
            <a:endParaRPr lang="ar-JO" sz="2800" dirty="0">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 </a:t>
            </a:r>
          </a:p>
          <a:p>
            <a:pPr algn="ctr" rtl="1"/>
            <a:r>
              <a:rPr lang="ar-JO" sz="2800" dirty="0">
                <a:latin typeface="Arial" panose="020B0604020202020204" pitchFamily="34" charset="0"/>
                <a:cs typeface="Arial" panose="020B0604020202020204" pitchFamily="34" charset="0"/>
              </a:rPr>
              <a:t>أ</a:t>
            </a:r>
            <a:r>
              <a:rPr lang="ar-SA" sz="2800" dirty="0">
                <a:latin typeface="Arial" panose="020B0604020202020204" pitchFamily="34" charset="0"/>
                <a:cs typeface="Arial" panose="020B0604020202020204" pitchFamily="34" charset="0"/>
              </a:rPr>
              <a:t>عمال ١٥ : ٦</a:t>
            </a:r>
          </a:p>
          <a:p>
            <a:pPr algn="ctr" rtl="1"/>
            <a:endParaRPr lang="ar-JO" sz="2800" dirty="0">
              <a:latin typeface="Arial" panose="020B0604020202020204" pitchFamily="34" charset="0"/>
              <a:cs typeface="Arial" panose="020B0604020202020204" pitchFamily="34" charset="0"/>
            </a:endParaRPr>
          </a:p>
          <a:p>
            <a:pPr algn="ctr" rtl="1"/>
            <a:r>
              <a:rPr lang="ar-JO" sz="2800" dirty="0">
                <a:latin typeface="Arial" panose="020B0604020202020204" pitchFamily="34" charset="0"/>
                <a:cs typeface="Arial" panose="020B0604020202020204" pitchFamily="34" charset="0"/>
              </a:rPr>
              <a:t>فاجتمع الرسل والمشايخ لينظروا في ها الأمر.</a:t>
            </a:r>
            <a:r>
              <a:rPr lang="ar-SA"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0038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ما هي الصفات المطلوبة في الشماس؟</a:t>
            </a:r>
            <a:endParaRPr kumimoji="0" lang="en-US" sz="28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954107"/>
          </a:xfrm>
          <a:prstGeom prst="rect">
            <a:avLst/>
          </a:prstGeom>
          <a:solidFill>
            <a:schemeClr val="tx1"/>
          </a:solidFill>
        </p:spPr>
        <p:txBody>
          <a:bodyPr wrap="square">
            <a:spAutoFit/>
          </a:bodyPr>
          <a:lstStyle/>
          <a:p>
            <a:pPr marR="0" lvl="0" algn="r" defTabSz="457200" rtl="0" eaLnBrk="1" fontAlgn="auto" latinLnBrk="0" hangingPunct="1">
              <a:lnSpc>
                <a:spcPct val="100000"/>
              </a:lnSpc>
              <a:spcBef>
                <a:spcPts val="0"/>
              </a:spcBef>
              <a:spcAft>
                <a:spcPts val="0"/>
              </a:spcAft>
              <a:buClrTx/>
              <a:buSzTx/>
              <a:tabLst/>
              <a:defRPr/>
            </a:pPr>
            <a:r>
              <a:rPr lang="ar-JO" sz="2800" b="0" dirty="0">
                <a:solidFill>
                  <a:prstClr val="white"/>
                </a:solidFill>
                <a:latin typeface="Times New Roman" panose="02020603050405020304" pitchFamily="18" charset="0"/>
                <a:cs typeface="Times New Roman" panose="02020603050405020304" pitchFamily="18" charset="0"/>
              </a:rPr>
              <a:t>1. إنهم محترمون (مكرمون)</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3191" y="1674441"/>
            <a:ext cx="8605532" cy="523220"/>
          </a:xfrm>
          <a:prstGeom prst="rect">
            <a:avLst/>
          </a:prstGeom>
          <a:solidFill>
            <a:schemeClr val="tx1"/>
          </a:solidFill>
        </p:spPr>
        <p:txBody>
          <a:bodyPr wrap="square">
            <a:spAutoFit/>
          </a:bodyPr>
          <a:lstStyle/>
          <a:p>
            <a:pPr marL="514350" lvl="0" indent="-514350" algn="r" defTabSz="457200" rtl="1" fontAlgn="auto">
              <a:spcBef>
                <a:spcPts val="0"/>
              </a:spcBef>
              <a:spcAft>
                <a:spcPts val="0"/>
              </a:spcAft>
              <a:buFontTx/>
              <a:buAutoNum type="arabicPeriod" startAt="2"/>
              <a:defRPr/>
            </a:pPr>
            <a:r>
              <a:rPr lang="ar-JO" sz="2800" b="0" dirty="0">
                <a:solidFill>
                  <a:prstClr val="white"/>
                </a:solidFill>
                <a:latin typeface="Times New Roman" panose="02020603050405020304" pitchFamily="18" charset="0"/>
                <a:cs typeface="Times New Roman" panose="02020603050405020304" pitchFamily="18" charset="0"/>
              </a:rPr>
              <a:t>لا يتكلمون من كلا الجانبين من أفواههم (ليسوا ذوي لسانين)</a:t>
            </a:r>
          </a:p>
        </p:txBody>
      </p:sp>
      <p:sp>
        <p:nvSpPr>
          <p:cNvPr id="5" name="Rectangle 4">
            <a:extLst>
              <a:ext uri="{FF2B5EF4-FFF2-40B4-BE49-F238E27FC236}">
                <a16:creationId xmlns:a16="http://schemas.microsoft.com/office/drawing/2014/main" id="{0594B4EF-313B-4D79-A58C-FE74679DDE3F}"/>
              </a:ext>
            </a:extLst>
          </p:cNvPr>
          <p:cNvSpPr/>
          <p:nvPr/>
        </p:nvSpPr>
        <p:spPr>
          <a:xfrm>
            <a:off x="243191" y="2197661"/>
            <a:ext cx="8605531" cy="523220"/>
          </a:xfrm>
          <a:prstGeom prst="rect">
            <a:avLst/>
          </a:prstGeom>
          <a:solidFill>
            <a:schemeClr val="tx1"/>
          </a:solidFill>
        </p:spPr>
        <p:txBody>
          <a:bodyPr wrap="square">
            <a:spAutoFit/>
          </a:bodyPr>
          <a:lstStyle/>
          <a:p>
            <a:pPr marL="514350" lvl="0" indent="-514350" algn="r" defTabSz="457200" rtl="1" fontAlgn="auto">
              <a:spcBef>
                <a:spcPts val="0"/>
              </a:spcBef>
              <a:spcAft>
                <a:spcPts val="0"/>
              </a:spcAft>
              <a:buFontTx/>
              <a:buAutoNum type="arabicPeriod" startAt="3"/>
              <a:defRPr/>
            </a:pPr>
            <a:r>
              <a:rPr lang="ar-JO" sz="2800" b="0" dirty="0">
                <a:solidFill>
                  <a:prstClr val="white"/>
                </a:solidFill>
                <a:latin typeface="Times New Roman" panose="02020603050405020304" pitchFamily="18" charset="0"/>
                <a:cs typeface="Times New Roman" panose="02020603050405020304" pitchFamily="18" charset="0"/>
              </a:rPr>
              <a:t>ليس لديهم إدمان (ليسوا مدمنين خمراً كثيرًاً</a:t>
            </a:r>
          </a:p>
        </p:txBody>
      </p:sp>
      <p:sp>
        <p:nvSpPr>
          <p:cNvPr id="6" name="Rectangle 5">
            <a:extLst>
              <a:ext uri="{FF2B5EF4-FFF2-40B4-BE49-F238E27FC236}">
                <a16:creationId xmlns:a16="http://schemas.microsoft.com/office/drawing/2014/main" id="{4E71A929-800D-4109-8540-6A5569BB5E94}"/>
              </a:ext>
            </a:extLst>
          </p:cNvPr>
          <p:cNvSpPr/>
          <p:nvPr/>
        </p:nvSpPr>
        <p:spPr>
          <a:xfrm>
            <a:off x="243190" y="2720884"/>
            <a:ext cx="8605533" cy="523220"/>
          </a:xfrm>
          <a:prstGeom prst="rect">
            <a:avLst/>
          </a:prstGeom>
          <a:solidFill>
            <a:schemeClr val="tx1"/>
          </a:solidFill>
        </p:spPr>
        <p:txBody>
          <a:bodyPr wrap="square">
            <a:spAutoFit/>
          </a:bodyPr>
          <a:lstStyle/>
          <a:p>
            <a:pPr lvl="0" algn="r" defTabSz="457200" rtl="1" fontAlgn="auto">
              <a:spcBef>
                <a:spcPts val="0"/>
              </a:spcBef>
              <a:spcAft>
                <a:spcPts val="0"/>
              </a:spcAft>
              <a:defRPr/>
            </a:pPr>
            <a:r>
              <a:rPr lang="ar-JO" sz="2800" b="0" kern="0" dirty="0">
                <a:solidFill>
                  <a:prstClr val="white"/>
                </a:solidFill>
                <a:uFill>
                  <a:solidFill>
                    <a:srgbClr val="000000"/>
                  </a:solidFill>
                </a:uFill>
                <a:latin typeface="Times New Roman" panose="02020603050405020304" pitchFamily="18" charset="0"/>
                <a:ea typeface="Arial Unicode MS"/>
                <a:cs typeface="Arial Unicode MS"/>
              </a:rPr>
              <a:t>4. ليسوا جشعين وماديين (ليسوا طامعين في مكاسب غير شريفة)</a:t>
            </a:r>
          </a:p>
        </p:txBody>
      </p:sp>
      <p:sp>
        <p:nvSpPr>
          <p:cNvPr id="8" name="Rectangle 7">
            <a:extLst>
              <a:ext uri="{FF2B5EF4-FFF2-40B4-BE49-F238E27FC236}">
                <a16:creationId xmlns:a16="http://schemas.microsoft.com/office/drawing/2014/main" id="{A44660E8-EEEC-4A53-A146-C47BDA072C2E}"/>
              </a:ext>
            </a:extLst>
          </p:cNvPr>
          <p:cNvSpPr/>
          <p:nvPr/>
        </p:nvSpPr>
        <p:spPr>
          <a:xfrm>
            <a:off x="243189" y="3244101"/>
            <a:ext cx="8605533" cy="954107"/>
          </a:xfrm>
          <a:prstGeom prst="rect">
            <a:avLst/>
          </a:prstGeom>
          <a:solidFill>
            <a:schemeClr val="tx1"/>
          </a:solidFill>
        </p:spPr>
        <p:txBody>
          <a:bodyPr wrap="square">
            <a:spAutoFit/>
          </a:bodyPr>
          <a:lstStyle/>
          <a:p>
            <a:pPr lvl="0" algn="r" defTabSz="457200" rtl="1"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5. إنهم سليمون عقائدياً ويعيشون حياة النزاهة (وينبغي لهم أن يتمسكوا بسر </a:t>
            </a:r>
          </a:p>
          <a:p>
            <a:pPr lvl="0" algn="r" defTabSz="457200" rtl="1"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    الإيمان بضمير نقي)</a:t>
            </a:r>
          </a:p>
        </p:txBody>
      </p:sp>
    </p:spTree>
    <p:extLst>
      <p:ext uri="{BB962C8B-B14F-4D97-AF65-F5344CB8AC3E}">
        <p14:creationId xmlns:p14="http://schemas.microsoft.com/office/powerpoint/2010/main" val="1362876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ما هي الصفات المطلوبة في الشماس؟</a:t>
            </a: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954107"/>
          </a:xfrm>
          <a:prstGeom prst="rect">
            <a:avLst/>
          </a:prstGeom>
          <a:solidFill>
            <a:schemeClr val="tx1"/>
          </a:solidFill>
        </p:spPr>
        <p:txBody>
          <a:bodyPr wrap="square">
            <a:spAutoFit/>
          </a:bodyPr>
          <a:lstStyle/>
          <a:p>
            <a:pPr lvl="0" algn="r" defTabSz="457200"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6. لقد تم اختبارهم في مسؤولية الخدمة (وليمتحنوا جميعا أولاً؛ ثم يتم  </a:t>
            </a:r>
          </a:p>
          <a:p>
            <a:pPr lvl="0" algn="r" defTabSz="457200"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    السماح لهم بالخدمة بمثابة الشمامسة إذا أثبتوا أنهم بلا لوم)</a:t>
            </a:r>
          </a:p>
        </p:txBody>
      </p:sp>
      <p:sp>
        <p:nvSpPr>
          <p:cNvPr id="9" name="Rectangle 8">
            <a:extLst>
              <a:ext uri="{FF2B5EF4-FFF2-40B4-BE49-F238E27FC236}">
                <a16:creationId xmlns:a16="http://schemas.microsoft.com/office/drawing/2014/main" id="{EAF2B0F5-13E1-406A-ABE0-63D6973AEED3}"/>
              </a:ext>
            </a:extLst>
          </p:cNvPr>
          <p:cNvSpPr/>
          <p:nvPr/>
        </p:nvSpPr>
        <p:spPr>
          <a:xfrm>
            <a:off x="243193" y="2479621"/>
            <a:ext cx="8605531" cy="1046056"/>
          </a:xfrm>
          <a:prstGeom prst="rect">
            <a:avLst/>
          </a:prstGeom>
          <a:solidFill>
            <a:schemeClr val="tx1"/>
          </a:solidFill>
        </p:spPr>
        <p:txBody>
          <a:bodyPr wrap="square">
            <a:spAutoFit/>
          </a:bodyPr>
          <a:lstStyle/>
          <a:p>
            <a:pPr marL="357188" lvl="0" indent="-357188" algn="r" defTabSz="457200" rtl="1" fontAlgn="auto">
              <a:lnSpc>
                <a:spcPct val="115000"/>
              </a:lnSpc>
              <a:spcBef>
                <a:spcPts val="1200"/>
              </a:spcBef>
              <a:spcAft>
                <a:spcPts val="0"/>
              </a:spcAf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7. إنهم يدبرون بيوتهم جيداً (ليكن الشمامسة كل واحد زوج امرأة واحدة، مدبرين أولادهم وبيوتهم حسناً)</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88632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7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تحدي</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4700" u="sng" dirty="0">
                <a:solidFill>
                  <a:prstClr val="black"/>
                </a:solidFill>
                <a:uFill>
                  <a:solidFill>
                    <a:srgbClr val="000000"/>
                  </a:solidFill>
                </a:uFill>
                <a:latin typeface="Arial" panose="020B0604020202020204" pitchFamily="34" charset="0"/>
                <a:cs typeface="Arial" panose="020B0604020202020204" pitchFamily="34" charset="0"/>
              </a:rPr>
              <a:t>للمرأة</a:t>
            </a:r>
            <a:endParaRPr kumimoji="0" lang="en-US" sz="47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84795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5863B-147B-4BB6-8E51-DF7F77058998}"/>
              </a:ext>
            </a:extLst>
          </p:cNvPr>
          <p:cNvSpPr/>
          <p:nvPr/>
        </p:nvSpPr>
        <p:spPr>
          <a:xfrm>
            <a:off x="257174" y="259140"/>
            <a:ext cx="8524876" cy="2677656"/>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الشماسات؟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تستأنف سمات شخصية الشمامسة بعد ذلك مباشرة؟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لماذا يقول بعدها أن يكون الشمامسة متزوجين من امرأة واحدة؟</a:t>
            </a:r>
            <a:r>
              <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نستخدم نفس الكلمة للنساء في هذا الإصحاح والتي تشير إلى الزوجات؟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cs typeface="Arial" panose="020B0604020202020204" pitchFamily="34" charset="0"/>
              </a:rPr>
              <a:t>لماذا لم يتم اختيار سيدات في أعمال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E1EEECA-CCC7-4ED1-A637-FF0601BE761B}"/>
              </a:ext>
            </a:extLst>
          </p:cNvPr>
          <p:cNvSpPr/>
          <p:nvPr/>
        </p:nvSpPr>
        <p:spPr>
          <a:xfrm>
            <a:off x="257173" y="3571012"/>
            <a:ext cx="8524875" cy="2246769"/>
          </a:xfrm>
          <a:prstGeom prst="rect">
            <a:avLst/>
          </a:prstGeom>
          <a:solidFill>
            <a:schemeClr val="accent1">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زوجات الشمامسة؟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لماذا لم يتم ذكر زوجات الشيوخ؟</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lvl="0" indent="-457200" algn="r" defTabSz="457200" rtl="1" fontAlgn="auto">
              <a:spcBef>
                <a:spcPts val="0"/>
              </a:spcBef>
              <a:spcAft>
                <a:spcPts val="0"/>
              </a:spcAft>
              <a:buFont typeface="Arial" panose="020B0604020202020204" pitchFamily="34" charset="0"/>
              <a:buChar char="•"/>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لماذا لا يتم توضيح أن هؤلاء زوجات الشمامسة من خلال تضمين الضمير الشخصي، زوجاتهم بدلاً من النساء؟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cs typeface="Arial" panose="020B0604020202020204" pitchFamily="34" charset="0"/>
              </a:rPr>
              <a:t>لماذا سميت فيبي خادمة أو شماسة في رومية 16: 1؟</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827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8A737B37-0AC0-459B-9BD7-424FF59618A6}"/>
              </a:ext>
            </a:extLst>
          </p:cNvPr>
          <p:cNvSpPr/>
          <p:nvPr/>
        </p:nvSpPr>
        <p:spPr>
          <a:xfrm>
            <a:off x="3770473" y="792329"/>
            <a:ext cx="4823397"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إنهم محترمون (مكرمون)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CF6AC03-F2D6-42E9-8EA7-B21B9A71FADB}"/>
              </a:ext>
            </a:extLst>
          </p:cNvPr>
          <p:cNvSpPr/>
          <p:nvPr/>
        </p:nvSpPr>
        <p:spPr>
          <a:xfrm>
            <a:off x="3838575" y="1524685"/>
            <a:ext cx="4755295" cy="954107"/>
          </a:xfrm>
          <a:prstGeom prst="rect">
            <a:avLst/>
          </a:prstGeom>
          <a:solidFill>
            <a:srgbClr val="FFFFFF">
              <a:alpha val="69804"/>
            </a:srgbClr>
          </a:solidFill>
        </p:spPr>
        <p:txBody>
          <a:bodyPr wrap="square">
            <a:spAutoFit/>
          </a:bodyPr>
          <a:lstStyle/>
          <a:p>
            <a:pPr lvl="0" algn="r" defTabSz="457200" fontAlgn="auto">
              <a:spcBef>
                <a:spcPts val="0"/>
              </a:spcBef>
              <a:spcAft>
                <a:spcPts val="0"/>
              </a:spcAf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إنهم يضبطون أنفسهم من خلال لسانهم (ليسوا شاتمين)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F896101-7A06-4A3F-AB19-0CB1F8F8821C}"/>
              </a:ext>
            </a:extLst>
          </p:cNvPr>
          <p:cNvSpPr/>
          <p:nvPr/>
        </p:nvSpPr>
        <p:spPr>
          <a:xfrm>
            <a:off x="3838574" y="2737868"/>
            <a:ext cx="4755296" cy="954107"/>
          </a:xfrm>
          <a:prstGeom prst="rect">
            <a:avLst/>
          </a:prstGeom>
          <a:solidFill>
            <a:srgbClr val="FFFFFF">
              <a:alpha val="69804"/>
            </a:srgbClr>
          </a:solidFill>
        </p:spPr>
        <p:txBody>
          <a:bodyPr wrap="square">
            <a:spAutoFit/>
          </a:bodyPr>
          <a:lstStyle/>
          <a:p>
            <a:pPr lvl="0" algn="r" defTabSz="457200" fontAlgn="auto">
              <a:spcBef>
                <a:spcPts val="0"/>
              </a:spcBef>
              <a:spcAft>
                <a:spcPts val="0"/>
              </a:spcAf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لديهم سيطرة ذاتية على حياتهم (العقل الرصين).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3C1E860-C1F5-4577-8130-329DE3CABCD8}"/>
              </a:ext>
            </a:extLst>
          </p:cNvPr>
          <p:cNvSpPr/>
          <p:nvPr/>
        </p:nvSpPr>
        <p:spPr>
          <a:xfrm>
            <a:off x="3848099" y="3928493"/>
            <a:ext cx="4745771" cy="523220"/>
          </a:xfrm>
          <a:prstGeom prst="rect">
            <a:avLst/>
          </a:prstGeom>
          <a:solidFill>
            <a:srgbClr val="FFFFFF">
              <a:alpha val="69804"/>
            </a:srgbClr>
          </a:solidFill>
        </p:spPr>
        <p:txBody>
          <a:bodyPr wrap="square">
            <a:spAutoFit/>
          </a:bodyPr>
          <a:lstStyle/>
          <a:p>
            <a:pPr lvl="0" algn="r" defTabSz="457200" fontAlgn="auto">
              <a:spcBef>
                <a:spcPts val="0"/>
              </a:spcBef>
              <a:spcAft>
                <a:spcPts val="0"/>
              </a:spcAf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إنهم موثوقون (أمينون في كل شيء)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225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ADC71C-AB8C-469A-A779-7826B0F42301}"/>
              </a:ext>
            </a:extLst>
          </p:cNvPr>
          <p:cNvSpPr/>
          <p:nvPr/>
        </p:nvSpPr>
        <p:spPr>
          <a:xfrm>
            <a:off x="1014413" y="34409"/>
            <a:ext cx="7115174" cy="1077218"/>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لماذا يعتبر قادة الكنيسة مهمون؟</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lang="ar-JO" sz="3200" dirty="0">
                <a:solidFill>
                  <a:prstClr val="white"/>
                </a:solidFill>
                <a:latin typeface="Arial" panose="020B0604020202020204" pitchFamily="34" charset="0"/>
                <a:cs typeface="Arial" panose="020B0604020202020204" pitchFamily="34" charset="0"/>
              </a:rPr>
              <a:t>الأعداد 14-16</a:t>
            </a: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endParaRPr kumimoji="0" lang="en-US" sz="3200" b="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669B96A-EA91-4CD0-ADA5-E8495B4B306B}"/>
              </a:ext>
            </a:extLst>
          </p:cNvPr>
          <p:cNvSpPr/>
          <p:nvPr/>
        </p:nvSpPr>
        <p:spPr>
          <a:xfrm>
            <a:off x="3131233" y="3380618"/>
            <a:ext cx="6012767"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صفة: أنها منظمة</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C9F2521A-6689-4281-8B9B-E327B9796318}"/>
              </a:ext>
            </a:extLst>
          </p:cNvPr>
          <p:cNvSpPr/>
          <p:nvPr/>
        </p:nvSpPr>
        <p:spPr>
          <a:xfrm>
            <a:off x="1143000" y="4056952"/>
            <a:ext cx="800100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الكنيسة لها شخصية: إنها عائلة من الناس</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5AD265A6-2D39-406D-B5C8-B2935327F669}"/>
              </a:ext>
            </a:extLst>
          </p:cNvPr>
          <p:cNvSpPr/>
          <p:nvPr/>
        </p:nvSpPr>
        <p:spPr>
          <a:xfrm>
            <a:off x="476250" y="4801070"/>
            <a:ext cx="866775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الكنيسة لها حضور الله: إنه يحيا فيها</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F2B4120C-3F82-4A19-9928-87FDE9F94DEE}"/>
              </a:ext>
            </a:extLst>
          </p:cNvPr>
          <p:cNvSpPr/>
          <p:nvPr/>
        </p:nvSpPr>
        <p:spPr>
          <a:xfrm>
            <a:off x="1" y="5544020"/>
            <a:ext cx="9143999"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الكنيسة لها مهمة: إنها تدعم وتحمي الحق</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305670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7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تحدي</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4700" u="sng" dirty="0">
                <a:solidFill>
                  <a:prstClr val="black"/>
                </a:solidFill>
                <a:uFill>
                  <a:solidFill>
                    <a:srgbClr val="000000"/>
                  </a:solidFill>
                </a:uFill>
                <a:latin typeface="Arial" panose="020B0604020202020204" pitchFamily="34" charset="0"/>
                <a:cs typeface="Arial" panose="020B0604020202020204" pitchFamily="34" charset="0"/>
              </a:rPr>
              <a:t>للمرأة </a:t>
            </a:r>
            <a:endParaRPr kumimoji="0" lang="en-US" sz="47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7763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7941A-8317-EE14-913A-F84D6981FB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E8B696-CBB9-2C9F-B228-5E03EC76FCEF}"/>
              </a:ext>
            </a:extLst>
          </p:cNvPr>
          <p:cNvSpPr/>
          <p:nvPr/>
        </p:nvSpPr>
        <p:spPr>
          <a:xfrm>
            <a:off x="257174" y="259140"/>
            <a:ext cx="8524876" cy="2677656"/>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الشماسات؟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تستأنف سمات شخصية الشمامسة بعد ذلك مباشرة؟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يقول بعدها أن يكون الشمامسة متزوجين من امرأة واحدة؟</a:t>
            </a:r>
            <a:r>
              <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نستخدم نفس الكلمة للنساء في هذا الإصحاح والتي تشير إلى الزوجات؟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لم يتم اختيار سيدات في أعمال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23A18D-2269-D396-22BB-3FADAFE33F8B}"/>
              </a:ext>
            </a:extLst>
          </p:cNvPr>
          <p:cNvSpPr/>
          <p:nvPr/>
        </p:nvSpPr>
        <p:spPr>
          <a:xfrm>
            <a:off x="257173" y="3571012"/>
            <a:ext cx="8524875" cy="2246769"/>
          </a:xfrm>
          <a:prstGeom prst="rect">
            <a:avLst/>
          </a:prstGeom>
          <a:solidFill>
            <a:schemeClr val="accent1">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زوجات الشمامسة؟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لم يتم ذكر زوجات الشيوخ؟</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لا يتم توضيح أن هؤلاء زوجات الشمامسة من خلال تضمين الضمير الشخصي، زوجاتهم بدلاً من النساء؟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سميت فيبي خادمة أو شماسة في رومية 16: 1؟</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2579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eard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477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Title 1"/>
          <p:cNvSpPr>
            <a:spLocks noGrp="1"/>
          </p:cNvSpPr>
          <p:nvPr>
            <p:ph type="title"/>
          </p:nvPr>
        </p:nvSpPr>
        <p:spPr>
          <a:xfrm>
            <a:off x="4419600" y="0"/>
            <a:ext cx="4724400" cy="86995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التعاطف 41ت</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7BDB45-22BC-5237-571F-2405D5AB3CDF}"/>
            </a:ext>
          </a:extLst>
        </p:cNvPr>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7F0E63C-D810-8946-E2CC-CF4913219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C3A7BA14-4A76-526D-484C-32C8AC9A5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23DFAD2-C5EE-077E-FB86-361C027DF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C816DB12-7800-F124-6A58-FE7270F9E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54222E38-14C1-904F-F0F8-633101258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5A3C4AAD-E428-8CA1-D295-B54754256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Rectangle 82">
              <a:extLst>
                <a:ext uri="{FF2B5EF4-FFF2-40B4-BE49-F238E27FC236}">
                  <a16:creationId xmlns:a16="http://schemas.microsoft.com/office/drawing/2014/main" id="{BC7CAA55-2859-0313-85DB-E04E04E5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4" name="Rectangle 83">
              <a:extLst>
                <a:ext uri="{FF2B5EF4-FFF2-40B4-BE49-F238E27FC236}">
                  <a16:creationId xmlns:a16="http://schemas.microsoft.com/office/drawing/2014/main" id="{4D55BC15-6843-3828-0344-3B1A3111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1" name="Rectangle 10">
            <a:extLst>
              <a:ext uri="{FF2B5EF4-FFF2-40B4-BE49-F238E27FC236}">
                <a16:creationId xmlns:a16="http://schemas.microsoft.com/office/drawing/2014/main" id="{38CFF227-F3F8-D0D9-07BB-5DFF8274A966}"/>
              </a:ext>
            </a:extLst>
          </p:cNvPr>
          <p:cNvSpPr/>
          <p:nvPr/>
        </p:nvSpPr>
        <p:spPr>
          <a:xfrm>
            <a:off x="3770473" y="792329"/>
            <a:ext cx="4823397"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إنهم محترمون (مكرمون)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46F133-2330-6DA3-143D-C0128AB6ABFB}"/>
              </a:ext>
            </a:extLst>
          </p:cNvPr>
          <p:cNvSpPr/>
          <p:nvPr/>
        </p:nvSpPr>
        <p:spPr>
          <a:xfrm>
            <a:off x="3838575" y="1524685"/>
            <a:ext cx="4755295" cy="954107"/>
          </a:xfrm>
          <a:prstGeom prst="rect">
            <a:avLst/>
          </a:prstGeom>
          <a:solidFill>
            <a:srgbClr val="FFFFFF">
              <a:alpha val="69804"/>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إنهم يضبطون أنفسهم من خلال لسانهم (ليسوا شاتمين)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832D9130-3197-152D-50C4-9CF3A25F4985}"/>
              </a:ext>
            </a:extLst>
          </p:cNvPr>
          <p:cNvSpPr/>
          <p:nvPr/>
        </p:nvSpPr>
        <p:spPr>
          <a:xfrm>
            <a:off x="3838574" y="2737868"/>
            <a:ext cx="4755296" cy="954107"/>
          </a:xfrm>
          <a:prstGeom prst="rect">
            <a:avLst/>
          </a:prstGeom>
          <a:solidFill>
            <a:srgbClr val="FFFFFF">
              <a:alpha val="69804"/>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لديهم سيطرة ذاتية على حياتهم (العقل الرصين).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A2B272E0-5256-FE35-E3E4-409D0FE5F1FB}"/>
              </a:ext>
            </a:extLst>
          </p:cNvPr>
          <p:cNvSpPr/>
          <p:nvPr/>
        </p:nvSpPr>
        <p:spPr>
          <a:xfrm>
            <a:off x="3848099" y="3928493"/>
            <a:ext cx="4745771" cy="523220"/>
          </a:xfrm>
          <a:prstGeom prst="rect">
            <a:avLst/>
          </a:prstGeom>
          <a:solidFill>
            <a:srgbClr val="FFFFFF">
              <a:alpha val="69804"/>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إنهم موثوقون (أمينون في كل شيء)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3203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EC2E-C274-DFBE-8873-04B2F475AF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A07F31-C1C7-8C22-13C7-2AF7EE686EA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728AF6CB-25A9-11C3-B889-CF5407B9F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67C4D9-65B7-E147-5C97-BF12E98D3057}"/>
              </a:ext>
            </a:extLst>
          </p:cNvPr>
          <p:cNvSpPr/>
          <p:nvPr/>
        </p:nvSpPr>
        <p:spPr>
          <a:xfrm>
            <a:off x="1014413" y="34409"/>
            <a:ext cx="7115174" cy="1077218"/>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لماذا يعتبر قادة الكنيسة مهمون؟</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الأعداد 14-16</a:t>
            </a: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306555B0-5CD3-3EF1-5F92-367E57B314A3}"/>
              </a:ext>
            </a:extLst>
          </p:cNvPr>
          <p:cNvSpPr/>
          <p:nvPr/>
        </p:nvSpPr>
        <p:spPr>
          <a:xfrm>
            <a:off x="3131233" y="3380618"/>
            <a:ext cx="6012767"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صفة: أنها منظمة</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0AFD4E0E-2F66-2F24-495D-980F12F45F33}"/>
              </a:ext>
            </a:extLst>
          </p:cNvPr>
          <p:cNvSpPr/>
          <p:nvPr/>
        </p:nvSpPr>
        <p:spPr>
          <a:xfrm>
            <a:off x="1143000" y="4056952"/>
            <a:ext cx="800100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شخصية: إنها عائلة من الناس</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E786013D-4F57-2194-8628-DFE0719B83A4}"/>
              </a:ext>
            </a:extLst>
          </p:cNvPr>
          <p:cNvSpPr/>
          <p:nvPr/>
        </p:nvSpPr>
        <p:spPr>
          <a:xfrm>
            <a:off x="476250" y="4801070"/>
            <a:ext cx="866775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حضور الله: إنه يحيا فيها</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AA0F344E-D325-5EC1-CEE2-770F877673E5}"/>
              </a:ext>
            </a:extLst>
          </p:cNvPr>
          <p:cNvSpPr/>
          <p:nvPr/>
        </p:nvSpPr>
        <p:spPr>
          <a:xfrm>
            <a:off x="1" y="5544020"/>
            <a:ext cx="9143999"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مهمة: إنها تدعم وتحمي الحق</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945294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chemeClr val="accent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685800" y="-76200"/>
            <a:ext cx="7772400" cy="1143000"/>
          </a:xfrm>
          <a:effectLst>
            <a:outerShdw blurRad="63500" dist="35921" dir="2700000" algn="ctr" rotWithShape="0">
              <a:schemeClr val="tx2">
                <a:alpha val="74998"/>
              </a:schemeClr>
            </a:outerShdw>
          </a:effectLst>
        </p:spPr>
        <p:txBody>
          <a:bodyPr/>
          <a:lstStyle/>
          <a:p>
            <a:pPr eaLnBrk="1" hangingPunct="1">
              <a:defRPr/>
            </a:pPr>
            <a:r>
              <a:rPr lang="ar-SA" sz="4800" dirty="0">
                <a:solidFill>
                  <a:schemeClr val="bg1"/>
                </a:solidFill>
                <a:cs typeface="Arial" panose="020B0604020202020204" pitchFamily="34" charset="0"/>
              </a:rPr>
              <a:t>١ تيموثاوس ٣ : ٨-١٣</a:t>
            </a:r>
          </a:p>
        </p:txBody>
      </p:sp>
      <p:sp>
        <p:nvSpPr>
          <p:cNvPr id="233475" name="Rectangle 3"/>
          <p:cNvSpPr>
            <a:spLocks noGrp="1" noChangeArrowheads="1"/>
          </p:cNvSpPr>
          <p:nvPr>
            <p:ph type="subTitle" idx="1"/>
          </p:nvPr>
        </p:nvSpPr>
        <p:spPr>
          <a:xfrm>
            <a:off x="357896" y="1251847"/>
            <a:ext cx="8428208" cy="4697433"/>
          </a:xfrm>
          <a:effectLst>
            <a:outerShdw blurRad="63500" dist="35921" dir="2700000" algn="ctr" rotWithShape="0">
              <a:schemeClr val="tx2">
                <a:alpha val="74998"/>
              </a:schemeClr>
            </a:outerShdw>
          </a:effectLst>
        </p:spPr>
        <p:txBody>
          <a:bodyPr anchor="ctr"/>
          <a:lstStyle/>
          <a:p>
            <a:pPr eaLnBrk="1" hangingPunct="1">
              <a:defRPr/>
            </a:pPr>
            <a:r>
              <a:rPr lang="ar-SA" dirty="0">
                <a:solidFill>
                  <a:schemeClr val="bg1"/>
                </a:solidFill>
                <a:ea typeface="+mn-ea"/>
                <a:cs typeface="Arial" panose="020B0604020202020204" pitchFamily="34" charset="0"/>
              </a:rPr>
              <a:t>8 كذلك يجب أن يكون الشمامسة ذوي وقار، لا ذوي لسانين غير مولعين بالخمر الكثير، ولا طامعين بالربح القبيح</a:t>
            </a:r>
            <a:r>
              <a:rPr lang="ar-JO" dirty="0">
                <a:solidFill>
                  <a:schemeClr val="bg1"/>
                </a:solidFill>
                <a:ea typeface="+mn-ea"/>
                <a:cs typeface="Arial" panose="020B0604020202020204" pitchFamily="34" charset="0"/>
              </a:rPr>
              <a:t>9 </a:t>
            </a:r>
            <a:r>
              <a:rPr lang="ar-SA" dirty="0">
                <a:solidFill>
                  <a:schemeClr val="bg1"/>
                </a:solidFill>
                <a:ea typeface="+mn-ea"/>
                <a:cs typeface="Arial" panose="020B0604020202020204" pitchFamily="34" charset="0"/>
              </a:rPr>
              <a:t>ولهم سر الإيمان بضمير طاهر</a:t>
            </a:r>
            <a:r>
              <a:rPr lang="ar-JO" dirty="0">
                <a:solidFill>
                  <a:schemeClr val="bg1"/>
                </a:solidFill>
                <a:ea typeface="+mn-ea"/>
                <a:cs typeface="Arial" panose="020B0604020202020204" pitchFamily="34" charset="0"/>
              </a:rPr>
              <a:t> 10 </a:t>
            </a:r>
            <a:r>
              <a:rPr lang="ar-SA" dirty="0">
                <a:solidFill>
                  <a:schemeClr val="bg1"/>
                </a:solidFill>
                <a:ea typeface="+mn-ea"/>
                <a:cs typeface="Arial" panose="020B0604020202020204" pitchFamily="34" charset="0"/>
              </a:rPr>
              <a:t>وإنما هؤلاء أيضا</a:t>
            </a:r>
            <a:r>
              <a:rPr lang="ar-JO" dirty="0">
                <a:solidFill>
                  <a:schemeClr val="bg1"/>
                </a:solidFill>
                <a:ea typeface="+mn-ea"/>
                <a:cs typeface="Arial" panose="020B0604020202020204" pitchFamily="34" charset="0"/>
              </a:rPr>
              <a:t>ً</a:t>
            </a:r>
            <a:r>
              <a:rPr lang="ar-SA" dirty="0">
                <a:solidFill>
                  <a:schemeClr val="bg1"/>
                </a:solidFill>
                <a:ea typeface="+mn-ea"/>
                <a:cs typeface="Arial" panose="020B0604020202020204" pitchFamily="34" charset="0"/>
              </a:rPr>
              <a:t> ليختبروا أولا</a:t>
            </a:r>
            <a:r>
              <a:rPr lang="ar-JO" dirty="0">
                <a:solidFill>
                  <a:schemeClr val="bg1"/>
                </a:solidFill>
                <a:ea typeface="+mn-ea"/>
                <a:cs typeface="Arial" panose="020B0604020202020204" pitchFamily="34" charset="0"/>
              </a:rPr>
              <a:t>ً</a:t>
            </a:r>
            <a:r>
              <a:rPr lang="ar-SA" dirty="0">
                <a:solidFill>
                  <a:schemeClr val="bg1"/>
                </a:solidFill>
                <a:ea typeface="+mn-ea"/>
                <a:cs typeface="Arial" panose="020B0604020202020204" pitchFamily="34" charset="0"/>
              </a:rPr>
              <a:t> ثم يتشمسوا إن كانوا بلا لوم</a:t>
            </a:r>
            <a:r>
              <a:rPr lang="ar-JO" dirty="0">
                <a:solidFill>
                  <a:schemeClr val="bg1"/>
                </a:solidFill>
                <a:ea typeface="+mn-ea"/>
                <a:cs typeface="Arial" panose="020B0604020202020204" pitchFamily="34" charset="0"/>
              </a:rPr>
              <a:t> 11 </a:t>
            </a:r>
            <a:r>
              <a:rPr lang="ar-SA" dirty="0">
                <a:solidFill>
                  <a:schemeClr val="bg1"/>
                </a:solidFill>
                <a:ea typeface="+mn-ea"/>
                <a:cs typeface="Arial" panose="020B0604020202020204" pitchFamily="34" charset="0"/>
              </a:rPr>
              <a:t>كذلك يجب أن تكون النساء ذوات وقار، غير ثالبات، صاحيات، أمينات في كل شيء</a:t>
            </a:r>
            <a:r>
              <a:rPr lang="ar-JO" dirty="0">
                <a:solidFill>
                  <a:schemeClr val="bg1"/>
                </a:solidFill>
                <a:ea typeface="+mn-ea"/>
                <a:cs typeface="Arial" panose="020B0604020202020204" pitchFamily="34" charset="0"/>
              </a:rPr>
              <a:t> 12 </a:t>
            </a:r>
            <a:r>
              <a:rPr lang="ar-SA" dirty="0">
                <a:solidFill>
                  <a:schemeClr val="bg1"/>
                </a:solidFill>
                <a:ea typeface="+mn-ea"/>
                <a:cs typeface="Arial" panose="020B0604020202020204" pitchFamily="34" charset="0"/>
              </a:rPr>
              <a:t>ليكن الشمامسة كل بعل امرأة واحدة، مدبرين أولادهم وبيوتهم حسنا</a:t>
            </a:r>
            <a:r>
              <a:rPr lang="ar-JO" dirty="0">
                <a:solidFill>
                  <a:schemeClr val="bg1"/>
                </a:solidFill>
                <a:ea typeface="+mn-ea"/>
                <a:cs typeface="Arial" panose="020B0604020202020204" pitchFamily="34" charset="0"/>
              </a:rPr>
              <a:t>ً 13 </a:t>
            </a:r>
            <a:r>
              <a:rPr lang="ar-SA" dirty="0">
                <a:solidFill>
                  <a:schemeClr val="bg1"/>
                </a:solidFill>
                <a:ea typeface="+mn-ea"/>
                <a:cs typeface="Arial" panose="020B0604020202020204" pitchFamily="34" charset="0"/>
              </a:rPr>
              <a:t>لأن الذين تشمسوا حسنا</a:t>
            </a:r>
            <a:r>
              <a:rPr lang="ar-JO" dirty="0">
                <a:solidFill>
                  <a:schemeClr val="bg1"/>
                </a:solidFill>
                <a:ea typeface="+mn-ea"/>
                <a:cs typeface="Arial" panose="020B0604020202020204" pitchFamily="34" charset="0"/>
              </a:rPr>
              <a:t>ً</a:t>
            </a:r>
            <a:r>
              <a:rPr lang="ar-SA" dirty="0">
                <a:solidFill>
                  <a:schemeClr val="bg1"/>
                </a:solidFill>
                <a:ea typeface="+mn-ea"/>
                <a:cs typeface="Arial" panose="020B0604020202020204" pitchFamily="34" charset="0"/>
              </a:rPr>
              <a:t>، يقتنون لأنفسهم درجة حسنة وثقة كثيرة في الإيمان الذي بالمسيح يسوع.</a:t>
            </a:r>
          </a:p>
        </p:txBody>
      </p:sp>
      <p:sp>
        <p:nvSpPr>
          <p:cNvPr id="233476" name="Text Box 4"/>
          <p:cNvSpPr txBox="1">
            <a:spLocks noChangeArrowheads="1"/>
          </p:cNvSpPr>
          <p:nvPr/>
        </p:nvSpPr>
        <p:spPr bwMode="auto">
          <a:xfrm>
            <a:off x="8305800" y="76200"/>
            <a:ext cx="7683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304800"/>
            <a:ext cx="7620000" cy="685800"/>
          </a:xfrm>
          <a:solidFill>
            <a:schemeClr val="accent2"/>
          </a:solidFill>
          <a:effectLst>
            <a:outerShdw blurRad="63500" dist="35921" dir="2700000" algn="ctr" rotWithShape="0">
              <a:schemeClr val="bg2">
                <a:alpha val="74998"/>
              </a:schemeClr>
            </a:outerShdw>
          </a:effectLst>
        </p:spPr>
        <p:txBody>
          <a:bodyPr/>
          <a:lstStyle/>
          <a:p>
            <a:pPr eaLnBrk="1" hangingPunct="1">
              <a:defRPr/>
            </a:pPr>
            <a:r>
              <a:rPr lang="ar-JO" sz="3600" dirty="0">
                <a:solidFill>
                  <a:schemeClr val="bg1"/>
                </a:solidFill>
                <a:effectLst>
                  <a:outerShdw blurRad="38100" dist="38100" dir="2700000" algn="tl">
                    <a:srgbClr val="000000"/>
                  </a:outerShdw>
                </a:effectLst>
                <a:ea typeface="ＭＳ Ｐゴシック" charset="0"/>
                <a:cs typeface="Arial" panose="020B0604020202020204" pitchFamily="34" charset="0"/>
              </a:rPr>
              <a:t>آراء عن النساء في 1 تيموثاوس 3: 11</a:t>
            </a:r>
            <a:endParaRPr lang="en-US" sz="4000" dirty="0">
              <a:solidFill>
                <a:schemeClr val="bg1"/>
              </a:solidFill>
              <a:ea typeface="ＭＳ Ｐゴシック" charset="0"/>
              <a:cs typeface="Arial" panose="020B0604020202020204" pitchFamily="34" charset="0"/>
            </a:endParaRPr>
          </a:p>
        </p:txBody>
      </p:sp>
      <p:sp>
        <p:nvSpPr>
          <p:cNvPr id="235523" name="Rectangle 3"/>
          <p:cNvSpPr>
            <a:spLocks noGrp="1" noChangeArrowheads="1"/>
          </p:cNvSpPr>
          <p:nvPr>
            <p:ph type="body" idx="1"/>
          </p:nvPr>
        </p:nvSpPr>
        <p:spPr>
          <a:xfrm>
            <a:off x="381000" y="1143000"/>
            <a:ext cx="8229600" cy="1143000"/>
          </a:xfrm>
        </p:spPr>
        <p:txBody>
          <a:bodyPr/>
          <a:lstStyle/>
          <a:p>
            <a:pPr marL="0" indent="0" algn="ctr" eaLnBrk="1" hangingPunct="1">
              <a:buFontTx/>
              <a:buNone/>
            </a:pPr>
            <a:r>
              <a:rPr lang="en-US" dirty="0" err="1">
                <a:solidFill>
                  <a:schemeClr val="bg1"/>
                </a:solidFill>
                <a:ea typeface="ＭＳ Ｐゴシック" charset="0"/>
                <a:cs typeface="Arial" panose="020B0604020202020204" pitchFamily="34" charset="0"/>
              </a:rPr>
              <a:t>Gynaikos</a:t>
            </a:r>
            <a:r>
              <a:rPr lang="en-US" dirty="0">
                <a:solidFill>
                  <a:schemeClr val="bg1"/>
                </a:solidFill>
                <a:ea typeface="ＭＳ Ｐゴシック" charset="0"/>
                <a:cs typeface="Arial" panose="020B0604020202020204" pitchFamily="34" charset="0"/>
              </a:rPr>
              <a:t> </a:t>
            </a:r>
            <a:r>
              <a:rPr lang="ar-JO" dirty="0">
                <a:solidFill>
                  <a:schemeClr val="bg1"/>
                </a:solidFill>
                <a:ea typeface="ＭＳ Ｐゴシック" charset="0"/>
                <a:cs typeface="Arial" panose="020B0604020202020204" pitchFamily="34" charset="0"/>
              </a:rPr>
              <a:t>يمكن ترجمتها بشكل رسمي إما إلى نساء أو زوجات</a:t>
            </a:r>
            <a:endParaRPr lang="en-US" dirty="0">
              <a:solidFill>
                <a:schemeClr val="bg1"/>
              </a:solidFill>
              <a:ea typeface="ＭＳ Ｐゴシック" charset="0"/>
              <a:cs typeface="Arial" panose="020B0604020202020204" pitchFamily="34" charset="0"/>
            </a:endParaRPr>
          </a:p>
        </p:txBody>
      </p:sp>
      <p:sp>
        <p:nvSpPr>
          <p:cNvPr id="235524" name="Text Box 4"/>
          <p:cNvSpPr txBox="1">
            <a:spLocks noChangeArrowheads="1"/>
          </p:cNvSpPr>
          <p:nvPr/>
        </p:nvSpPr>
        <p:spPr bwMode="auto">
          <a:xfrm>
            <a:off x="381000" y="2438400"/>
            <a:ext cx="8205788" cy="544513"/>
          </a:xfrm>
          <a:prstGeom prst="rect">
            <a:avLst/>
          </a:prstGeom>
          <a:solidFill>
            <a:srgbClr val="FF0000"/>
          </a:solidFill>
          <a:ln w="9525">
            <a:no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هناك ست وجهات نظر على الأقل بخصوص هذا التعبير:</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5525" name="Text Box 5"/>
          <p:cNvSpPr txBox="1">
            <a:spLocks noChangeArrowheads="1"/>
          </p:cNvSpPr>
          <p:nvPr/>
        </p:nvSpPr>
        <p:spPr bwMode="auto">
          <a:xfrm>
            <a:off x="381000" y="3124200"/>
            <a:ext cx="8763000" cy="285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النساء بشكل عام</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زوجات الشيوخ والشمامسة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مجموعة مشابهة للشمامسة في الوظيفة لكنهم يتبعونهم في المرتبة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زوجات الشمامسة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شماسات (شمامسة نساء) أو</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زوجات الشمامسة يلقبن بالشماسات</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9" name="Text Box 6"/>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2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2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2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P spid="235524" grpId="0" animBg="1"/>
      <p:bldP spid="235525"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381000" y="0"/>
            <a:ext cx="7543800" cy="1371600"/>
          </a:xfrm>
          <a:solidFill>
            <a:srgbClr val="FF0000"/>
          </a:solidFill>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دعم رأي أنهم مثل الشمامسة </a:t>
            </a:r>
            <a:b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b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ولكن يتبعونهم في المرتبة</a:t>
            </a:r>
            <a:endParaRPr lang="en-US" dirty="0">
              <a:ea typeface="ＭＳ Ｐゴシック" charset="0"/>
              <a:cs typeface="Arial" panose="020B0604020202020204" pitchFamily="34" charset="0"/>
            </a:endParaRPr>
          </a:p>
        </p:txBody>
      </p:sp>
      <p:sp>
        <p:nvSpPr>
          <p:cNvPr id="381954" name="Text Box 3"/>
          <p:cNvSpPr txBox="1">
            <a:spLocks noChangeArrowheads="1"/>
          </p:cNvSpPr>
          <p:nvPr/>
        </p:nvSpPr>
        <p:spPr bwMode="auto">
          <a:xfrm>
            <a:off x="251520" y="1866304"/>
            <a:ext cx="8839200"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إنهم مجموعة بحد ذاتها وليس فقط زوجات الشمامسة ولا جميع النساء المنتميات إلى الكنيسة... ومن ناحية أخرى فإن حقيقة عدم استخدام فقرة خاصة ومنفصلة في وصف مؤهلاتهم الضرورية، ولكنها ببساطة محشورة بين المتطلبات المنصوص عليها للشمامسة، ويشير نفس القدر من الوضوح إلى أن هؤلاء النساء لا ينبغي اعتبارهن يشكلن درجة ثالثة في الكنيسة أي منصب الشماسة على قدم المساواة مع سلطة الشمامسة ومنحها سلطة مساوية.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ja-JP"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(وليام هندريكسن، الرسائل الرعوية، إن تي سي، 346؛ دونالد جوثري، الرسائل الرعوية، 85؛ انظر ص 232، الحاشية 2).</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1955"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274638"/>
            <a:ext cx="8001000" cy="944562"/>
          </a:xfrm>
          <a:solidFill>
            <a:srgbClr val="660066"/>
          </a:solidFill>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داعمي رأي زوجات الشمامسة</a:t>
            </a:r>
            <a:endParaRPr lang="en-US" dirty="0">
              <a:ea typeface="ＭＳ Ｐゴシック" charset="0"/>
              <a:cs typeface="Arial" panose="020B0604020202020204" pitchFamily="34" charset="0"/>
            </a:endParaRPr>
          </a:p>
        </p:txBody>
      </p:sp>
      <p:sp>
        <p:nvSpPr>
          <p:cNvPr id="384002" name="Rectangle 3"/>
          <p:cNvSpPr>
            <a:spLocks noGrp="1" noChangeArrowheads="1"/>
          </p:cNvSpPr>
          <p:nvPr>
            <p:ph type="body" idx="1"/>
          </p:nvPr>
        </p:nvSpPr>
        <p:spPr>
          <a:xfrm>
            <a:off x="304800" y="1600200"/>
            <a:ext cx="8839200" cy="4525963"/>
          </a:xfrm>
        </p:spPr>
        <p:txBody>
          <a:bodyPr/>
          <a:lstStyle/>
          <a:p>
            <a:pPr algn="r" rtl="1" eaLnBrk="1" hangingPunct="1"/>
            <a:endParaRPr lang="en-US" u="sng" dirty="0">
              <a:solidFill>
                <a:schemeClr val="bg1"/>
              </a:solidFill>
              <a:ea typeface="ＭＳ Ｐゴシック" charset="0"/>
              <a:cs typeface="Arial" panose="020B0604020202020204" pitchFamily="34" charset="0"/>
            </a:endParaRPr>
          </a:p>
          <a:p>
            <a:pPr algn="r" rtl="1" eaLnBrk="1" hangingPunct="1"/>
            <a:r>
              <a:rPr lang="ar-JO" u="sng" dirty="0">
                <a:solidFill>
                  <a:schemeClr val="bg1"/>
                </a:solidFill>
                <a:ea typeface="ＭＳ Ｐゴシック" charset="0"/>
                <a:cs typeface="Arial" panose="020B0604020202020204" pitchFamily="34" charset="0"/>
              </a:rPr>
              <a:t>الترجمات الإنجليزية التالية: </a:t>
            </a:r>
            <a:r>
              <a:rPr lang="en-US" dirty="0">
                <a:solidFill>
                  <a:schemeClr val="bg1"/>
                </a:solidFill>
                <a:ea typeface="ＭＳ Ｐゴシック" charset="0"/>
                <a:cs typeface="Arial" panose="020B0604020202020204" pitchFamily="34" charset="0"/>
              </a:rPr>
              <a:t> NIV, KJV, NKJV, GNB Beck, LB, Phillips</a:t>
            </a:r>
          </a:p>
          <a:p>
            <a:pPr algn="r" rtl="1" eaLnBrk="1" hangingPunct="1"/>
            <a:r>
              <a:rPr lang="ar-JO" u="sng" dirty="0">
                <a:solidFill>
                  <a:schemeClr val="bg1"/>
                </a:solidFill>
                <a:ea typeface="ＭＳ Ｐゴシック" charset="0"/>
                <a:cs typeface="Arial" panose="020B0604020202020204" pitchFamily="34" charset="0"/>
              </a:rPr>
              <a:t>العلماء</a:t>
            </a:r>
            <a:endParaRPr lang="en-US" sz="3200" dirty="0">
              <a:solidFill>
                <a:schemeClr val="bg1"/>
              </a:solidFill>
              <a:ea typeface="ＭＳ Ｐゴシック" charset="0"/>
              <a:cs typeface="Arial" panose="020B0604020202020204" pitchFamily="34" charset="0"/>
            </a:endParaRPr>
          </a:p>
          <a:p>
            <a:pPr lvl="1" algn="r" rtl="1" eaLnBrk="1" hangingPunct="1"/>
            <a:r>
              <a:rPr lang="ar-JO" sz="3200" dirty="0">
                <a:solidFill>
                  <a:schemeClr val="bg1"/>
                </a:solidFill>
                <a:ea typeface="ＭＳ Ｐゴシック" charset="0"/>
                <a:cs typeface="Arial" panose="020B0604020202020204" pitchFamily="34" charset="0"/>
              </a:rPr>
              <a:t>وارين ويرزبي، 51-52</a:t>
            </a:r>
          </a:p>
          <a:p>
            <a:pPr lvl="1" algn="r" rtl="1" eaLnBrk="1" hangingPunct="1"/>
            <a:r>
              <a:rPr lang="ar-JO" sz="3200" dirty="0">
                <a:solidFill>
                  <a:schemeClr val="bg1"/>
                </a:solidFill>
                <a:ea typeface="ＭＳ Ｐゴシック" charset="0"/>
                <a:cs typeface="Arial" panose="020B0604020202020204" pitchFamily="34" charset="0"/>
              </a:rPr>
              <a:t>إيرلي، مفسرو الكتاب المقدس، 11: 368</a:t>
            </a:r>
          </a:p>
          <a:p>
            <a:pPr lvl="1" algn="r" rtl="1" eaLnBrk="1" hangingPunct="1"/>
            <a:r>
              <a:rPr lang="ar-JO" sz="3200" dirty="0">
                <a:solidFill>
                  <a:schemeClr val="bg1"/>
                </a:solidFill>
                <a:ea typeface="ＭＳ Ｐゴシック" charset="0"/>
                <a:cs typeface="Arial" panose="020B0604020202020204" pitchFamily="34" charset="0"/>
              </a:rPr>
              <a:t>ليتفين، تفسير الكتاب المقدس المعرفي، 2: 238 يقول أن هذا الرأي له ميزة ضئيلة </a:t>
            </a:r>
            <a:endParaRPr lang="en-US" sz="3200" dirty="0">
              <a:solidFill>
                <a:schemeClr val="bg1"/>
              </a:solidFill>
              <a:ea typeface="ＭＳ Ｐゴシック" charset="0"/>
              <a:cs typeface="Arial" panose="020B0604020202020204" pitchFamily="34" charset="0"/>
            </a:endParaRPr>
          </a:p>
          <a:p>
            <a:pPr marL="457200" lvl="1" indent="0" eaLnBrk="1" hangingPunct="1">
              <a:buNone/>
            </a:pPr>
            <a:endParaRPr lang="en-US" dirty="0">
              <a:solidFill>
                <a:schemeClr val="bg1"/>
              </a:solidFill>
              <a:ea typeface="ＭＳ Ｐゴシック" charset="0"/>
              <a:cs typeface="Arial" panose="020B0604020202020204" pitchFamily="34" charset="0"/>
            </a:endParaRPr>
          </a:p>
        </p:txBody>
      </p:sp>
      <p:sp>
        <p:nvSpPr>
          <p:cNvPr id="384003"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457200" y="274638"/>
            <a:ext cx="7696200" cy="868362"/>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داعمي رأي الشماسات</a:t>
            </a:r>
            <a:endParaRPr lang="en-US" dirty="0">
              <a:ea typeface="ＭＳ Ｐゴシック" charset="0"/>
              <a:cs typeface="Arial" panose="020B0604020202020204" pitchFamily="34" charset="0"/>
            </a:endParaRPr>
          </a:p>
        </p:txBody>
      </p:sp>
      <p:sp>
        <p:nvSpPr>
          <p:cNvPr id="386050" name="Rectangle 3"/>
          <p:cNvSpPr>
            <a:spLocks noGrp="1" noChangeArrowheads="1"/>
          </p:cNvSpPr>
          <p:nvPr>
            <p:ph type="body" idx="1"/>
          </p:nvPr>
        </p:nvSpPr>
        <p:spPr>
          <a:xfrm>
            <a:off x="228600" y="1371600"/>
            <a:ext cx="8915400" cy="5029200"/>
          </a:xfrm>
        </p:spPr>
        <p:txBody>
          <a:bodyPr/>
          <a:lstStyle/>
          <a:p>
            <a:pPr algn="r" rtl="1" eaLnBrk="1" hangingPunct="1"/>
            <a:r>
              <a:rPr lang="ar-JO" u="sng" dirty="0">
                <a:solidFill>
                  <a:schemeClr val="bg1"/>
                </a:solidFill>
                <a:ea typeface="ＭＳ Ｐゴシック" charset="0"/>
                <a:cs typeface="Arial" panose="020B0604020202020204" pitchFamily="34" charset="0"/>
              </a:rPr>
              <a:t>الترجمات الإنجليزية التالية:</a:t>
            </a:r>
            <a:r>
              <a:rPr lang="en-US" dirty="0">
                <a:solidFill>
                  <a:schemeClr val="bg1"/>
                </a:solidFill>
                <a:ea typeface="ＭＳ Ｐゴシック" charset="0"/>
                <a:cs typeface="Arial" panose="020B0604020202020204" pitchFamily="34" charset="0"/>
              </a:rPr>
              <a:t> NIV footnote, Williams trans.</a:t>
            </a:r>
          </a:p>
          <a:p>
            <a:pPr algn="r" rtl="1" eaLnBrk="1" hangingPunct="1"/>
            <a:r>
              <a:rPr lang="ar-JO" u="sng" dirty="0">
                <a:solidFill>
                  <a:schemeClr val="bg1"/>
                </a:solidFill>
                <a:ea typeface="ＭＳ Ｐゴシック" charset="0"/>
                <a:cs typeface="Arial" panose="020B0604020202020204" pitchFamily="34" charset="0"/>
              </a:rPr>
              <a:t>العلماء</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جيمس ب. هارلي، الرجل والمرأة بحسب النظرة الكتابية، 229-33</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كيلي، 83</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نيوبورت ج.د. وايت، في تفسير العهد اليوناني، 4: 115-16</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ج.هـ. بيرنارد، الرسائل الرعوية، 58-59</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والتر لوك، شرح تفسيري ونقدي للرسائل الرعوية، 40-41</a:t>
            </a:r>
            <a:endParaRPr lang="en-US" dirty="0">
              <a:solidFill>
                <a:schemeClr val="bg1"/>
              </a:solidFill>
              <a:ea typeface="ＭＳ Ｐゴシック" charset="0"/>
              <a:cs typeface="Arial" panose="020B0604020202020204" pitchFamily="34" charset="0"/>
            </a:endParaRPr>
          </a:p>
        </p:txBody>
      </p:sp>
      <p:sp>
        <p:nvSpPr>
          <p:cNvPr id="386051"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0" y="2986012"/>
            <a:ext cx="9143999" cy="212365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defTabSz="457177" fontAlgn="auto">
              <a:spcBef>
                <a:spcPts val="0"/>
              </a:spcBef>
              <a:spcAft>
                <a:spcPts val="0"/>
              </a:spcAft>
              <a:defRPr/>
            </a:pPr>
            <a:r>
              <a:rPr lang="ar-SA" dirty="0">
                <a:solidFill>
                  <a:srgbClr val="000000"/>
                </a:solidFill>
                <a:latin typeface="Arial" panose="020B0604020202020204" pitchFamily="34" charset="0"/>
                <a:cs typeface="Arial" panose="020B0604020202020204" pitchFamily="34" charset="0"/>
              </a:rPr>
              <a:t>16 وبالإجماع عظيم هو سر التقوى: الله ظهر في الجسد، تبرر في الروح، تراءى لملائكة، كرز به بين الأمم، أومن به في العالم، رفع في المجد.</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lvl="0" algn="ctr" defTabSz="457177" fontAlgn="auto">
              <a:spcBef>
                <a:spcPts val="0"/>
              </a:spcBef>
              <a:spcAft>
                <a:spcPts val="0"/>
              </a:spcAft>
              <a:defRPr/>
            </a:pPr>
            <a:r>
              <a:rPr lang="ar-SA" sz="36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١ تيموثاوس ٣ : ١٦</a:t>
            </a:r>
          </a:p>
        </p:txBody>
      </p:sp>
    </p:spTree>
    <p:extLst>
      <p:ext uri="{BB962C8B-B14F-4D97-AF65-F5344CB8AC3E}">
        <p14:creationId xmlns:p14="http://schemas.microsoft.com/office/powerpoint/2010/main" val="1631415638"/>
      </p:ext>
    </p:extLst>
  </p:cSld>
  <p:clrMapOvr>
    <a:masterClrMapping/>
  </p:clrMapOvr>
  <p:transition spd="med">
    <p:randomBar dir="vert"/>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06487060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٣.</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أحرس حياتك الشخصية و</a:t>
            </a:r>
            <a:r>
              <a:rPr lang="ar-JO" sz="4800" dirty="0">
                <a:solidFill>
                  <a:srgbClr val="FFFF00"/>
                </a:solidFill>
                <a:effectLst>
                  <a:glow rad="127000">
                    <a:schemeClr val="tx1"/>
                  </a:glow>
                </a:effectLst>
                <a:ea typeface="ＭＳ Ｐゴシック" charset="0"/>
              </a:rPr>
              <a:t>عقيدتك</a:t>
            </a:r>
            <a:r>
              <a:rPr lang="ar-JO" sz="4800" dirty="0">
                <a:effectLst>
                  <a:glow rad="127000">
                    <a:schemeClr val="tx1"/>
                  </a:glow>
                </a:effectLst>
                <a:ea typeface="ＭＳ Ｐゴシック" charset="0"/>
              </a:rPr>
              <a:t> عن كثب (الإصحاح ٤). </a:t>
            </a:r>
            <a:endParaRPr lang="en-US" sz="4800" dirty="0">
              <a:effectLst>
                <a:glow rad="127000">
                  <a:schemeClr val="tx1"/>
                </a:glow>
              </a:effectLst>
              <a:ea typeface="ＭＳ Ｐゴシック" charset="0"/>
            </a:endParaRP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4950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p:nvPr>
        </p:nvSpPr>
        <p:spPr/>
        <p:txBody>
          <a:bodyPr/>
          <a:lstStyle/>
          <a:p>
            <a:r>
              <a:rPr lang="en-US" b="1" dirty="0">
                <a:solidFill>
                  <a:schemeClr val="bg1"/>
                </a:solidFill>
                <a:effectLst/>
                <a:latin typeface="Arial" panose="020B0604020202020204" pitchFamily="34" charset="0"/>
                <a:ea typeface="ＭＳ Ｐゴシック" charset="0"/>
                <a:cs typeface="ＭＳ Ｐゴシック" charset="0"/>
              </a:rPr>
              <a:t>Black</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0" y="6096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الرد على المعلمين الكذبة والتعليم الكاذب</a:t>
            </a:r>
            <a:endParaRPr lang="en-US" sz="3600" b="1" dirty="0">
              <a:latin typeface="Arial" panose="020B0604020202020204" pitchFamily="34" charset="0"/>
              <a:ea typeface="ＭＳ Ｐゴシック" charset="0"/>
              <a:cs typeface="Arial" panose="020B0604020202020204" pitchFamily="34" charset="0"/>
            </a:endParaRPr>
          </a:p>
        </p:txBody>
      </p:sp>
      <p:sp>
        <p:nvSpPr>
          <p:cNvPr id="391170" name="Rectangle 3"/>
          <p:cNvSpPr>
            <a:spLocks noGrp="1" noChangeArrowheads="1"/>
          </p:cNvSpPr>
          <p:nvPr>
            <p:ph type="body" idx="1"/>
          </p:nvPr>
        </p:nvSpPr>
        <p:spPr>
          <a:xfrm>
            <a:off x="685800" y="1981200"/>
            <a:ext cx="8077200" cy="4114800"/>
          </a:xfrm>
        </p:spPr>
        <p:txBody>
          <a:bodyPr/>
          <a:lstStyle/>
          <a:p>
            <a:pPr algn="r" rtl="1" eaLnBrk="1" hangingPunct="1">
              <a:buFont typeface="Wingdings 3" charset="0"/>
              <a:buChar char="â"/>
            </a:pPr>
            <a:r>
              <a:rPr lang="ar-JO" dirty="0">
                <a:solidFill>
                  <a:srgbClr val="3E2DF9"/>
                </a:solidFill>
                <a:ea typeface="ＭＳ Ｐゴシック" charset="0"/>
                <a:cs typeface="Arial" panose="020B0604020202020204" pitchFamily="34" charset="0"/>
              </a:rPr>
              <a:t> التأديب</a:t>
            </a:r>
            <a:r>
              <a:rPr lang="ar-JO" dirty="0">
                <a:ea typeface="ＭＳ Ｐゴシック" charset="0"/>
                <a:cs typeface="Arial" panose="020B0604020202020204" pitchFamily="34" charset="0"/>
              </a:rPr>
              <a:t> : تسليم المعلمين الكذبة </a:t>
            </a:r>
            <a:r>
              <a:rPr lang="ar-JO" dirty="0">
                <a:solidFill>
                  <a:srgbClr val="3E2DF9"/>
                </a:solidFill>
                <a:ea typeface="ＭＳ Ｐゴシック" charset="0"/>
                <a:cs typeface="Arial" panose="020B0604020202020204" pitchFamily="34" charset="0"/>
              </a:rPr>
              <a:t>للشيطان</a:t>
            </a:r>
            <a:r>
              <a:rPr lang="ar-JO" dirty="0">
                <a:ea typeface="ＭＳ Ｐゴシック" charset="0"/>
                <a:cs typeface="Arial" panose="020B0604020202020204" pitchFamily="34" charset="0"/>
              </a:rPr>
              <a:t> حتى لا يجدفا  (1: 20)</a:t>
            </a:r>
            <a:endParaRPr lang="en-GB" dirty="0">
              <a:ea typeface="ＭＳ Ｐゴシック" charset="0"/>
              <a:cs typeface="Arial" panose="020B0604020202020204" pitchFamily="34" charset="0"/>
            </a:endParaRPr>
          </a:p>
          <a:p>
            <a:pPr algn="r" rtl="1" eaLnBrk="1" hangingPunct="1">
              <a:buFont typeface="Wingdings 3" charset="0"/>
              <a:buChar char="â"/>
            </a:pPr>
            <a:r>
              <a:rPr lang="ar-JO" dirty="0">
                <a:solidFill>
                  <a:srgbClr val="3E2DF9"/>
                </a:solidFill>
                <a:cs typeface="Arial" panose="020B0604020202020204" pitchFamily="34" charset="0"/>
              </a:rPr>
              <a:t> التعليم البناء</a:t>
            </a:r>
            <a:r>
              <a:rPr lang="ar-JO" dirty="0">
                <a:cs typeface="Arial" panose="020B0604020202020204" pitchFamily="34" charset="0"/>
              </a:rPr>
              <a:t>: حارب الزهد الكاذب بالتعليم أن </a:t>
            </a:r>
            <a:r>
              <a:rPr lang="ar-JO" dirty="0">
                <a:solidFill>
                  <a:srgbClr val="3E2DF9"/>
                </a:solidFill>
                <a:cs typeface="Arial" panose="020B0604020202020204" pitchFamily="34" charset="0"/>
              </a:rPr>
              <a:t>كل شيء خلقه الله هو خير</a:t>
            </a:r>
            <a:r>
              <a:rPr lang="ar-JO" dirty="0">
                <a:cs typeface="Arial" panose="020B0604020202020204" pitchFamily="34" charset="0"/>
              </a:rPr>
              <a:t> ، ولذا ينبغي أن تُستقبل بالشكر (4: 4-6)</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1170">
                                            <p:txEl>
                                              <p:pRg st="0" end="0"/>
                                            </p:txEl>
                                          </p:spTgt>
                                        </p:tgtEl>
                                        <p:attrNameLst>
                                          <p:attrName>style.visibility</p:attrName>
                                        </p:attrNameLst>
                                      </p:cBhvr>
                                      <p:to>
                                        <p:strVal val="visible"/>
                                      </p:to>
                                    </p:set>
                                    <p:anim calcmode="lin" valueType="num">
                                      <p:cBhvr>
                                        <p:cTn id="7" dur="1000" fill="hold"/>
                                        <p:tgtEl>
                                          <p:spTgt spid="39117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9117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9117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91170">
                                            <p:txEl>
                                              <p:pRg st="1" end="1"/>
                                            </p:txEl>
                                          </p:spTgt>
                                        </p:tgtEl>
                                        <p:attrNameLst>
                                          <p:attrName>style.visibility</p:attrName>
                                        </p:attrNameLst>
                                      </p:cBhvr>
                                      <p:to>
                                        <p:strVal val="visible"/>
                                      </p:to>
                                    </p:set>
                                    <p:anim calcmode="lin" valueType="num">
                                      <p:cBhvr>
                                        <p:cTn id="14" dur="1000" fill="hold"/>
                                        <p:tgtEl>
                                          <p:spTgt spid="39117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9117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911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الرد على المعلمين الكذبة والتعليم الكاذب</a:t>
            </a:r>
            <a:endParaRPr lang="en-US" sz="3600" b="1" dirty="0">
              <a:latin typeface="Arial" panose="020B0604020202020204" pitchFamily="34" charset="0"/>
              <a:ea typeface="ＭＳ Ｐゴシック" charset="0"/>
              <a:cs typeface="Arial" panose="020B0604020202020204" pitchFamily="34" charset="0"/>
            </a:endParaRPr>
          </a:p>
        </p:txBody>
      </p:sp>
      <p:sp>
        <p:nvSpPr>
          <p:cNvPr id="392194" name="Rectangle 3"/>
          <p:cNvSpPr>
            <a:spLocks noGrp="1" noChangeArrowheads="1"/>
          </p:cNvSpPr>
          <p:nvPr>
            <p:ph type="body" idx="1"/>
          </p:nvPr>
        </p:nvSpPr>
        <p:spPr>
          <a:xfrm>
            <a:off x="685800" y="1981200"/>
            <a:ext cx="8229600" cy="4114800"/>
          </a:xfrm>
        </p:spPr>
        <p:txBody>
          <a:bodyPr/>
          <a:lstStyle/>
          <a:p>
            <a:pPr algn="r" rtl="1" eaLnBrk="1" hangingPunct="1">
              <a:buFont typeface="Wingdings 3" charset="0"/>
              <a:buChar char="â"/>
            </a:pPr>
            <a:r>
              <a:rPr lang="en-US" sz="3000" dirty="0">
                <a:solidFill>
                  <a:srgbClr val="3E2DF9"/>
                </a:solidFill>
                <a:ea typeface="ＭＳ Ｐゴシック" charset="0"/>
                <a:cs typeface="Arial" panose="020B0604020202020204" pitchFamily="34" charset="0"/>
              </a:rPr>
              <a:t> </a:t>
            </a:r>
            <a:r>
              <a:rPr lang="ar-JO" sz="3000" dirty="0">
                <a:solidFill>
                  <a:srgbClr val="3E2DF9"/>
                </a:solidFill>
                <a:ea typeface="ＭＳ Ｐゴシック" charset="0"/>
                <a:cs typeface="Arial" panose="020B0604020202020204" pitchFamily="34" charset="0"/>
              </a:rPr>
              <a:t>الحياة التقية </a:t>
            </a:r>
            <a:r>
              <a:rPr lang="ar-JO" sz="3000" dirty="0">
                <a:ea typeface="ＭＳ Ｐゴシック" charset="0"/>
                <a:cs typeface="Arial" panose="020B0604020202020204" pitchFamily="34" charset="0"/>
              </a:rPr>
              <a:t>: درب نفسك أن تكون </a:t>
            </a:r>
            <a:r>
              <a:rPr lang="ar-JO" sz="3000" dirty="0">
                <a:solidFill>
                  <a:srgbClr val="3E2DF9"/>
                </a:solidFill>
                <a:ea typeface="ＭＳ Ｐゴシック" charset="0"/>
                <a:cs typeface="Arial" panose="020B0604020202020204" pitchFamily="34" charset="0"/>
              </a:rPr>
              <a:t>تقياً</a:t>
            </a:r>
            <a:r>
              <a:rPr lang="ar-JO" sz="3000" dirty="0">
                <a:ea typeface="ＭＳ Ｐゴシック" charset="0"/>
                <a:cs typeface="Arial" panose="020B0604020202020204" pitchFamily="34" charset="0"/>
              </a:rPr>
              <a:t> (4: 7)</a:t>
            </a:r>
            <a:endParaRPr lang="en-US" sz="3000" dirty="0">
              <a:ea typeface="ＭＳ Ｐゴシック" charset="0"/>
              <a:cs typeface="Arial" panose="020B0604020202020204" pitchFamily="34" charset="0"/>
            </a:endParaRPr>
          </a:p>
          <a:p>
            <a:pPr eaLnBrk="1" hangingPunct="1">
              <a:buFont typeface="Wingdings 3" charset="0"/>
              <a:buChar char="â"/>
            </a:pPr>
            <a:endParaRPr lang="en-GB" sz="3000" dirty="0">
              <a:ea typeface="ＭＳ Ｐゴシック" charset="0"/>
              <a:cs typeface="Arial" panose="020B0604020202020204" pitchFamily="34" charset="0"/>
            </a:endParaRPr>
          </a:p>
          <a:p>
            <a:pPr eaLnBrk="1" hangingPunct="1">
              <a:buFont typeface="Wingdings 3" charset="0"/>
              <a:buChar char="â"/>
            </a:pPr>
            <a:endParaRPr lang="en-GB" sz="3000" dirty="0">
              <a:ea typeface="ＭＳ Ｐゴシック" charset="0"/>
              <a:cs typeface="Arial" panose="020B0604020202020204" pitchFamily="34" charset="0"/>
            </a:endParaRPr>
          </a:p>
          <a:p>
            <a:pPr eaLnBrk="1" hangingPunct="1">
              <a:buFont typeface="Wingdings 3" charset="0"/>
              <a:buChar char="â"/>
            </a:pPr>
            <a:endParaRPr lang="en-GB" sz="3000" dirty="0">
              <a:ea typeface="ＭＳ Ｐゴシック" charset="0"/>
              <a:cs typeface="Arial" panose="020B0604020202020204" pitchFamily="34" charset="0"/>
            </a:endParaRPr>
          </a:p>
          <a:p>
            <a:pPr algn="r" rtl="1" eaLnBrk="1" hangingPunct="1">
              <a:buFont typeface="Wingdings 3" charset="0"/>
              <a:buChar char="â"/>
            </a:pPr>
            <a:r>
              <a:rPr lang="ar-JO" sz="2800" dirty="0">
                <a:solidFill>
                  <a:srgbClr val="3E2DF9"/>
                </a:solidFill>
                <a:cs typeface="Arial" panose="020B0604020202020204" pitchFamily="34" charset="0"/>
              </a:rPr>
              <a:t> العمل الأمين</a:t>
            </a:r>
            <a:r>
              <a:rPr lang="ar-JO" sz="2800" dirty="0">
                <a:cs typeface="Arial" panose="020B0604020202020204" pitchFamily="34" charset="0"/>
              </a:rPr>
              <a:t>: </a:t>
            </a:r>
            <a:r>
              <a:rPr lang="ar-JO" sz="2800" dirty="0">
                <a:solidFill>
                  <a:srgbClr val="3E2DF9"/>
                </a:solidFill>
                <a:cs typeface="Arial" panose="020B0604020202020204" pitchFamily="34" charset="0"/>
              </a:rPr>
              <a:t>ابتعد</a:t>
            </a:r>
            <a:r>
              <a:rPr lang="ar-JO" sz="2800" dirty="0">
                <a:cs typeface="Arial" panose="020B0604020202020204" pitchFamily="34" charset="0"/>
              </a:rPr>
              <a:t> عن الأحاديث غير البناءة والمجادلات التي لا طائل من ورائها (6: 20) </a:t>
            </a:r>
            <a:r>
              <a:rPr lang="ar-JO" sz="2800" dirty="0">
                <a:solidFill>
                  <a:srgbClr val="3E2DF9"/>
                </a:solidFill>
                <a:cs typeface="Arial" panose="020B0604020202020204" pitchFamily="34" charset="0"/>
              </a:rPr>
              <a:t>وواصل عمل الله </a:t>
            </a:r>
            <a:r>
              <a:rPr lang="ar-JO" sz="2800" dirty="0">
                <a:cs typeface="Arial" panose="020B0604020202020204" pitchFamily="34" charset="0"/>
              </a:rPr>
              <a:t>(1: 4 ، 5)</a:t>
            </a:r>
            <a:endParaRPr lang="en-US" sz="3000" dirty="0">
              <a:ea typeface="ＭＳ Ｐゴシック" charset="0"/>
              <a:cs typeface="Arial" panose="020B0604020202020204" pitchFamily="34" charset="0"/>
            </a:endParaRPr>
          </a:p>
        </p:txBody>
      </p:sp>
      <p:pic>
        <p:nvPicPr>
          <p:cNvPr id="392195" name="Picture 4" descr="BD0653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2514600"/>
            <a:ext cx="158115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 calcmode="lin" valueType="num">
                                      <p:cBhvr>
                                        <p:cTn id="7" dur="1000" fill="hold"/>
                                        <p:tgtEl>
                                          <p:spTgt spid="39219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9219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9219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92194">
                                            <p:txEl>
                                              <p:pRg st="4" end="4"/>
                                            </p:txEl>
                                          </p:spTgt>
                                        </p:tgtEl>
                                        <p:attrNameLst>
                                          <p:attrName>style.visibility</p:attrName>
                                        </p:attrNameLst>
                                      </p:cBhvr>
                                      <p:to>
                                        <p:strVal val="visible"/>
                                      </p:to>
                                    </p:set>
                                    <p:anim calcmode="lin" valueType="num">
                                      <p:cBhvr>
                                        <p:cTn id="14" dur="1000" fill="hold"/>
                                        <p:tgtEl>
                                          <p:spTgt spid="392194">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392194">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3921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344203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تميز                   الكنائس                السليمة                   الحق                         من                       الخطأ</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54559" y="4903347"/>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4: 1-10</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34246E16-6FD6-864E-BFA0-5AF407C195E8}"/>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544478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DA4A9-4AD5-4AFE-80FF-47B3B30064D4}"/>
              </a:ext>
            </a:extLst>
          </p:cNvPr>
          <p:cNvSpPr/>
          <p:nvPr/>
        </p:nvSpPr>
        <p:spPr>
          <a:xfrm>
            <a:off x="0" y="0"/>
            <a:ext cx="9144000" cy="6858000"/>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Virus and Bacteria || video for kids - YouTube">
            <a:extLst>
              <a:ext uri="{FF2B5EF4-FFF2-40B4-BE49-F238E27FC236}">
                <a16:creationId xmlns:a16="http://schemas.microsoft.com/office/drawing/2014/main" id="{A63833DD-6457-434A-946A-9702B7D81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020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0A3C39-E486-CC8D-2CE8-708D49988723}"/>
              </a:ext>
            </a:extLst>
          </p:cNvPr>
          <p:cNvSpPr>
            <a:spLocks noGrp="1"/>
          </p:cNvSpPr>
          <p:nvPr>
            <p:ph type="title" idx="4294967295"/>
          </p:nvPr>
        </p:nvSpPr>
        <p:spPr>
          <a:xfrm>
            <a:off x="0" y="548680"/>
            <a:ext cx="9144000" cy="1325563"/>
          </a:xfrm>
          <a:solidFill>
            <a:srgbClr val="ED7500"/>
          </a:solidFill>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VIRUS</a:t>
            </a:r>
            <a:r>
              <a:rPr lang="en-US" sz="4800" b="1" baseline="0" dirty="0">
                <a:solidFill>
                  <a:schemeClr val="bg1"/>
                </a:solidFill>
                <a:latin typeface="Arial" panose="020B0604020202020204" pitchFamily="34" charset="0"/>
                <a:cs typeface="Arial" panose="020B0604020202020204" pitchFamily="34" charset="0"/>
              </a:rPr>
              <a:t> AND BACTERIA</a:t>
            </a: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397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Nearpeer - MDCAT Biology syllabus guide">
            <a:extLst>
              <a:ext uri="{FF2B5EF4-FFF2-40B4-BE49-F238E27FC236}">
                <a16:creationId xmlns:a16="http://schemas.microsoft.com/office/drawing/2014/main" id="{8AC7B996-4A60-44D1-9F34-011FEFCEAA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3" r="5528"/>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254AA6-B28F-4A87-BA1B-AF01DA11591A}"/>
              </a:ext>
            </a:extLst>
          </p:cNvPr>
          <p:cNvSpPr/>
          <p:nvPr/>
        </p:nvSpPr>
        <p:spPr>
          <a:xfrm>
            <a:off x="251520" y="188640"/>
            <a:ext cx="3816424" cy="6777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rPr>
              <a:t>التعاليم الكاذبة</a:t>
            </a:r>
            <a:endParaRPr kumimoji="0" lang="en-US" sz="16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96985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762443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7EA29-0AB5-539C-D8BE-159903511164}"/>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286F57D7-3319-780D-2925-B156263B7386}"/>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451F101F-253C-F039-0C90-748CC9E63091}"/>
              </a:ext>
            </a:extLst>
          </p:cNvPr>
          <p:cNvSpPr/>
          <p:nvPr/>
        </p:nvSpPr>
        <p:spPr>
          <a:xfrm>
            <a:off x="183540" y="1143242"/>
            <a:ext cx="3778860" cy="344203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تميز                   الكنائس                السليمة                   الحق                         من                       الخطأ</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AF5B8F5C-D78C-C2B6-F4D2-47C9C314332B}"/>
              </a:ext>
            </a:extLst>
          </p:cNvPr>
          <p:cNvSpPr/>
          <p:nvPr/>
        </p:nvSpPr>
        <p:spPr>
          <a:xfrm>
            <a:off x="6154559" y="4903347"/>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4: 1-10</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176597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0AE9880-8D6C-4D2B-B2C7-1F36DF682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AC84D24-1E3A-4F43-BEE6-B632FC26AC3F}"/>
              </a:ext>
            </a:extLst>
          </p:cNvPr>
          <p:cNvSpPr/>
          <p:nvPr/>
        </p:nvSpPr>
        <p:spPr>
          <a:xfrm>
            <a:off x="3790950" y="319067"/>
            <a:ext cx="4872990" cy="3300434"/>
          </a:xfrm>
          <a:prstGeom prst="rect">
            <a:avLst/>
          </a:prstGeom>
          <a:noFill/>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ar-JO" sz="4500" dirty="0">
                <a:solidFill>
                  <a:prstClr val="black"/>
                </a:solidFill>
                <a:uFill>
                  <a:solidFill>
                    <a:srgbClr val="000000"/>
                  </a:solidFill>
                </a:uFill>
                <a:latin typeface="Arial" panose="020B0604020202020204" pitchFamily="34" charset="0"/>
                <a:cs typeface="Arial" panose="020B0604020202020204" pitchFamily="34" charset="0"/>
              </a:rPr>
              <a:t>استراتيجيات الشيطان لتدمير كنيسة المسيح</a:t>
            </a:r>
            <a:endParaRPr kumimoji="0" lang="en-US" sz="45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pic>
        <p:nvPicPr>
          <p:cNvPr id="3074" name="Picture 2" descr="Free Cartoon Church Pictures, Download Free Clip Art, Free Clip ...">
            <a:extLst>
              <a:ext uri="{FF2B5EF4-FFF2-40B4-BE49-F238E27FC236}">
                <a16:creationId xmlns:a16="http://schemas.microsoft.com/office/drawing/2014/main" id="{C7172781-D6C1-443A-AE30-06F9E86FF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6" r="7609" b="3"/>
          <a:stretch/>
        </p:blipFill>
        <p:spPr bwMode="auto">
          <a:xfrm>
            <a:off x="852591" y="1900901"/>
            <a:ext cx="2328759" cy="40350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610BEA7-914F-4D98-B9EF-5E43F94D8F74}"/>
              </a:ext>
            </a:extLst>
          </p:cNvPr>
          <p:cNvCxnSpPr/>
          <p:nvPr/>
        </p:nvCxnSpPr>
        <p:spPr>
          <a:xfrm>
            <a:off x="400050" y="1352550"/>
            <a:ext cx="771525"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CFCCBB-1DDD-4AC0-BD93-35BEEFD46647}"/>
              </a:ext>
            </a:extLst>
          </p:cNvPr>
          <p:cNvCxnSpPr>
            <a:cxnSpLocks/>
          </p:cNvCxnSpPr>
          <p:nvPr/>
        </p:nvCxnSpPr>
        <p:spPr>
          <a:xfrm flipH="1">
            <a:off x="2781301" y="1304925"/>
            <a:ext cx="1047749"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744109-7F87-462F-AC28-61574EE8D225}"/>
              </a:ext>
            </a:extLst>
          </p:cNvPr>
          <p:cNvSpPr/>
          <p:nvPr/>
        </p:nvSpPr>
        <p:spPr>
          <a:xfrm>
            <a:off x="4525112" y="3874711"/>
            <a:ext cx="3133725" cy="1384995"/>
          </a:xfrm>
          <a:prstGeom prst="rect">
            <a:avLst/>
          </a:prstGeom>
          <a:ln>
            <a:solidFill>
              <a:schemeClr val="tx1">
                <a:lumMod val="85000"/>
                <a:lumOff val="15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اضطهادها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تقسيمها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تسميمها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4DB978CD-4957-44C1-A24A-0C91B689CA04}"/>
              </a:ext>
            </a:extLst>
          </p:cNvPr>
          <p:cNvCxnSpPr>
            <a:cxnSpLocks/>
          </p:cNvCxnSpPr>
          <p:nvPr/>
        </p:nvCxnSpPr>
        <p:spPr>
          <a:xfrm flipH="1" flipV="1">
            <a:off x="420230" y="3413616"/>
            <a:ext cx="941108" cy="1314450"/>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CFB0C9-6595-49F3-A123-43BDB1A886FF}"/>
              </a:ext>
            </a:extLst>
          </p:cNvPr>
          <p:cNvCxnSpPr>
            <a:cxnSpLocks/>
          </p:cNvCxnSpPr>
          <p:nvPr/>
        </p:nvCxnSpPr>
        <p:spPr>
          <a:xfrm flipV="1">
            <a:off x="2705100" y="3413616"/>
            <a:ext cx="1114425" cy="1282198"/>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7A7EBD-A8AA-4A7E-9D92-BAA2CBCBE888}"/>
              </a:ext>
            </a:extLst>
          </p:cNvPr>
          <p:cNvCxnSpPr>
            <a:cxnSpLocks/>
          </p:cNvCxnSpPr>
          <p:nvPr/>
        </p:nvCxnSpPr>
        <p:spPr>
          <a:xfrm>
            <a:off x="86578" y="5591175"/>
            <a:ext cx="1464498"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293629-528E-4516-92EC-8C4B113D397D}"/>
              </a:ext>
            </a:extLst>
          </p:cNvPr>
          <p:cNvCxnSpPr>
            <a:cxnSpLocks/>
          </p:cNvCxnSpPr>
          <p:nvPr/>
        </p:nvCxnSpPr>
        <p:spPr>
          <a:xfrm flipH="1">
            <a:off x="2478923" y="5596884"/>
            <a:ext cx="2187183"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70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5016758"/>
          </a:xfrm>
          <a:prstGeom prst="rect">
            <a:avLst/>
          </a:prstGeom>
        </p:spPr>
        <p:txBody>
          <a:bodyPr wrap="square">
            <a:spAutoFit/>
          </a:bodyPr>
          <a:lstStyle/>
          <a:p>
            <a:pPr algn="ct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عمال ٢٠ : ١٩-٢١</a:t>
            </a:r>
          </a:p>
          <a:p>
            <a:pPr algn="ctr" rtl="1"/>
            <a:endParaRPr lang="en-US" sz="4000" dirty="0">
              <a:latin typeface="Arial" panose="020B0604020202020204" pitchFamily="34" charset="0"/>
              <a:cs typeface="Arial" panose="020B0604020202020204" pitchFamily="34" charset="0"/>
            </a:endParaRPr>
          </a:p>
          <a:p>
            <a:pPr algn="ctr" rtl="1"/>
            <a:r>
              <a:rPr lang="ar-SA" sz="4000" dirty="0">
                <a:latin typeface="Arial" panose="020B0604020202020204" pitchFamily="34" charset="0"/>
                <a:cs typeface="Arial" panose="020B0604020202020204" pitchFamily="34" charset="0"/>
              </a:rPr>
              <a:t>19 أخدم الرب بكل تواضع ودموع كثيرة، وبتجارب أصابتني بمكايد اليهود</a:t>
            </a:r>
            <a:r>
              <a:rPr lang="ar-JO" sz="4000" dirty="0">
                <a:latin typeface="Arial" panose="020B0604020202020204" pitchFamily="34" charset="0"/>
                <a:cs typeface="Arial" panose="020B0604020202020204" pitchFamily="34" charset="0"/>
              </a:rPr>
              <a:t> 20 </a:t>
            </a:r>
            <a:r>
              <a:rPr lang="ar-SA" sz="4000" dirty="0">
                <a:latin typeface="Arial" panose="020B0604020202020204" pitchFamily="34" charset="0"/>
                <a:cs typeface="Arial" panose="020B0604020202020204" pitchFamily="34" charset="0"/>
              </a:rPr>
              <a:t>كيف لم أؤخر شيئا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من الفوائد إلا وأخبرتكم وعلمتكم به جهرا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وفي كل بيت</a:t>
            </a:r>
            <a:r>
              <a:rPr lang="ar-JO" sz="4000" dirty="0">
                <a:latin typeface="Arial" panose="020B0604020202020204" pitchFamily="34" charset="0"/>
                <a:cs typeface="Arial" panose="020B0604020202020204" pitchFamily="34" charset="0"/>
              </a:rPr>
              <a:t> 21 </a:t>
            </a:r>
            <a:r>
              <a:rPr lang="ar-SA" sz="4000" dirty="0">
                <a:latin typeface="Arial" panose="020B0604020202020204" pitchFamily="34" charset="0"/>
                <a:cs typeface="Arial" panose="020B0604020202020204" pitchFamily="34" charset="0"/>
              </a:rPr>
              <a:t>شاهدا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لليهود واليونانيين بالتوبة إلى الله والإيمان الذي بربنا يسوع المسيح.</a:t>
            </a:r>
          </a:p>
        </p:txBody>
      </p:sp>
    </p:spTree>
    <p:extLst>
      <p:ext uri="{BB962C8B-B14F-4D97-AF65-F5344CB8AC3E}">
        <p14:creationId xmlns:p14="http://schemas.microsoft.com/office/powerpoint/2010/main" val="2955483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81F773B-C845-47CA-8230-3EA6C0918149}"/>
              </a:ext>
            </a:extLst>
          </p:cNvPr>
          <p:cNvSpPr/>
          <p:nvPr/>
        </p:nvSpPr>
        <p:spPr>
          <a:xfrm>
            <a:off x="800099" y="1638300"/>
            <a:ext cx="6868245"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الخداع الشيطاني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157835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0728"/>
            <a:ext cx="2794000" cy="2095500"/>
          </a:xfrm>
          <a:prstGeom prst="rect">
            <a:avLst/>
          </a:prstGeom>
        </p:spPr>
      </p:pic>
      <p:pic>
        <p:nvPicPr>
          <p:cNvPr id="3" name="Picture 2"/>
          <p:cNvPicPr>
            <a:picLocks noChangeAspect="1"/>
          </p:cNvPicPr>
          <p:nvPr/>
        </p:nvPicPr>
        <p:blipFill>
          <a:blip r:embed="rId4"/>
          <a:stretch>
            <a:fillRect/>
          </a:stretch>
        </p:blipFill>
        <p:spPr>
          <a:xfrm>
            <a:off x="19987" y="3082104"/>
            <a:ext cx="7620000" cy="3810000"/>
          </a:xfrm>
          <a:prstGeom prst="rect">
            <a:avLst/>
          </a:prstGeom>
        </p:spPr>
      </p:pic>
      <p:pic>
        <p:nvPicPr>
          <p:cNvPr id="2" name="Picture 1"/>
          <p:cNvPicPr>
            <a:picLocks noChangeAspect="1"/>
          </p:cNvPicPr>
          <p:nvPr/>
        </p:nvPicPr>
        <p:blipFill>
          <a:blip r:embed="rId5"/>
          <a:stretch>
            <a:fillRect/>
          </a:stretch>
        </p:blipFill>
        <p:spPr>
          <a:xfrm>
            <a:off x="3742374" y="3212976"/>
            <a:ext cx="5430378" cy="3672408"/>
          </a:xfrm>
          <a:prstGeom prst="rect">
            <a:avLst/>
          </a:prstGeom>
        </p:spPr>
      </p:pic>
      <p:pic>
        <p:nvPicPr>
          <p:cNvPr id="8" name="Picture 7"/>
          <p:cNvPicPr>
            <a:picLocks noChangeAspect="1"/>
          </p:cNvPicPr>
          <p:nvPr/>
        </p:nvPicPr>
        <p:blipFill>
          <a:blip r:embed="rId6"/>
          <a:stretch>
            <a:fillRect/>
          </a:stretch>
        </p:blipFill>
        <p:spPr>
          <a:xfrm>
            <a:off x="5580112" y="-29321"/>
            <a:ext cx="3563888" cy="3563888"/>
          </a:xfrm>
          <a:prstGeom prst="rect">
            <a:avLst/>
          </a:prstGeom>
        </p:spPr>
      </p:pic>
      <p:pic>
        <p:nvPicPr>
          <p:cNvPr id="7" name="Picture 6"/>
          <p:cNvPicPr>
            <a:picLocks noChangeAspect="1"/>
          </p:cNvPicPr>
          <p:nvPr/>
        </p:nvPicPr>
        <p:blipFill>
          <a:blip r:embed="rId7"/>
          <a:stretch>
            <a:fillRect/>
          </a:stretch>
        </p:blipFill>
        <p:spPr>
          <a:xfrm>
            <a:off x="2483768" y="908720"/>
            <a:ext cx="3810000" cy="2552700"/>
          </a:xfrm>
          <a:prstGeom prst="rect">
            <a:avLst/>
          </a:prstGeom>
        </p:spPr>
      </p:pic>
      <p:sp>
        <p:nvSpPr>
          <p:cNvPr id="436228" name="Rectangle 4"/>
          <p:cNvSpPr>
            <a:spLocks noGrp="1" noChangeArrowheads="1"/>
          </p:cNvSpPr>
          <p:nvPr>
            <p:ph type="title" idx="4294967295"/>
          </p:nvPr>
        </p:nvSpPr>
        <p:spPr>
          <a:xfrm>
            <a:off x="0" y="4813"/>
            <a:ext cx="7772400" cy="584775"/>
          </a:xfrm>
          <a:solidFill>
            <a:srgbClr val="0066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SA" sz="3200" kern="1200" dirty="0">
                <a:solidFill>
                  <a:srgbClr val="FFFFFF"/>
                </a:solidFill>
                <a:effectLst>
                  <a:glow rad="228600">
                    <a:srgbClr val="100D00"/>
                  </a:glow>
                </a:effectLst>
                <a:ea typeface="ＭＳ Ｐゴシック" charset="0"/>
                <a:cs typeface="Arial" panose="020B0604020202020204" pitchFamily="34" charset="0"/>
              </a:rPr>
              <a:t>يوجد في العالم أنواع عديدة من الحيوانات.</a:t>
            </a:r>
            <a:endParaRPr lang="en-US" sz="3200" u="sng"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658323602"/>
      </p:ext>
    </p:extLst>
  </p:cSld>
  <p:clrMapOvr>
    <a:masterClrMapping/>
  </p:clrMapOvr>
  <p:transition spd="med">
    <p:randomBar dir="vert"/>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83569" y="1087389"/>
            <a:ext cx="7541576" cy="2246769"/>
          </a:xfrm>
          <a:prstGeom prst="rect">
            <a:avLst/>
          </a:prstGeom>
          <a:solidFill>
            <a:schemeClr val="tx1"/>
          </a:solidFill>
          <a:ln>
            <a:solidFill>
              <a:schemeClr val="bg1"/>
            </a:solidFill>
          </a:ln>
        </p:spPr>
        <p:txBody>
          <a:bodyPr wrap="square">
            <a:spAutoFit/>
          </a:bodyPr>
          <a:lstStyle/>
          <a:p>
            <a:pPr algn="ctr" rtl="1"/>
            <a:r>
              <a:rPr lang="ar-SA" sz="2800" dirty="0">
                <a:latin typeface="Arial" panose="020B0604020202020204" pitchFamily="34" charset="0"/>
                <a:cs typeface="Arial" panose="020B0604020202020204" pitchFamily="34" charset="0"/>
              </a:rPr>
              <a:t>يوحنا ٨ : ٤٤</a:t>
            </a:r>
          </a:p>
          <a:p>
            <a:pPr algn="ctr" rtl="1"/>
            <a:endParaRPr lang="en-US" sz="2800" dirty="0">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44 أنتم من أب هو إبليس، وشهوات أبيكم تريدون أن تعملوا</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ذاك كان قتالا</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للناس من البدء، ولم يثبت في الحق لأنه ليس فيه حق</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متى تكلم بالكذب فإنما يتكلم مما له، لأنه كذاب وأبو الكذاب.</a:t>
            </a:r>
          </a:p>
        </p:txBody>
      </p:sp>
    </p:spTree>
    <p:extLst>
      <p:ext uri="{BB962C8B-B14F-4D97-AF65-F5344CB8AC3E}">
        <p14:creationId xmlns:p14="http://schemas.microsoft.com/office/powerpoint/2010/main" val="2290944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361741" y="487314"/>
            <a:ext cx="8470760" cy="2554545"/>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2 كورنثوس 11: 13-15</a:t>
            </a:r>
            <a:endParaRPr kumimoji="0" lang="en-US" sz="3200"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13 لأن مثل هؤلاء هم رسل كذبة فعلة ماكرون، مغيرون شكلهم إلى شبه رسل المسيح 14 ولا عجب لأن الشيطان نفسه يغير شكله إلى شبه ملاك نور 15 فليس عظيماً إن كان خدامه أيضاً يغيرون شكلهم كخدام للبر الذين نهايتهم تكون حسب أعمالهم.</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77AF3CB-3F8E-4040-A18B-7F29517CADCB}"/>
              </a:ext>
            </a:extLst>
          </p:cNvPr>
          <p:cNvSpPr/>
          <p:nvPr/>
        </p:nvSpPr>
        <p:spPr>
          <a:xfrm>
            <a:off x="1541129" y="4229570"/>
            <a:ext cx="6052832" cy="1953868"/>
          </a:xfrm>
          <a:prstGeom prst="rect">
            <a:avLst/>
          </a:prstGeom>
          <a:solidFill>
            <a:schemeClr val="tx1"/>
          </a:solidFill>
        </p:spPr>
        <p:txBody>
          <a:bodyPr wrap="square">
            <a:spAutoFit/>
          </a:bodyPr>
          <a:lstStyle/>
          <a:p>
            <a:pPr lvl="0" algn="r" defTabSz="457200"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يمكن أن نُخْدَعَ (2 كو 2: 11)</a:t>
            </a:r>
          </a:p>
          <a:p>
            <a:pPr lvl="0" algn="r" defTabSz="457200"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لديه مكائد (أفسس 6: 11)</a:t>
            </a:r>
          </a:p>
          <a:p>
            <a:pPr lvl="0" algn="r" defTabSz="457200"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يمكننا أن نُسحر (غل 3: 1)</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759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olored Question Marks Royalty Free Vector Image">
            <a:extLst>
              <a:ext uri="{FF2B5EF4-FFF2-40B4-BE49-F238E27FC236}">
                <a16:creationId xmlns:a16="http://schemas.microsoft.com/office/drawing/2014/main" id="{C7750C6A-0013-4612-9EBB-1E06D6CAF1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78"/>
          <a:stretch/>
        </p:blipFill>
        <p:spPr bwMode="auto">
          <a:xfrm>
            <a:off x="1403350" y="533401"/>
            <a:ext cx="63373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001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1F773B-C845-47CA-8230-3EA6C0918149}"/>
              </a:ext>
            </a:extLst>
          </p:cNvPr>
          <p:cNvSpPr/>
          <p:nvPr/>
        </p:nvSpPr>
        <p:spPr>
          <a:xfrm>
            <a:off x="800099" y="1638300"/>
            <a:ext cx="6652221"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الخداع الشيطاني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89CDFE96-ABE5-4DDC-A330-E9B78C3185D1}"/>
              </a:ext>
            </a:extLst>
          </p:cNvPr>
          <p:cNvSpPr/>
          <p:nvPr/>
        </p:nvSpPr>
        <p:spPr>
          <a:xfrm>
            <a:off x="800099" y="2264769"/>
            <a:ext cx="6652221"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المعلمين الكذبة (ع 2)</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8367E540-F31B-4EAA-9A8B-D36BF23359EE}"/>
              </a:ext>
            </a:extLst>
          </p:cNvPr>
          <p:cNvSpPr/>
          <p:nvPr/>
        </p:nvSpPr>
        <p:spPr>
          <a:xfrm>
            <a:off x="347970" y="3281162"/>
            <a:ext cx="8439149" cy="2246769"/>
          </a:xfrm>
          <a:prstGeom prst="rect">
            <a:avLst/>
          </a:prstGeom>
          <a:solidFill>
            <a:schemeClr val="accent6">
              <a:lumMod val="50000"/>
            </a:schemeClr>
          </a:solidFill>
        </p:spPr>
        <p:txBody>
          <a:bodyPr wrap="square">
            <a:spAutoFit/>
          </a:bodyPr>
          <a:lstStyle/>
          <a:p>
            <a:pPr lvl="0" algn="ctr" defTabSz="457200" fontAlgn="auto">
              <a:spcBef>
                <a:spcPts val="0"/>
              </a:spcBef>
              <a:spcAft>
                <a:spcPts val="0"/>
              </a:spcAft>
              <a:defRPr/>
            </a:pPr>
            <a:r>
              <a:rPr lang="ar-JO" sz="2800" dirty="0">
                <a:solidFill>
                  <a:prstClr val="white"/>
                </a:solidFill>
                <a:latin typeface="Arial" panose="020B0604020202020204" pitchFamily="34" charset="0"/>
                <a:ea typeface="Calibri" panose="020F0502020204030204" pitchFamily="34" charset="0"/>
                <a:cs typeface="Arial" panose="020B0604020202020204" pitchFamily="34" charset="0"/>
              </a:rPr>
              <a:t>إنه مزيج رهيب من الكلمات، لأن النفاق تظاهر متعمد كذب متعمد. لذلك فإن المعلمين الكذبة، على الرغم من إغراءهم بأرواح خادعة، هم أنفسهم مخادعون متعمدون، مهما كان قناع التعلم والدين مضللاً فإنهم أنفسهم لا يصدقون ما يعلمونه.</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جون ستوت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E78B28C-DF97-F9E9-4AC8-7C029BCE048C}"/>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2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1841064"/>
            <a:ext cx="7762875" cy="2062103"/>
          </a:xfrm>
          <a:prstGeom prst="rect">
            <a:avLst/>
          </a:prstGeom>
        </p:spPr>
        <p:txBody>
          <a:bodyPr wrap="square">
            <a:spAutoFit/>
          </a:bodyPr>
          <a:lstStyle/>
          <a:p>
            <a:pPr algn="ct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٢٤ : ١٦</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لذلك أنا أيضاً أدرب نفسي ليكون لي دائماً ضمير بلا عثرة من نحو الله والناس.</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9366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FE2088-8A5A-92E3-7360-63BF631FF707}"/>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EE95F283-95A4-4E77-F8EF-517CFBD22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37A731-71EA-5F1B-9D58-388AB0034258}"/>
              </a:ext>
            </a:extLst>
          </p:cNvPr>
          <p:cNvSpPr/>
          <p:nvPr/>
        </p:nvSpPr>
        <p:spPr>
          <a:xfrm>
            <a:off x="800099" y="1638300"/>
            <a:ext cx="6652221"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الخداع الشيطاني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619383FA-ADF8-54AF-41F3-24D381F41ACC}"/>
              </a:ext>
            </a:extLst>
          </p:cNvPr>
          <p:cNvSpPr/>
          <p:nvPr/>
        </p:nvSpPr>
        <p:spPr>
          <a:xfrm>
            <a:off x="800099" y="2264769"/>
            <a:ext cx="6652221"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المعلمين الكذبة (ع 2)</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FF2E6D50-9EA6-B7DC-EA1B-0A33732B78B4}"/>
              </a:ext>
            </a:extLst>
          </p:cNvPr>
          <p:cNvSpPr/>
          <p:nvPr/>
        </p:nvSpPr>
        <p:spPr>
          <a:xfrm>
            <a:off x="800100" y="2893419"/>
            <a:ext cx="6652220"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ممارسات غير كتابية (ع 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a:extLst>
              <a:ext uri="{FF2B5EF4-FFF2-40B4-BE49-F238E27FC236}">
                <a16:creationId xmlns:a16="http://schemas.microsoft.com/office/drawing/2014/main" id="{7D03ECD2-1DB8-81E5-B290-5D22F44B5A45}"/>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562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582804" y="1193364"/>
            <a:ext cx="8078875" cy="3046988"/>
          </a:xfrm>
          <a:prstGeom prst="rect">
            <a:avLst/>
          </a:prstGeom>
        </p:spPr>
        <p:txBody>
          <a:bodyPr wrap="square">
            <a:spAutoFit/>
          </a:bodyPr>
          <a:lstStyle/>
          <a:p>
            <a:pPr algn="ctr" rtl="1"/>
            <a:r>
              <a:rPr lang="ar-SA" sz="3200" dirty="0">
                <a:latin typeface="Arial" panose="020B0604020202020204" pitchFamily="34" charset="0"/>
                <a:cs typeface="Arial" panose="020B0604020202020204" pitchFamily="34" charset="0"/>
              </a:rPr>
              <a:t>٢ تيموثاوس ٢ : ١٦-١٨</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16 وأما الأقوال الباطلة الدنسة فاجتنبها، لأنهم يتقدمون إلى أكثر فجور</a:t>
            </a:r>
            <a:r>
              <a:rPr lang="en-US" sz="3200" dirty="0">
                <a:latin typeface="Arial" panose="020B0604020202020204" pitchFamily="34" charset="0"/>
                <a:cs typeface="Arial" panose="020B0604020202020204" pitchFamily="34" charset="0"/>
              </a:rPr>
              <a:t> </a:t>
            </a:r>
            <a:r>
              <a:rPr lang="ar-JO" sz="3200" dirty="0">
                <a:latin typeface="Arial" panose="020B0604020202020204" pitchFamily="34" charset="0"/>
                <a:cs typeface="Arial" panose="020B0604020202020204" pitchFamily="34" charset="0"/>
              </a:rPr>
              <a:t> 17</a:t>
            </a:r>
            <a:r>
              <a:rPr lang="ar-SA" sz="3200" dirty="0">
                <a:latin typeface="Arial" panose="020B0604020202020204" pitchFamily="34" charset="0"/>
                <a:cs typeface="Arial" panose="020B0604020202020204" pitchFamily="34" charset="0"/>
              </a:rPr>
              <a:t>وكلمتهم ترعى كآكلة الذين منهم هيمينايس وفيليتس</a:t>
            </a:r>
            <a:r>
              <a:rPr lang="ar-JO" sz="3200" dirty="0">
                <a:latin typeface="Arial" panose="020B0604020202020204" pitchFamily="34" charset="0"/>
                <a:cs typeface="Arial" panose="020B0604020202020204" pitchFamily="34" charset="0"/>
              </a:rPr>
              <a:t> 18 </a:t>
            </a:r>
            <a:r>
              <a:rPr lang="ar-SA" sz="3200" dirty="0">
                <a:latin typeface="Arial" panose="020B0604020202020204" pitchFamily="34" charset="0"/>
                <a:cs typeface="Arial" panose="020B0604020202020204" pitchFamily="34" charset="0"/>
              </a:rPr>
              <a:t>اللذان زاغا عن الحق قائلين: إن القيامة قد صارت فيقلبان إيمان قوم.</a:t>
            </a:r>
          </a:p>
        </p:txBody>
      </p:sp>
    </p:spTree>
    <p:extLst>
      <p:ext uri="{BB962C8B-B14F-4D97-AF65-F5344CB8AC3E}">
        <p14:creationId xmlns:p14="http://schemas.microsoft.com/office/powerpoint/2010/main" val="2348700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Not sure if crime alert or satire : singapore">
            <a:extLst>
              <a:ext uri="{FF2B5EF4-FFF2-40B4-BE49-F238E27FC236}">
                <a16:creationId xmlns:a16="http://schemas.microsoft.com/office/drawing/2014/main" id="{03CAFF81-9A05-41D6-A8C3-D6BB78EF4C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8" b="18332"/>
          <a:stretch/>
        </p:blipFill>
        <p:spPr bwMode="auto">
          <a:xfrm>
            <a:off x="1547812" y="647699"/>
            <a:ext cx="6048375" cy="575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59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4A8FB5-5F45-4317-8BAB-F612B17B0EEB}"/>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A3AB55C-279D-4E5E-9804-4CE5EF820945}"/>
              </a:ext>
            </a:extLst>
          </p:cNvPr>
          <p:cNvSpPr/>
          <p:nvPr/>
        </p:nvSpPr>
        <p:spPr>
          <a:xfrm>
            <a:off x="814695" y="2762720"/>
            <a:ext cx="750570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a:t>
            </a: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4B76B4CE-8CAB-48B4-9DB5-F9B5E8E0D737}"/>
              </a:ext>
            </a:extLst>
          </p:cNvPr>
          <p:cNvSpPr/>
          <p:nvPr/>
        </p:nvSpPr>
        <p:spPr>
          <a:xfrm>
            <a:off x="814695" y="3426819"/>
            <a:ext cx="7514610"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4FB9CC9A-6979-4D2B-B231-759EBE18C77F}"/>
              </a:ext>
            </a:extLst>
          </p:cNvPr>
          <p:cNvSpPr/>
          <p:nvPr/>
        </p:nvSpPr>
        <p:spPr>
          <a:xfrm>
            <a:off x="1852612" y="4045724"/>
            <a:ext cx="5257801" cy="2597827"/>
          </a:xfrm>
          <a:prstGeom prst="rect">
            <a:avLst/>
          </a:prstGeom>
          <a:solidFill>
            <a:schemeClr val="accent1">
              <a:lumMod val="75000"/>
            </a:schemeClr>
          </a:solid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ar-JO" sz="280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كلمة ساذج تترجم أيضاً</a:t>
            </a:r>
            <a:endParaRPr kumimoji="0" lang="en-US" sz="280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صالح فقط للنساء المسنات </a:t>
            </a:r>
            <a:r>
              <a:rPr lang="en-US" sz="2800" dirty="0">
                <a:solidFill>
                  <a:prstClr val="white"/>
                </a:solidFill>
                <a:latin typeface="Arial" panose="020B0604020202020204" pitchFamily="34" charset="0"/>
                <a:cs typeface="Arial" panose="020B0604020202020204" pitchFamily="34" charset="0"/>
              </a:rPr>
              <a:t>(NASB)</a:t>
            </a:r>
          </a:p>
          <a:p>
            <a:pPr lvl="0" algn="r" defTabSz="457200" rtl="1"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خرافات العجائز (</a:t>
            </a:r>
            <a:r>
              <a:rPr lang="en-US" sz="2800" dirty="0">
                <a:solidFill>
                  <a:prstClr val="white"/>
                </a:solidFill>
                <a:latin typeface="Arial" panose="020B0604020202020204" pitchFamily="34" charset="0"/>
                <a:cs typeface="Arial" panose="020B0604020202020204" pitchFamily="34" charset="0"/>
              </a:rPr>
              <a:t>NKJV</a:t>
            </a:r>
            <a:r>
              <a:rPr lang="ar-JO" sz="2800" dirty="0">
                <a:solidFill>
                  <a:prstClr val="white"/>
                </a:solidFill>
                <a:latin typeface="Arial" panose="020B0604020202020204" pitchFamily="34" charset="0"/>
                <a:cs typeface="Arial" panose="020B0604020202020204" pitchFamily="34" charset="0"/>
              </a:rPr>
              <a:t>)</a:t>
            </a:r>
          </a:p>
          <a:p>
            <a:pPr lvl="0" algn="r" defTabSz="457200" rtl="1"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حكايات الزوجات القديمة</a:t>
            </a:r>
            <a:r>
              <a:rPr lang="en-US" sz="2800" dirty="0">
                <a:solidFill>
                  <a:prstClr val="white"/>
                </a:solidFill>
                <a:latin typeface="Arial" panose="020B0604020202020204" pitchFamily="34" charset="0"/>
                <a:cs typeface="Arial" panose="020B0604020202020204" pitchFamily="34" charset="0"/>
              </a:rPr>
              <a:t>(NLT) </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EE1F39D-AD17-103F-EB18-2084480E3D6B}"/>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495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361950" y="583764"/>
            <a:ext cx="8486775" cy="4524315"/>
          </a:xfrm>
          <a:prstGeom prst="rect">
            <a:avLst/>
          </a:prstGeom>
        </p:spPr>
        <p:txBody>
          <a:bodyPr wrap="square">
            <a:spAutoFit/>
          </a:bodyPr>
          <a:lstStyle/>
          <a:p>
            <a:pPr algn="ctr" rtl="1"/>
            <a:r>
              <a:rPr lang="ar-SA" sz="3200" dirty="0">
                <a:latin typeface="Arial" panose="020B0604020202020204" pitchFamily="34" charset="0"/>
                <a:cs typeface="Arial" panose="020B0604020202020204" pitchFamily="34" charset="0"/>
              </a:rPr>
              <a:t>عبرانيين ٥ : </a:t>
            </a:r>
            <a:r>
              <a:rPr lang="ar-JO" sz="3200" dirty="0">
                <a:latin typeface="Arial" panose="020B0604020202020204" pitchFamily="34" charset="0"/>
                <a:cs typeface="Arial" panose="020B0604020202020204" pitchFamily="34" charset="0"/>
              </a:rPr>
              <a:t>11-14</a:t>
            </a:r>
            <a:endParaRPr lang="ar-SA" sz="3200" dirty="0">
              <a:latin typeface="Arial" panose="020B0604020202020204" pitchFamily="34" charset="0"/>
              <a:cs typeface="Arial" panose="020B0604020202020204" pitchFamily="34" charset="0"/>
            </a:endParaRP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11 الذي من جهته الكلام كثير عندنا، وعسر التفسير لننطق به، إذ قد صرتم متباطئي المسامع</a:t>
            </a:r>
            <a:r>
              <a:rPr lang="ar-JO" sz="3200" dirty="0">
                <a:latin typeface="Arial" panose="020B0604020202020204" pitchFamily="34" charset="0"/>
                <a:cs typeface="Arial" panose="020B0604020202020204" pitchFamily="34" charset="0"/>
              </a:rPr>
              <a:t> 12 </a:t>
            </a:r>
            <a:r>
              <a:rPr lang="ar-SA" sz="3200" dirty="0">
                <a:latin typeface="Arial" panose="020B0604020202020204" pitchFamily="34" charset="0"/>
                <a:cs typeface="Arial" panose="020B0604020202020204" pitchFamily="34" charset="0"/>
              </a:rPr>
              <a:t>لأنكم ­إذ كان ينبغي أن تكونوا معلمين لسبب طول الزمان­ تحتاجون أن يعلمكم أحد ما هي أركان بداءة أقوال الله، وصرتم محتاجين إلى اللبن لا إلى طعام قوي</a:t>
            </a:r>
            <a:r>
              <a:rPr lang="ar-JO" sz="3200" dirty="0">
                <a:latin typeface="Arial" panose="020B0604020202020204" pitchFamily="34" charset="0"/>
                <a:cs typeface="Arial" panose="020B0604020202020204" pitchFamily="34" charset="0"/>
              </a:rPr>
              <a:t> 13 </a:t>
            </a:r>
            <a:r>
              <a:rPr lang="ar-SA" sz="3200" dirty="0">
                <a:latin typeface="Arial" panose="020B0604020202020204" pitchFamily="34" charset="0"/>
                <a:cs typeface="Arial" panose="020B0604020202020204" pitchFamily="34" charset="0"/>
              </a:rPr>
              <a:t>لأن كل من يتناول اللبن هو عديم الخبرة في كلام البر لأنه طفل</a:t>
            </a:r>
            <a:r>
              <a:rPr lang="ar-JO" sz="3200" dirty="0">
                <a:latin typeface="Arial" panose="020B0604020202020204" pitchFamily="34" charset="0"/>
                <a:cs typeface="Arial" panose="020B0604020202020204" pitchFamily="34" charset="0"/>
              </a:rPr>
              <a:t> 14 </a:t>
            </a:r>
            <a:r>
              <a:rPr lang="ar-SA" sz="3200" dirty="0">
                <a:latin typeface="Arial" panose="020B0604020202020204" pitchFamily="34" charset="0"/>
                <a:cs typeface="Arial" panose="020B0604020202020204" pitchFamily="34" charset="0"/>
              </a:rPr>
              <a:t>وأما الطعام القوي فللبالغين، الذين بسبب التمرن قد صارت لهم الحواس مدربة على التمييز بين الخير والشر.</a:t>
            </a:r>
          </a:p>
        </p:txBody>
      </p:sp>
    </p:spTree>
    <p:extLst>
      <p:ext uri="{BB962C8B-B14F-4D97-AF65-F5344CB8AC3E}">
        <p14:creationId xmlns:p14="http://schemas.microsoft.com/office/powerpoint/2010/main" val="2018664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spcBef>
                <a:spcPct val="50000"/>
              </a:spcBef>
              <a:defRPr/>
            </a:pPr>
            <a:r>
              <a:rPr lang="ar-JO" sz="6000" kern="1200" dirty="0">
                <a:solidFill>
                  <a:srgbClr val="FFFFFF"/>
                </a:solidFill>
                <a:effectLst>
                  <a:glow rad="228600">
                    <a:srgbClr val="100D00"/>
                  </a:glow>
                </a:effectLst>
              </a:rPr>
              <a:t>مزمور 23</a:t>
            </a:r>
            <a:endParaRPr lang="en-US" sz="6000" kern="1200" dirty="0">
              <a:solidFill>
                <a:srgbClr val="FFFFFF"/>
              </a:solidFill>
              <a:effectLst>
                <a:glow rad="228600">
                  <a:srgbClr val="100D00"/>
                </a:glow>
              </a:effectLst>
            </a:endParaRPr>
          </a:p>
        </p:txBody>
      </p:sp>
      <p:sp>
        <p:nvSpPr>
          <p:cNvPr id="428036" name="Text Box 4"/>
          <p:cNvSpPr txBox="1">
            <a:spLocks noChangeArrowheads="1"/>
          </p:cNvSpPr>
          <p:nvPr/>
        </p:nvSpPr>
        <p:spPr bwMode="auto">
          <a:xfrm>
            <a:off x="201613" y="1096963"/>
            <a:ext cx="8763000" cy="563231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1 مزمور لداود. الرب راعي فلا يعوزني شيء.</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2 في مراع خضر يربضني.إلى مياه الراحة يوردني.</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3 يرد نفسي.يهديني إلى سبل البر من أجل اسمه.</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4 أيضاً إذا سرت في وادي ظل الموت لا أخاف شراً لأنك أنت معي.عصاك وعكازك هما يعزيانني.</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5 ترتب قدامي مائدة تجاه مضايقي.مسحت بالدهن رأسي.كاسي ريّا.</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6 إنما خير ورحمة يتبعانني كل إيام حياتي وأسكن في بيت الرب إلى مدى الأيام.</a:t>
            </a:r>
            <a:endPar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6515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69BCD-98E5-2B77-3229-068430A4A8F1}"/>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E1B6B195-CCEF-7957-D2CB-2134F0D1E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CA96A7-3DE3-E9E3-24EC-7588990A47CE}"/>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913762ED-4382-AECE-1E60-4137B6E7D7F9}"/>
              </a:ext>
            </a:extLst>
          </p:cNvPr>
          <p:cNvSpPr/>
          <p:nvPr/>
        </p:nvSpPr>
        <p:spPr>
          <a:xfrm>
            <a:off x="814695" y="2762720"/>
            <a:ext cx="750570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481E855A-EBAA-63B4-3E99-7B7D724FE605}"/>
              </a:ext>
            </a:extLst>
          </p:cNvPr>
          <p:cNvSpPr/>
          <p:nvPr/>
        </p:nvSpPr>
        <p:spPr>
          <a:xfrm>
            <a:off x="814695" y="3426819"/>
            <a:ext cx="751461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CFEAA8D2-8C07-5A2A-B052-FB556CD00C53}"/>
              </a:ext>
            </a:extLst>
          </p:cNvPr>
          <p:cNvSpPr/>
          <p:nvPr/>
        </p:nvSpPr>
        <p:spPr>
          <a:xfrm>
            <a:off x="823605" y="4093569"/>
            <a:ext cx="7496790"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E104586D-676F-6700-95A0-62393FB7FABC}"/>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691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7 Things About... Olympic Artistic Gymnastics - YouTube">
            <a:extLst>
              <a:ext uri="{FF2B5EF4-FFF2-40B4-BE49-F238E27FC236}">
                <a16:creationId xmlns:a16="http://schemas.microsoft.com/office/drawing/2014/main" id="{824E88ED-6C69-49FE-BFE2-A1AF1D5F6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080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F032-A6A1-A65A-0306-0905D1F0FA93}"/>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6AEBE1DB-3153-F94F-9370-5B6DB55776A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B0D82C9E-3259-A61C-48D0-1BBD228DD4CE}"/>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تواجه                   الكنائس                السليمة                   التعاليم                         الكاذبة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ED1B296A-0496-881F-5E2C-B87BDBC13193}"/>
              </a:ext>
            </a:extLst>
          </p:cNvPr>
          <p:cNvSpPr/>
          <p:nvPr/>
        </p:nvSpPr>
        <p:spPr>
          <a:xfrm>
            <a:off x="5940153" y="4903347"/>
            <a:ext cx="3203848" cy="545727"/>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4: 11-16</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6F562C88-5368-17D2-E08C-38A452C8CAFF}"/>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074626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Magnifying Glass Sherlock Holmes , Free Transparent Clipart ...">
            <a:extLst>
              <a:ext uri="{FF2B5EF4-FFF2-40B4-BE49-F238E27FC236}">
                <a16:creationId xmlns:a16="http://schemas.microsoft.com/office/drawing/2014/main" id="{15F76AFB-6D32-49B8-87CB-C6668B455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38" r="9092"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283C7-5AEF-409D-A551-F7C4E8EA97C1}"/>
              </a:ext>
            </a:extLst>
          </p:cNvPr>
          <p:cNvSpPr/>
          <p:nvPr/>
        </p:nvSpPr>
        <p:spPr>
          <a:xfrm>
            <a:off x="358485" y="1122363"/>
            <a:ext cx="3017520" cy="3204134"/>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ar-JO" sz="4200" dirty="0">
                <a:solidFill>
                  <a:prstClr val="white"/>
                </a:solidFill>
                <a:uFill>
                  <a:solidFill>
                    <a:srgbClr val="000000"/>
                  </a:solidFill>
                </a:uFill>
                <a:latin typeface="Arial" panose="020B0604020202020204" pitchFamily="34" charset="0"/>
                <a:cs typeface="Arial" panose="020B0604020202020204" pitchFamily="34" charset="0"/>
              </a:rPr>
              <a:t>من هو محققك المفضل؟</a:t>
            </a:r>
            <a:endParaRPr kumimoji="0" lang="en-US" sz="4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1" name="Rectangle 1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731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Poirot - The Great Belgian Detective - cosmiccastaway Wallpaper ...">
            <a:extLst>
              <a:ext uri="{FF2B5EF4-FFF2-40B4-BE49-F238E27FC236}">
                <a16:creationId xmlns:a16="http://schemas.microsoft.com/office/drawing/2014/main" id="{05923872-E49E-4928-916E-8C7EC443C2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336"/>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6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5FDC1-A4E8-A784-1BBA-F5EB7D54D70D}"/>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591BFF5B-D562-D054-CDA9-5286196D7D5F}"/>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CFDAAF4E-DBA7-5A2C-B5B5-0FFD015F98D8}"/>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D25F80C8-66A2-5366-AE92-9E6E07A385C5}"/>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017294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344203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تميز                   الكنائس                السليمة                    الحق                        من                       الخطأ</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5508104" y="5596684"/>
            <a:ext cx="3653537"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4: 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2335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4FF01A-3429-BA92-5AAA-ACF3A15FDF9C}"/>
            </a:ext>
          </a:extLst>
        </p:cNvPr>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FCC39DB-9FC3-24BC-094F-3637D2622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80CFB3E-64F7-3FDB-E065-FC3724643CDF}"/>
              </a:ext>
            </a:extLst>
          </p:cNvPr>
          <p:cNvSpPr/>
          <p:nvPr/>
        </p:nvSpPr>
        <p:spPr>
          <a:xfrm>
            <a:off x="3790950" y="319067"/>
            <a:ext cx="4872990" cy="3300434"/>
          </a:xfrm>
          <a:prstGeom prst="rect">
            <a:avLst/>
          </a:prstGeom>
          <a:noFill/>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ar-JO" sz="45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استراتيجيات الشيطان لتدمير كنيسة المسيح</a:t>
            </a:r>
            <a:endParaRPr kumimoji="0" lang="en-US" sz="45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p:txBody>
      </p:sp>
      <p:pic>
        <p:nvPicPr>
          <p:cNvPr id="3074" name="Picture 2" descr="Free Cartoon Church Pictures, Download Free Clip Art, Free Clip ...">
            <a:extLst>
              <a:ext uri="{FF2B5EF4-FFF2-40B4-BE49-F238E27FC236}">
                <a16:creationId xmlns:a16="http://schemas.microsoft.com/office/drawing/2014/main" id="{992D172E-D220-6B22-C833-E7658DD9E3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6" r="7609" b="3"/>
          <a:stretch/>
        </p:blipFill>
        <p:spPr bwMode="auto">
          <a:xfrm>
            <a:off x="852591" y="1900901"/>
            <a:ext cx="2328759" cy="40350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5D672B2-91A7-694A-68D1-ED264373A9F5}"/>
              </a:ext>
            </a:extLst>
          </p:cNvPr>
          <p:cNvCxnSpPr/>
          <p:nvPr/>
        </p:nvCxnSpPr>
        <p:spPr>
          <a:xfrm>
            <a:off x="400050" y="1352550"/>
            <a:ext cx="771525"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74FC55B-2AB5-D398-12D9-739268285997}"/>
              </a:ext>
            </a:extLst>
          </p:cNvPr>
          <p:cNvCxnSpPr>
            <a:cxnSpLocks/>
          </p:cNvCxnSpPr>
          <p:nvPr/>
        </p:nvCxnSpPr>
        <p:spPr>
          <a:xfrm flipH="1">
            <a:off x="2781301" y="1304925"/>
            <a:ext cx="1047749"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7AAF82E-3ABA-9F0F-EDF6-DF19D7437A0D}"/>
              </a:ext>
            </a:extLst>
          </p:cNvPr>
          <p:cNvSpPr/>
          <p:nvPr/>
        </p:nvSpPr>
        <p:spPr>
          <a:xfrm>
            <a:off x="4525112" y="3874711"/>
            <a:ext cx="3133725" cy="1384995"/>
          </a:xfrm>
          <a:prstGeom prst="rect">
            <a:avLst/>
          </a:prstGeom>
          <a:ln>
            <a:solidFill>
              <a:schemeClr val="tx1">
                <a:lumMod val="85000"/>
                <a:lumOff val="15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اضطهادها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تقسيمها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تسميمها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84096060-1147-186E-CC5A-4BD40FC51ABA}"/>
              </a:ext>
            </a:extLst>
          </p:cNvPr>
          <p:cNvCxnSpPr>
            <a:cxnSpLocks/>
          </p:cNvCxnSpPr>
          <p:nvPr/>
        </p:nvCxnSpPr>
        <p:spPr>
          <a:xfrm flipH="1" flipV="1">
            <a:off x="420230" y="3413616"/>
            <a:ext cx="941108" cy="1314450"/>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67630B5-570D-90D0-F963-DD61A3B1DC2F}"/>
              </a:ext>
            </a:extLst>
          </p:cNvPr>
          <p:cNvCxnSpPr>
            <a:cxnSpLocks/>
          </p:cNvCxnSpPr>
          <p:nvPr/>
        </p:nvCxnSpPr>
        <p:spPr>
          <a:xfrm flipV="1">
            <a:off x="2705100" y="3413616"/>
            <a:ext cx="1114425" cy="1282198"/>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710724E-7BE0-2657-AC06-786A1ED33A12}"/>
              </a:ext>
            </a:extLst>
          </p:cNvPr>
          <p:cNvCxnSpPr>
            <a:cxnSpLocks/>
          </p:cNvCxnSpPr>
          <p:nvPr/>
        </p:nvCxnSpPr>
        <p:spPr>
          <a:xfrm>
            <a:off x="86578" y="5591175"/>
            <a:ext cx="1464498"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090319-AB09-6DC7-5369-A0A50A311128}"/>
              </a:ext>
            </a:extLst>
          </p:cNvPr>
          <p:cNvCxnSpPr>
            <a:cxnSpLocks/>
          </p:cNvCxnSpPr>
          <p:nvPr/>
        </p:nvCxnSpPr>
        <p:spPr>
          <a:xfrm flipH="1">
            <a:off x="2478923" y="5596884"/>
            <a:ext cx="2187183"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635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1576387" y="1285786"/>
            <a:ext cx="5991225" cy="2862322"/>
          </a:xfrm>
          <a:prstGeom prst="rect">
            <a:avLst/>
          </a:prstGeom>
          <a:ln>
            <a:solidFill>
              <a:schemeClr val="bg1"/>
            </a:solidFill>
          </a:ln>
        </p:spPr>
        <p:txBody>
          <a:bodyPr wrap="square">
            <a:spAutoFit/>
          </a:bodyPr>
          <a:lstStyle/>
          <a:p>
            <a:pPr algn="ctr" rtl="1"/>
            <a:r>
              <a:rPr lang="ar-SA" sz="3600" dirty="0">
                <a:latin typeface="Arial" panose="020B0604020202020204" pitchFamily="34" charset="0"/>
                <a:cs typeface="Arial" panose="020B0604020202020204" pitchFamily="34" charset="0"/>
              </a:rPr>
              <a:t>١ تيموثاوس ٤ : ٤-٥</a:t>
            </a:r>
          </a:p>
          <a:p>
            <a:pPr algn="ctr" rtl="1"/>
            <a:endParaRPr lang="en-US" sz="3600" dirty="0">
              <a:latin typeface="Arial" panose="020B0604020202020204" pitchFamily="34" charset="0"/>
              <a:cs typeface="Arial" panose="020B0604020202020204" pitchFamily="34" charset="0"/>
            </a:endParaRPr>
          </a:p>
          <a:p>
            <a:pPr algn="ctr" rtl="1"/>
            <a:r>
              <a:rPr lang="ar-SA" sz="3600" dirty="0">
                <a:latin typeface="Arial" panose="020B0604020202020204" pitchFamily="34" charset="0"/>
                <a:cs typeface="Arial" panose="020B0604020202020204" pitchFamily="34" charset="0"/>
              </a:rPr>
              <a:t>4 لأن كل خليقة الله جيدة، ولا يرفض شيء إذا أخذ مع الشكر</a:t>
            </a:r>
            <a:r>
              <a:rPr lang="ar-JO" sz="3600" dirty="0">
                <a:latin typeface="Arial" panose="020B0604020202020204" pitchFamily="34" charset="0"/>
                <a:cs typeface="Arial" panose="020B0604020202020204" pitchFamily="34" charset="0"/>
              </a:rPr>
              <a:t> 5 </a:t>
            </a:r>
            <a:r>
              <a:rPr lang="ar-SA" sz="3600" dirty="0">
                <a:latin typeface="Arial" panose="020B0604020202020204" pitchFamily="34" charset="0"/>
                <a:cs typeface="Arial" panose="020B0604020202020204" pitchFamily="34" charset="0"/>
              </a:rPr>
              <a:t>لأنه يقدس بكلمة الله والصلاة.</a:t>
            </a:r>
          </a:p>
        </p:txBody>
      </p:sp>
    </p:spTree>
    <p:extLst>
      <p:ext uri="{BB962C8B-B14F-4D97-AF65-F5344CB8AC3E}">
        <p14:creationId xmlns:p14="http://schemas.microsoft.com/office/powerpoint/2010/main" val="2422365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raffic light isolated icon green light Royalty Free Vector">
            <a:extLst>
              <a:ext uri="{FF2B5EF4-FFF2-40B4-BE49-F238E27FC236}">
                <a16:creationId xmlns:a16="http://schemas.microsoft.com/office/drawing/2014/main" id="{5B0071B8-ED21-465D-903A-452A96224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t="21666" r="17600" b="23890"/>
          <a:stretch/>
        </p:blipFill>
        <p:spPr bwMode="auto">
          <a:xfrm>
            <a:off x="6813745" y="3944462"/>
            <a:ext cx="2025455" cy="1748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ffic light isolated icon green light Royalty Free Vector">
            <a:extLst>
              <a:ext uri="{FF2B5EF4-FFF2-40B4-BE49-F238E27FC236}">
                <a16:creationId xmlns:a16="http://schemas.microsoft.com/office/drawing/2014/main" id="{8BC57DFB-57DD-479A-B078-5A98F8E61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t="21666" r="17600" b="23890"/>
          <a:stretch/>
        </p:blipFill>
        <p:spPr bwMode="auto">
          <a:xfrm>
            <a:off x="384370" y="440919"/>
            <a:ext cx="2025455" cy="1748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onification clipart 3 » Clipart Station">
            <a:extLst>
              <a:ext uri="{FF2B5EF4-FFF2-40B4-BE49-F238E27FC236}">
                <a16:creationId xmlns:a16="http://schemas.microsoft.com/office/drawing/2014/main" id="{B77547F7-5EE7-4BBB-810D-FF0F65958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70" y="3664356"/>
            <a:ext cx="1571941" cy="1876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7C5C4D7F-9454-4177-AEB0-89BCE3E6F376}"/>
              </a:ext>
            </a:extLst>
          </p:cNvPr>
          <p:cNvCxnSpPr/>
          <p:nvPr/>
        </p:nvCxnSpPr>
        <p:spPr>
          <a:xfrm>
            <a:off x="2171700" y="1895475"/>
            <a:ext cx="47244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ABD35F2-36DF-47D3-90FB-6DC467145529}"/>
              </a:ext>
            </a:extLst>
          </p:cNvPr>
          <p:cNvCxnSpPr/>
          <p:nvPr/>
        </p:nvCxnSpPr>
        <p:spPr>
          <a:xfrm>
            <a:off x="2190750" y="4038600"/>
            <a:ext cx="47244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30B2909A-C780-4BFA-9EC1-B8E6F9199B75}"/>
              </a:ext>
            </a:extLst>
          </p:cNvPr>
          <p:cNvSpPr/>
          <p:nvPr/>
        </p:nvSpPr>
        <p:spPr>
          <a:xfrm>
            <a:off x="6725709" y="2276872"/>
            <a:ext cx="2094763" cy="1569660"/>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الناموسي</a:t>
            </a:r>
            <a:endParaRPr kumimoji="0" lang="en-US"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أضف إلى الكتاب المقدس</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E91DCF1-C52E-48B3-BCCE-3E27119180CD}"/>
              </a:ext>
            </a:extLst>
          </p:cNvPr>
          <p:cNvSpPr/>
          <p:nvPr/>
        </p:nvSpPr>
        <p:spPr>
          <a:xfrm>
            <a:off x="107504" y="2286397"/>
            <a:ext cx="2094763" cy="1569660"/>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الفاجر</a:t>
            </a:r>
            <a:endParaRPr kumimoji="0" lang="en-US"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black"/>
                </a:solidFill>
                <a:uFill>
                  <a:solidFill>
                    <a:srgbClr val="000000"/>
                  </a:solidFill>
                </a:uFill>
                <a:latin typeface="Arial" panose="020B0604020202020204" pitchFamily="34" charset="0"/>
                <a:cs typeface="Arial" panose="020B0604020202020204" pitchFamily="34" charset="0"/>
              </a:rPr>
              <a:t>خذ من الكتاب المقدس</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4" descr="Personification clipart 3 » Clipart Station">
            <a:extLst>
              <a:ext uri="{FF2B5EF4-FFF2-40B4-BE49-F238E27FC236}">
                <a16:creationId xmlns:a16="http://schemas.microsoft.com/office/drawing/2014/main" id="{18E21730-A890-4A40-AF58-3B34DC794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689" y="66675"/>
            <a:ext cx="1571941" cy="1876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ast Off..: Langkah Membuat Stick Figure Animation">
            <a:extLst>
              <a:ext uri="{FF2B5EF4-FFF2-40B4-BE49-F238E27FC236}">
                <a16:creationId xmlns:a16="http://schemas.microsoft.com/office/drawing/2014/main" id="{702504FB-4B04-4E90-AA99-D94913AB1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000" y="1943100"/>
            <a:ext cx="1859531" cy="20524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A0548C-88E0-4DD9-9B82-C577FBAEEB63}"/>
              </a:ext>
            </a:extLst>
          </p:cNvPr>
          <p:cNvSpPr/>
          <p:nvPr/>
        </p:nvSpPr>
        <p:spPr>
          <a:xfrm>
            <a:off x="2198633" y="2623389"/>
            <a:ext cx="1851790" cy="523220"/>
          </a:xfrm>
          <a:prstGeom prst="rect">
            <a:avLst/>
          </a:prstGeom>
          <a:solidFill>
            <a:schemeClr val="accent2"/>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cs typeface="Arial" panose="020B0604020202020204" pitchFamily="34" charset="0"/>
              </a:rPr>
              <a:t>استمتع بالحياة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41003BC-8D85-4E3C-AB3A-EFDB3C10CAAA}"/>
              </a:ext>
            </a:extLst>
          </p:cNvPr>
          <p:cNvSpPr/>
          <p:nvPr/>
        </p:nvSpPr>
        <p:spPr>
          <a:xfrm>
            <a:off x="5003706" y="2623389"/>
            <a:ext cx="1861408" cy="523220"/>
          </a:xfrm>
          <a:prstGeom prst="rect">
            <a:avLst/>
          </a:prstGeom>
          <a:solidFill>
            <a:schemeClr val="accent2"/>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cs typeface="Arial" panose="020B0604020202020204" pitchFamily="34" charset="0"/>
              </a:rPr>
              <a:t>الحياة المقدسة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5D9B054-E5EF-4011-AC39-DEDD416DB592}"/>
              </a:ext>
            </a:extLst>
          </p:cNvPr>
          <p:cNvSpPr/>
          <p:nvPr/>
        </p:nvSpPr>
        <p:spPr>
          <a:xfrm>
            <a:off x="1774176" y="5982370"/>
            <a:ext cx="5519461" cy="584775"/>
          </a:xfrm>
          <a:prstGeom prst="rect">
            <a:avLst/>
          </a:prstGeom>
          <a:solidFill>
            <a:schemeClr val="tx1"/>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cs typeface="Arial" panose="020B0604020202020204" pitchFamily="34" charset="0"/>
              </a:rPr>
              <a:t>المعلمين الكذبة على اليسار وعلى اليمين</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Arrow: Left 4">
            <a:extLst>
              <a:ext uri="{FF2B5EF4-FFF2-40B4-BE49-F238E27FC236}">
                <a16:creationId xmlns:a16="http://schemas.microsoft.com/office/drawing/2014/main" id="{6B8CA5BC-F78F-42B7-93CA-11060B821A65}"/>
              </a:ext>
            </a:extLst>
          </p:cNvPr>
          <p:cNvSpPr/>
          <p:nvPr/>
        </p:nvSpPr>
        <p:spPr>
          <a:xfrm>
            <a:off x="384371" y="5705475"/>
            <a:ext cx="1025918" cy="112395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Arrow: Left 15">
            <a:extLst>
              <a:ext uri="{FF2B5EF4-FFF2-40B4-BE49-F238E27FC236}">
                <a16:creationId xmlns:a16="http://schemas.microsoft.com/office/drawing/2014/main" id="{DFF832DB-C0A9-4CD9-A244-6EE1849763CA}"/>
              </a:ext>
            </a:extLst>
          </p:cNvPr>
          <p:cNvSpPr/>
          <p:nvPr/>
        </p:nvSpPr>
        <p:spPr>
          <a:xfrm rot="10800000">
            <a:off x="7604321" y="5705475"/>
            <a:ext cx="1025918" cy="112395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4349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p:nvPr>
        </p:nvSpPr>
        <p:spPr>
          <a:xfrm>
            <a:off x="400050" y="990600"/>
            <a:ext cx="7772400" cy="1143000"/>
          </a:xfrm>
        </p:spPr>
        <p:txBody>
          <a:bodyPr/>
          <a:lstStyle/>
          <a:p>
            <a:pPr eaLnBrk="1" hangingPunct="1">
              <a:spcBef>
                <a:spcPct val="50000"/>
              </a:spcBef>
              <a:defRPr/>
            </a:pPr>
            <a:r>
              <a:rPr lang="ar-JO"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rPr>
              <a:t>أنت خروف</a:t>
            </a:r>
            <a:endParaRPr lang="en-US"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34474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2772-1BD4-B236-03F2-B34E04B879C1}"/>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2AE4D60A-AB43-CC01-29D4-70B6707102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B84D4D-C0F5-4DCF-22E1-419988039476}"/>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06360692-62C7-6FC9-AA5F-6608EA3DBF0D}"/>
              </a:ext>
            </a:extLst>
          </p:cNvPr>
          <p:cNvSpPr/>
          <p:nvPr/>
        </p:nvSpPr>
        <p:spPr>
          <a:xfrm>
            <a:off x="814695" y="2762720"/>
            <a:ext cx="750570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6C460FCB-9879-1445-8A2D-8BD120EACC0C}"/>
              </a:ext>
            </a:extLst>
          </p:cNvPr>
          <p:cNvSpPr/>
          <p:nvPr/>
        </p:nvSpPr>
        <p:spPr>
          <a:xfrm>
            <a:off x="814695" y="3426819"/>
            <a:ext cx="751461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4B5F69C8-8D21-7A19-9499-0E2861C9D08D}"/>
              </a:ext>
            </a:extLst>
          </p:cNvPr>
          <p:cNvSpPr/>
          <p:nvPr/>
        </p:nvSpPr>
        <p:spPr>
          <a:xfrm>
            <a:off x="823605" y="4093569"/>
            <a:ext cx="749679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E72FD083-F1F0-3C6B-D18B-94EEE08153ED}"/>
              </a:ext>
            </a:extLst>
          </p:cNvPr>
          <p:cNvSpPr/>
          <p:nvPr/>
        </p:nvSpPr>
        <p:spPr>
          <a:xfrm>
            <a:off x="814695" y="4814456"/>
            <a:ext cx="7505700"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إنهم يغذون النضوج الروحي في الشباب (ع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2B81D75D-9928-2DC0-8789-6B6586D479AA}"/>
              </a:ext>
            </a:extLst>
          </p:cNvPr>
          <p:cNvSpPr/>
          <p:nvPr/>
        </p:nvSpPr>
        <p:spPr>
          <a:xfrm>
            <a:off x="1786158" y="5667625"/>
            <a:ext cx="5378130" cy="523220"/>
          </a:xfrm>
          <a:prstGeom prst="rect">
            <a:avLst/>
          </a:prstGeom>
          <a:solidFill>
            <a:schemeClr val="accent1">
              <a:lumMod val="20000"/>
              <a:lumOff val="80000"/>
            </a:schemeClr>
          </a:solidFill>
          <a:ln>
            <a:solidFill>
              <a:schemeClr val="bg2">
                <a:lumMod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0" dirty="0">
                <a:solidFill>
                  <a:srgbClr val="000000"/>
                </a:solidFill>
                <a:latin typeface="Times New Roman" panose="02020603050405020304" pitchFamily="18" charset="0"/>
                <a:cs typeface="Times New Roman" panose="02020603050405020304" pitchFamily="18" charset="0"/>
              </a:rPr>
              <a:t>كلام – سلوك – محبة – إيمان - طهارة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8">
            <a:extLst>
              <a:ext uri="{FF2B5EF4-FFF2-40B4-BE49-F238E27FC236}">
                <a16:creationId xmlns:a16="http://schemas.microsoft.com/office/drawing/2014/main" id="{F94D58A4-F3A7-30DF-0175-C7504459816D}"/>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508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971600" y="1781086"/>
            <a:ext cx="6912767" cy="2554545"/>
          </a:xfrm>
          <a:prstGeom prst="rect">
            <a:avLst/>
          </a:prstGeom>
          <a:ln>
            <a:solidFill>
              <a:schemeClr val="bg1"/>
            </a:solidFill>
          </a:ln>
        </p:spPr>
        <p:txBody>
          <a:bodyPr wrap="square">
            <a:spAutoFit/>
          </a:bodyPr>
          <a:lstStyle/>
          <a:p>
            <a:pPr algn="ctr" rtl="1"/>
            <a:r>
              <a:rPr lang="ar-SA" sz="4000" dirty="0">
                <a:latin typeface="Arial" panose="020B0604020202020204" pitchFamily="34" charset="0"/>
                <a:cs typeface="Arial" panose="020B0604020202020204" pitchFamily="34" charset="0"/>
              </a:rPr>
              <a:t>٣ يوحنا ٣</a:t>
            </a:r>
          </a:p>
          <a:p>
            <a:pPr algn="ctr" rtl="1"/>
            <a:endParaRPr lang="en-US" sz="4000" dirty="0">
              <a:latin typeface="Arial" panose="020B0604020202020204" pitchFamily="34" charset="0"/>
              <a:cs typeface="Arial" panose="020B0604020202020204" pitchFamily="34" charset="0"/>
            </a:endParaRPr>
          </a:p>
          <a:p>
            <a:pPr algn="ctr" rtl="1"/>
            <a:r>
              <a:rPr lang="ar-JO" sz="4000" dirty="0">
                <a:latin typeface="Arial" panose="020B0604020202020204" pitchFamily="34" charset="0"/>
                <a:cs typeface="Arial" panose="020B0604020202020204" pitchFamily="34" charset="0"/>
              </a:rPr>
              <a:t>لأني فرحت جداً إذ حضر إخوة وشهدوا بالحق الذي فيك كما أنك تسلك بالحق.</a:t>
            </a:r>
            <a:r>
              <a:rPr lang="ar-SA"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20206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C3D5-3281-C954-AA2B-8DFF4DC6B0B3}"/>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D75577FF-D5A4-FD15-4F07-51AE688BD6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61080B-4CD7-A7FF-3B24-33F6D512748C}"/>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6C5222C-A86F-F609-2ABD-9E2F4EB716D3}"/>
              </a:ext>
            </a:extLst>
          </p:cNvPr>
          <p:cNvSpPr/>
          <p:nvPr/>
        </p:nvSpPr>
        <p:spPr>
          <a:xfrm>
            <a:off x="242548" y="2762720"/>
            <a:ext cx="8658842"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A1E83A4C-5D28-106F-0C98-EED2DB69B08C}"/>
              </a:ext>
            </a:extLst>
          </p:cNvPr>
          <p:cNvSpPr/>
          <p:nvPr/>
        </p:nvSpPr>
        <p:spPr>
          <a:xfrm>
            <a:off x="232269" y="3427028"/>
            <a:ext cx="8669121"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2173D38F-8C40-93DF-3DBA-2A3E5ACF0D1B}"/>
              </a:ext>
            </a:extLst>
          </p:cNvPr>
          <p:cNvSpPr/>
          <p:nvPr/>
        </p:nvSpPr>
        <p:spPr>
          <a:xfrm>
            <a:off x="252826" y="4093708"/>
            <a:ext cx="8648564"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F127D02B-B040-185D-C1E9-82EA4A6ECA87}"/>
              </a:ext>
            </a:extLst>
          </p:cNvPr>
          <p:cNvSpPr/>
          <p:nvPr/>
        </p:nvSpPr>
        <p:spPr>
          <a:xfrm>
            <a:off x="252826" y="4760388"/>
            <a:ext cx="8648564"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إنهم يغذون النضوج الروحي في الشباب (ع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B940B493-9EF8-57F0-31BA-75B9185DD005}"/>
              </a:ext>
            </a:extLst>
          </p:cNvPr>
          <p:cNvSpPr/>
          <p:nvPr/>
        </p:nvSpPr>
        <p:spPr>
          <a:xfrm>
            <a:off x="232268" y="5426620"/>
            <a:ext cx="8669122"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إنهم يزودون فرصاً منتظمة لدراسة الحق في الكتاب المقدس (ع 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64A165D4-7A18-4335-2E64-4897FA282BCE}"/>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164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0C97130-7908-48B9-86B4-A038CEB45A48}"/>
              </a:ext>
            </a:extLst>
          </p:cNvPr>
          <p:cNvSpPr/>
          <p:nvPr/>
        </p:nvSpPr>
        <p:spPr>
          <a:xfrm>
            <a:off x="2300287" y="704850"/>
            <a:ext cx="4581525" cy="613245"/>
          </a:xfrm>
          <a:prstGeom prst="rect">
            <a:avLst/>
          </a:prstGeom>
          <a:solidFill>
            <a:schemeClr val="accent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أساسيات الكتاب المقدس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052514D5-FF69-4EDB-BCE5-0C5AFF06C6FF}"/>
              </a:ext>
            </a:extLst>
          </p:cNvPr>
          <p:cNvSpPr/>
          <p:nvPr/>
        </p:nvSpPr>
        <p:spPr>
          <a:xfrm>
            <a:off x="2309812" y="1304925"/>
            <a:ext cx="4581525" cy="4212307"/>
          </a:xfrm>
          <a:prstGeom prst="rect">
            <a:avLst/>
          </a:prstGeom>
          <a:solidFill>
            <a:schemeClr val="accent2">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الكتاب المقدس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الله</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يسوع</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الروح القدس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الخطية</a:t>
            </a:r>
            <a:br>
              <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الخلاص</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72627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9894-11C3-A64D-ABBC-F0A631211014}"/>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1981ADCA-E062-1B88-47D5-C47442D8D2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2CDF93D-FAEE-7D29-7A23-E4E6FCCDCD36}"/>
              </a:ext>
            </a:extLst>
          </p:cNvPr>
          <p:cNvSpPr/>
          <p:nvPr/>
        </p:nvSpPr>
        <p:spPr>
          <a:xfrm>
            <a:off x="251520" y="401589"/>
            <a:ext cx="8273355" cy="954107"/>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الكنائس السليمة منتبهة للهجومات المتنوعة على الإنجيل (1 تي 4: 1-5)</a:t>
            </a:r>
          </a:p>
        </p:txBody>
      </p:sp>
      <p:sp>
        <p:nvSpPr>
          <p:cNvPr id="5" name="Rectangle 4">
            <a:extLst>
              <a:ext uri="{FF2B5EF4-FFF2-40B4-BE49-F238E27FC236}">
                <a16:creationId xmlns:a16="http://schemas.microsoft.com/office/drawing/2014/main" id="{7FFC9956-CA7D-9A94-96E7-9A1068642D89}"/>
              </a:ext>
            </a:extLst>
          </p:cNvPr>
          <p:cNvSpPr/>
          <p:nvPr/>
        </p:nvSpPr>
        <p:spPr>
          <a:xfrm>
            <a:off x="251520" y="1124744"/>
            <a:ext cx="8273355" cy="545727"/>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06FD138-1D1A-206A-BA65-2A2260390BF7}"/>
              </a:ext>
            </a:extLst>
          </p:cNvPr>
          <p:cNvSpPr/>
          <p:nvPr/>
        </p:nvSpPr>
        <p:spPr>
          <a:xfrm>
            <a:off x="65521" y="2204864"/>
            <a:ext cx="884544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040643E6-3D14-DC74-F76B-4782DE3F4B40}"/>
              </a:ext>
            </a:extLst>
          </p:cNvPr>
          <p:cNvSpPr/>
          <p:nvPr/>
        </p:nvSpPr>
        <p:spPr>
          <a:xfrm>
            <a:off x="65521" y="3010200"/>
            <a:ext cx="884544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D60591B0-54DB-BE82-CC62-80F169ADE3D5}"/>
              </a:ext>
            </a:extLst>
          </p:cNvPr>
          <p:cNvSpPr/>
          <p:nvPr/>
        </p:nvSpPr>
        <p:spPr>
          <a:xfrm>
            <a:off x="75744" y="3815536"/>
            <a:ext cx="883521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433C0B46-FE7E-7D06-1B3F-A4AD95E4E28E}"/>
              </a:ext>
            </a:extLst>
          </p:cNvPr>
          <p:cNvSpPr/>
          <p:nvPr/>
        </p:nvSpPr>
        <p:spPr>
          <a:xfrm>
            <a:off x="65521" y="4622795"/>
            <a:ext cx="8845440"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إنهم يغذون النضوج الروحي في الشباب (ع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38D36B46-B8BD-3FB1-4B7A-C17543FDE0FF}"/>
              </a:ext>
            </a:extLst>
          </p:cNvPr>
          <p:cNvSpPr/>
          <p:nvPr/>
        </p:nvSpPr>
        <p:spPr>
          <a:xfrm>
            <a:off x="55298" y="5430054"/>
            <a:ext cx="885566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إنهم يزودون فرصاً منتظمة لدراسة الحق في الكتاب المقدس   (ع 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264FC8E6-B683-288A-94B4-3F6D3E428A4A}"/>
              </a:ext>
            </a:extLst>
          </p:cNvPr>
          <p:cNvSpPr/>
          <p:nvPr/>
        </p:nvSpPr>
        <p:spPr>
          <a:xfrm>
            <a:off x="55298" y="6237312"/>
            <a:ext cx="885566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إنهم يطورون الناس في القيادة (ع 14-16)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95246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لا تهمل</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69149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83CB05B-3F01-4A77-BB34-FE996798E6EF}"/>
              </a:ext>
            </a:extLst>
          </p:cNvPr>
          <p:cNvSpPr/>
          <p:nvPr/>
        </p:nvSpPr>
        <p:spPr>
          <a:xfrm>
            <a:off x="500062" y="845314"/>
            <a:ext cx="8143875" cy="4524315"/>
          </a:xfrm>
          <a:prstGeom prst="rect">
            <a:avLst/>
          </a:prstGeom>
        </p:spPr>
        <p:txBody>
          <a:bodyPr wrap="square">
            <a:spAutoFit/>
          </a:bodyPr>
          <a:lstStyle/>
          <a:p>
            <a:pPr algn="ct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١٣ : ١-٣</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 وكان في أنطاكية في الكنيسة هناك أنبياء ومعلمون: برنابا، وسمعان الذي يدعى نيجر، ولوكيوس القيرواني، ومناين الذي تربى مع هيرودس رئيس الربع، وشاول.</a:t>
            </a:r>
          </a:p>
          <a:p>
            <a:pPr algn="ctr" rtl="1"/>
            <a:r>
              <a:rPr lang="ar-SA" sz="3200" dirty="0">
                <a:latin typeface="Arial" panose="020B0604020202020204" pitchFamily="34" charset="0"/>
                <a:cs typeface="Arial" panose="020B0604020202020204" pitchFamily="34" charset="0"/>
              </a:rPr>
              <a:t>2 وبينما هم يخدمون الرب ويصومون، قال الروح القدس: أفرزوا لي برنابا وشاول للعمل الذي دعوتهما إليه.</a:t>
            </a:r>
          </a:p>
          <a:p>
            <a:pPr algn="ctr" rtl="1"/>
            <a:r>
              <a:rPr lang="ar-SA" sz="3200" dirty="0">
                <a:latin typeface="Arial" panose="020B0604020202020204" pitchFamily="34" charset="0"/>
                <a:cs typeface="Arial" panose="020B0604020202020204" pitchFamily="34" charset="0"/>
              </a:rPr>
              <a:t>3 فصاموا حينئذ وصلوا ووضعوا عليهما الأيادي، ثم أطلقوهما.</a:t>
            </a:r>
          </a:p>
        </p:txBody>
      </p:sp>
    </p:spTree>
    <p:extLst>
      <p:ext uri="{BB962C8B-B14F-4D97-AF65-F5344CB8AC3E}">
        <p14:creationId xmlns:p14="http://schemas.microsoft.com/office/powerpoint/2010/main" val="2437854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لا تهمل</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9561A841-7C8A-4BED-99EF-F89994AA81D6}"/>
              </a:ext>
            </a:extLst>
          </p:cNvPr>
          <p:cNvSpPr/>
          <p:nvPr/>
        </p:nvSpPr>
        <p:spPr>
          <a:xfrm>
            <a:off x="3903368" y="1759944"/>
            <a:ext cx="4468128"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مارس هذه الأمور</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80064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ECA803-C40E-4928-8CC9-9FD009CFE0F1}"/>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B87AE66-FDB4-4B39-A4B7-3D9BA0E6FC75}"/>
              </a:ext>
            </a:extLst>
          </p:cNvPr>
          <p:cNvSpPr/>
          <p:nvPr/>
        </p:nvSpPr>
        <p:spPr>
          <a:xfrm>
            <a:off x="251520" y="836712"/>
            <a:ext cx="8352928" cy="5016758"/>
          </a:xfrm>
          <a:prstGeom prst="rect">
            <a:avLst/>
          </a:prstGeom>
          <a:solidFill>
            <a:srgbClr val="3226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كان هدف بولس من النداء هو أن يقدم تيموثاوس عرضاً قوياً للتقدم الروحي منذ سنواته الأولى. فلو أطاع تيموثاوس نصيحة بولس، لما رأه أصدقاؤه في أفسس شاباً عديم الخبرة، بل رجل الله الناشئ. سوف يتبع أعضاء الكنيسة شخصاً يحترمونه عندما تجعلهم مجرد سلطة الوظيفة يتفاعلون أو يقاومون.</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توماس ليا</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833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لا تهمل</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9561A841-7C8A-4BED-99EF-F89994AA81D6}"/>
              </a:ext>
            </a:extLst>
          </p:cNvPr>
          <p:cNvSpPr/>
          <p:nvPr/>
        </p:nvSpPr>
        <p:spPr>
          <a:xfrm>
            <a:off x="3903368" y="1759944"/>
            <a:ext cx="4468128"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مارس هذه الأمور</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F5EF8476-D856-4324-AE01-AA4E38CCA6DA}"/>
              </a:ext>
            </a:extLst>
          </p:cNvPr>
          <p:cNvSpPr/>
          <p:nvPr/>
        </p:nvSpPr>
        <p:spPr>
          <a:xfrm>
            <a:off x="519617" y="4484812"/>
            <a:ext cx="3723876"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راقب عن قرب</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55988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433726"/>
            <a:ext cx="9144000" cy="39403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أولويات الترتيب الكنسي</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3859493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10"/>
            <a:ext cx="9144000" cy="34791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3933056"/>
            <a:ext cx="8604448" cy="2448272"/>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ما معنى أن تكون خروفاً؟</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1165044553"/>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r" rtl="1">
              <a:defRPr/>
            </a:pPr>
            <a:b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br>
            <a:r>
              <a:rPr lang="ar-SA"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t>٤. </a:t>
            </a:r>
            <a: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t>تلبية احتياجات الجماعات الكنسية </a:t>
            </a:r>
            <a:b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br>
            <a: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t>    المختلفة (٥: ١-٦: ١٠).
</a:t>
            </a:r>
            <a:endParaRPr lang="en-US"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rPr>
              <a:t>تيموثاوس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endParaRPr>
          </a:p>
        </p:txBody>
      </p:sp>
    </p:spTree>
    <p:extLst>
      <p:ext uri="{BB962C8B-B14F-4D97-AF65-F5344CB8AC3E}">
        <p14:creationId xmlns:p14="http://schemas.microsoft.com/office/powerpoint/2010/main" val="290767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6488348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تكرم                    الكنائس                السليمة                  بعضها                   بعضاً</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5583677" y="5003831"/>
            <a:ext cx="3560323"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5: 17-6: 2</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445395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30" name="Picture 6" descr="228 Singapore Coin Stock Photos, Pictures &amp; Royalty-Free Images ...">
            <a:extLst>
              <a:ext uri="{FF2B5EF4-FFF2-40B4-BE49-F238E27FC236}">
                <a16:creationId xmlns:a16="http://schemas.microsoft.com/office/drawing/2014/main" id="{E68CE8D6-ECF1-44CA-B388-49FE2FB3A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58" y="3429000"/>
            <a:ext cx="4976232"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00 Singapore Dollars (Encik Yusof bin Ishak) - exchange yours">
            <a:extLst>
              <a:ext uri="{FF2B5EF4-FFF2-40B4-BE49-F238E27FC236}">
                <a16:creationId xmlns:a16="http://schemas.microsoft.com/office/drawing/2014/main" id="{9906C4CF-D1B6-4A38-B65A-0BCE58757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922" y="219075"/>
            <a:ext cx="6444155"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B8ABE1-E156-44CC-AF0C-478BD7B6FC93}"/>
              </a:ext>
            </a:extLst>
          </p:cNvPr>
          <p:cNvSpPr/>
          <p:nvPr/>
        </p:nvSpPr>
        <p:spPr>
          <a:xfrm>
            <a:off x="5348288" y="3971836"/>
            <a:ext cx="3681412" cy="584775"/>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أيها ستختار؟</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869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9E432-1AED-3BDA-FB8A-1DF4F1901CE6}"/>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F1ED358B-7E36-F2F0-7212-92D6B93F6F0D}"/>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46062B97-C59F-91DD-730E-5B6FFB8AE074}"/>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69F7DB3A-4E81-EBC3-F9F8-2188462AAA87}"/>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993619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3FC66-AF90-CE50-986F-33246BE1FEFC}"/>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12FF3B0F-B148-0F03-51AB-C5027FC4E860}"/>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9BF477E9-3FEB-8D20-D8B9-1D0C44401CB3}"/>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تكرم                    الكنائس                السليمة                  بعضها                   بعضاً</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6CD099B3-44BC-1809-61C5-944851E828FA}"/>
              </a:ext>
            </a:extLst>
          </p:cNvPr>
          <p:cNvSpPr/>
          <p:nvPr/>
        </p:nvSpPr>
        <p:spPr>
          <a:xfrm>
            <a:off x="5583677" y="5003831"/>
            <a:ext cx="3560323"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5: 17-6: 2</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294919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733336"/>
            <a:ext cx="7800974" cy="2308324"/>
          </a:xfrm>
          <a:prstGeom prst="rect">
            <a:avLst/>
          </a:prstGeom>
          <a:ln>
            <a:solidFill>
              <a:schemeClr val="bg1"/>
            </a:solidFill>
          </a:ln>
        </p:spPr>
        <p:txBody>
          <a:bodyPr wrap="square">
            <a:spAutoFit/>
          </a:bodyPr>
          <a:lstStyle/>
          <a:p>
            <a:pPr algn="ctr" rtl="1"/>
            <a:r>
              <a:rPr lang="ar-SA" sz="3600" dirty="0">
                <a:latin typeface="Arial" panose="020B0604020202020204" pitchFamily="34" charset="0"/>
                <a:cs typeface="Arial" panose="020B0604020202020204" pitchFamily="34" charset="0"/>
              </a:rPr>
              <a:t>رومية ١٢ : ١٠</a:t>
            </a:r>
          </a:p>
          <a:p>
            <a:pPr algn="ctr" rtl="1"/>
            <a:endParaRPr lang="en-US" sz="3600" dirty="0">
              <a:latin typeface="Arial" panose="020B0604020202020204" pitchFamily="34" charset="0"/>
              <a:cs typeface="Arial" panose="020B0604020202020204" pitchFamily="34" charset="0"/>
            </a:endParaRPr>
          </a:p>
          <a:p>
            <a:pPr algn="ctr" rtl="1"/>
            <a:r>
              <a:rPr lang="ar-JO" sz="3600" dirty="0">
                <a:latin typeface="Arial" panose="020B0604020202020204" pitchFamily="34" charset="0"/>
                <a:cs typeface="Arial" panose="020B0604020202020204" pitchFamily="34" charset="0"/>
              </a:rPr>
              <a:t>وادين بعضكم بعضاً بالمحبة الأخوية مقدمين بعضكم بعضاً في الكرامة.</a:t>
            </a:r>
            <a:r>
              <a:rPr lang="ar-SA" sz="36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1464FD2-A5A7-48A1-A4DA-1AA9738DE0A3}"/>
              </a:ext>
            </a:extLst>
          </p:cNvPr>
          <p:cNvSpPr txBox="1"/>
          <p:nvPr/>
        </p:nvSpPr>
        <p:spPr>
          <a:xfrm>
            <a:off x="2283619" y="3774996"/>
            <a:ext cx="4576762" cy="2062103"/>
          </a:xfrm>
          <a:prstGeom prst="rect">
            <a:avLst/>
          </a:prstGeom>
          <a:noFill/>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١بطرس ٢ : ١٧</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أكرموا الجميع أحبوا الإخوة  خافوا الله أكرموا الملك</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8605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32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تكرم الكنائس السليمة بعضها بعضاً بحساسية (5: 1-2)</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lang="ar-JO" sz="32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تكرم الكنائس السليمة الضعفاء والمحتاجين (5: 3-16)</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81950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75"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77"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79"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42347"/>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1"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178751"/>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3"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5"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7"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9"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1"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3"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872"/>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3" name="TextBox 2">
            <a:extLst>
              <a:ext uri="{FF2B5EF4-FFF2-40B4-BE49-F238E27FC236}">
                <a16:creationId xmlns:a16="http://schemas.microsoft.com/office/drawing/2014/main" id="{A61C6199-0EB2-4A11-B0C1-DAA53C04C4B3}"/>
              </a:ext>
            </a:extLst>
          </p:cNvPr>
          <p:cNvSpPr txBox="1"/>
          <p:nvPr/>
        </p:nvSpPr>
        <p:spPr>
          <a:xfrm>
            <a:off x="6094013" y="722833"/>
            <a:ext cx="2802731" cy="2468880"/>
          </a:xfrm>
          <a:prstGeom prst="rect">
            <a:avLst/>
          </a:prstGeom>
        </p:spPr>
        <p:txBody>
          <a:bodyPr vert="horz" lIns="91440" tIns="45720" rIns="91440" bIns="45720" rtlCol="0" anchor="b">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ar-JO" sz="4000" dirty="0">
                <a:solidFill>
                  <a:prstClr val="black"/>
                </a:solidFill>
                <a:latin typeface="Arial" panose="020B0604020202020204" pitchFamily="34" charset="0"/>
                <a:cs typeface="Arial" panose="020B0604020202020204" pitchFamily="34" charset="0"/>
              </a:rPr>
              <a:t>كيف أظهر الإكرام باستخدام وسائل التواصل الإجتماعي؟</a:t>
            </a:r>
            <a:endParaRPr kumimoji="0" lang="en-US"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5"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7"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9" name="Freeform: Shape 98">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2218040"/>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052" name="Picture 4" descr="What is social media? Here are 34 definitions... – Econsultancy">
            <a:extLst>
              <a:ext uri="{FF2B5EF4-FFF2-40B4-BE49-F238E27FC236}">
                <a16:creationId xmlns:a16="http://schemas.microsoft.com/office/drawing/2014/main" id="{E4AF0730-1EED-438F-9B47-695655A4F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65" r="16906" b="-2"/>
          <a:stretch/>
        </p:blipFill>
        <p:spPr bwMode="auto">
          <a:xfrm>
            <a:off x="691432" y="465243"/>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14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2066836"/>
            <a:ext cx="7800974" cy="1446550"/>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أفسس 4: 29</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29 لا تخرج كلمة ردية من أفواهكم، بل كل ما كان صالحاً للبنيان، حسب الحاجة كي يعطي نعمة للسامعين.</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308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47700" y="787400"/>
            <a:ext cx="7835900" cy="5283200"/>
          </a:xfrm>
          <a:prstGeom prst="rect">
            <a:avLst/>
          </a:prstGeom>
        </p:spPr>
      </p:pic>
    </p:spTree>
    <p:extLst>
      <p:ext uri="{BB962C8B-B14F-4D97-AF65-F5344CB8AC3E}">
        <p14:creationId xmlns:p14="http://schemas.microsoft.com/office/powerpoint/2010/main" val="3515628570"/>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Poets&amp;Quants For Undergrads | Social Media &amp; College Apps: Schools ...">
            <a:extLst>
              <a:ext uri="{FF2B5EF4-FFF2-40B4-BE49-F238E27FC236}">
                <a16:creationId xmlns:a16="http://schemas.microsoft.com/office/drawing/2014/main" id="{64653E32-0B63-4175-93ED-9BDD35E0A3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9" r="28756"/>
          <a:stretch/>
        </p:blipFill>
        <p:spPr bwMode="auto">
          <a:xfrm>
            <a:off x="3357230" y="595421"/>
            <a:ext cx="5786770" cy="565843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2599660" y="550975"/>
            <a:ext cx="6544340"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TextBox 2">
            <a:extLst>
              <a:ext uri="{FF2B5EF4-FFF2-40B4-BE49-F238E27FC236}">
                <a16:creationId xmlns:a16="http://schemas.microsoft.com/office/drawing/2014/main" id="{B36FD02F-7A83-4DCC-9159-70E0571B6FE5}"/>
              </a:ext>
            </a:extLst>
          </p:cNvPr>
          <p:cNvSpPr txBox="1"/>
          <p:nvPr/>
        </p:nvSpPr>
        <p:spPr>
          <a:xfrm>
            <a:off x="1" y="317973"/>
            <a:ext cx="4139952" cy="2383844"/>
          </a:xfrm>
          <a:prstGeom prst="rect">
            <a:avLst/>
          </a:prstGeom>
        </p:spPr>
        <p:txBody>
          <a:bodyPr vert="horz" lIns="91440" tIns="45720" rIns="91440" bIns="45720" rtlCol="0" anchor="t">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ar-JO" sz="3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أتجاوب مع </a:t>
            </a:r>
            <a:r>
              <a:rPr kumimoji="0" lang="ar-JO" sz="380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منشور بإكرام</a:t>
            </a:r>
            <a:r>
              <a:rPr kumimoji="0" lang="ar-JO" sz="3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80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2D78D5F-01CE-4559-940A-A445E7FB140B}"/>
              </a:ext>
            </a:extLst>
          </p:cNvPr>
          <p:cNvSpPr txBox="1"/>
          <p:nvPr/>
        </p:nvSpPr>
        <p:spPr>
          <a:xfrm>
            <a:off x="0" y="1834634"/>
            <a:ext cx="4139953"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JO" sz="2800" dirty="0">
                <a:solidFill>
                  <a:srgbClr val="000000"/>
                </a:solidFill>
                <a:latin typeface="Arial" panose="020B0604020202020204" pitchFamily="34" charset="0"/>
                <a:cs typeface="Arial" panose="020B0604020202020204" pitchFamily="34" charset="0"/>
              </a:rPr>
              <a:t>لا تكن مندفعاً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104914-3EED-422D-B6E7-A6AA53A35D53}"/>
              </a:ext>
            </a:extLst>
          </p:cNvPr>
          <p:cNvSpPr txBox="1"/>
          <p:nvPr/>
        </p:nvSpPr>
        <p:spPr>
          <a:xfrm>
            <a:off x="0" y="2510909"/>
            <a:ext cx="4139954"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JO" sz="2800" dirty="0">
                <a:solidFill>
                  <a:srgbClr val="000000"/>
                </a:solidFill>
                <a:latin typeface="Arial" panose="020B0604020202020204" pitchFamily="34" charset="0"/>
                <a:ea typeface="Calibri" panose="020F0502020204030204" pitchFamily="34" charset="0"/>
                <a:cs typeface="Arial" panose="020B0604020202020204" pitchFamily="34" charset="0"/>
              </a:rPr>
              <a:t>استمع إلى ما يقال/يكتب</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0AB4D50-A228-4D56-BD83-4224BFDEC131}"/>
              </a:ext>
            </a:extLst>
          </p:cNvPr>
          <p:cNvSpPr txBox="1"/>
          <p:nvPr/>
        </p:nvSpPr>
        <p:spPr>
          <a:xfrm>
            <a:off x="-1" y="3177659"/>
            <a:ext cx="4139954"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تكلم بشكل شخصي</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F4ED9B7-57A5-40BC-8348-D4C02952BDCD}"/>
              </a:ext>
            </a:extLst>
          </p:cNvPr>
          <p:cNvSpPr txBox="1"/>
          <p:nvPr/>
        </p:nvSpPr>
        <p:spPr>
          <a:xfrm>
            <a:off x="0" y="3863459"/>
            <a:ext cx="4139953"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وضح</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097CDC-9EF0-4A15-986D-04527A58E997}"/>
              </a:ext>
            </a:extLst>
          </p:cNvPr>
          <p:cNvSpPr txBox="1"/>
          <p:nvPr/>
        </p:nvSpPr>
        <p:spPr>
          <a:xfrm>
            <a:off x="0" y="4539734"/>
            <a:ext cx="4139953" cy="523220"/>
          </a:xfrm>
          <a:prstGeom prst="rect">
            <a:avLst/>
          </a:prstGeom>
          <a:noFill/>
        </p:spPr>
        <p:txBody>
          <a:bodyPr wrap="square">
            <a:spAutoFit/>
          </a:bodyPr>
          <a:lstStyle/>
          <a:p>
            <a:pPr marL="457200" lvl="0" indent="-457200" algn="r" defTabSz="457200" rtl="1" fontAlgn="auto">
              <a:spcBef>
                <a:spcPts val="0"/>
              </a:spcBef>
              <a:spcAft>
                <a:spcPts val="0"/>
              </a:spcAft>
              <a:buFont typeface="Wingdings" panose="05000000000000000000" pitchFamily="2" charset="2"/>
              <a:buChar char="ü"/>
              <a:defRPr/>
            </a:pPr>
            <a:r>
              <a:rPr lang="ar-JO" sz="2800" dirty="0">
                <a:solidFill>
                  <a:srgbClr val="000000"/>
                </a:solidFill>
                <a:latin typeface="Arial" panose="020B0604020202020204" pitchFamily="34" charset="0"/>
                <a:ea typeface="Calibri" panose="020F0502020204030204" pitchFamily="34" charset="0"/>
                <a:cs typeface="Arial" panose="020B0604020202020204" pitchFamily="34" charset="0"/>
              </a:rPr>
              <a:t>أكِّد على الحسن وواجه السيء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D7CB889-FCD4-48A9-9DC5-D750422746B7}"/>
              </a:ext>
            </a:extLst>
          </p:cNvPr>
          <p:cNvSpPr txBox="1"/>
          <p:nvPr/>
        </p:nvSpPr>
        <p:spPr>
          <a:xfrm>
            <a:off x="1" y="5295956"/>
            <a:ext cx="4139952"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شدد على العلاقة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409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6"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D5638-140A-4D9D-AD53-4965B4B6B598}"/>
              </a:ext>
            </a:extLst>
          </p:cNvPr>
          <p:cNvSpPr txBox="1"/>
          <p:nvPr/>
        </p:nvSpPr>
        <p:spPr>
          <a:xfrm>
            <a:off x="5932278" y="640081"/>
            <a:ext cx="2744178" cy="5574451"/>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ar-JO" sz="4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كيف أنشر بإكرام؟</a:t>
            </a:r>
            <a:endParaRPr kumimoji="0" lang="en-US" sz="4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098" name="Picture 2" descr="Zoho and Mailchimp Integration: Optimize Your Marketing Strategy ...">
            <a:extLst>
              <a:ext uri="{FF2B5EF4-FFF2-40B4-BE49-F238E27FC236}">
                <a16:creationId xmlns:a16="http://schemas.microsoft.com/office/drawing/2014/main" id="{56CA0E11-073A-4287-AE05-53237246F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60" r="26114" b="9091"/>
          <a:stretch/>
        </p:blipFill>
        <p:spPr bwMode="auto">
          <a:xfrm>
            <a:off x="647725" y="640081"/>
            <a:ext cx="5284553" cy="557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793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D5638-140A-4D9D-AD53-4965B4B6B598}"/>
              </a:ext>
            </a:extLst>
          </p:cNvPr>
          <p:cNvSpPr txBox="1"/>
          <p:nvPr/>
        </p:nvSpPr>
        <p:spPr>
          <a:xfrm>
            <a:off x="6333153" y="640081"/>
            <a:ext cx="2356248" cy="5574451"/>
          </a:xfrm>
          <a:prstGeom prst="rect">
            <a:avLst/>
          </a:prstGeom>
        </p:spPr>
        <p:txBody>
          <a:bodyPr vert="horz" lIns="91440" tIns="45720" rIns="91440" bIns="45720" rtlCol="0" anchor="ctr">
            <a:normAutofit/>
          </a:bodyPr>
          <a:lstStyle/>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ماذا؟</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لماذا؟</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من؟</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كيف؟</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ماذا؟</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Zoho and Mailchimp Integration: Optimize Your Marketing Strategy ...">
            <a:extLst>
              <a:ext uri="{FF2B5EF4-FFF2-40B4-BE49-F238E27FC236}">
                <a16:creationId xmlns:a16="http://schemas.microsoft.com/office/drawing/2014/main" id="{56CA0E11-073A-4287-AE05-53237246F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60" r="26114" b="9091"/>
          <a:stretch/>
        </p:blipFill>
        <p:spPr bwMode="auto">
          <a:xfrm>
            <a:off x="647725" y="640081"/>
            <a:ext cx="5284553" cy="557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87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بعضها بعضاً بحساسية (5: 1-2)</a:t>
            </a: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الضعفاء والمحتاجين (5: 3-16)</a:t>
            </a:r>
          </a:p>
        </p:txBody>
      </p:sp>
      <p:sp>
        <p:nvSpPr>
          <p:cNvPr id="6" name="TextBox 5">
            <a:extLst>
              <a:ext uri="{FF2B5EF4-FFF2-40B4-BE49-F238E27FC236}">
                <a16:creationId xmlns:a16="http://schemas.microsoft.com/office/drawing/2014/main" id="{259A6923-EE94-423D-ADD5-71B4AFA7A820}"/>
              </a:ext>
            </a:extLst>
          </p:cNvPr>
          <p:cNvSpPr txBox="1"/>
          <p:nvPr/>
        </p:nvSpPr>
        <p:spPr>
          <a:xfrm>
            <a:off x="0" y="2294267"/>
            <a:ext cx="9077323"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3200" dirty="0">
                <a:solidFill>
                  <a:prstClr val="white"/>
                </a:solidFill>
                <a:latin typeface="Arial" panose="020B0604020202020204" pitchFamily="34" charset="0"/>
                <a:ea typeface="Times New Roman" panose="02020603050405020304" pitchFamily="18" charset="0"/>
                <a:cs typeface="Arial" panose="020B0604020202020204" pitchFamily="34" charset="0"/>
              </a:rPr>
              <a:t>تكرم الكنائس السليمة قادتها (5: 17-25)</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16AEF034-CE6A-4F61-96E7-84999F2DAFAC}"/>
              </a:ext>
            </a:extLst>
          </p:cNvPr>
          <p:cNvSpPr txBox="1"/>
          <p:nvPr/>
        </p:nvSpPr>
        <p:spPr>
          <a:xfrm>
            <a:off x="845343" y="3579219"/>
            <a:ext cx="768709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أكرم أولئك الذين يقودون حسناً (ع 17-19)</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FAFB1ACE-8E68-4AB8-A041-AB06B19FDD87}"/>
              </a:ext>
            </a:extLst>
          </p:cNvPr>
          <p:cNvSpPr txBox="1"/>
          <p:nvPr/>
        </p:nvSpPr>
        <p:spPr>
          <a:xfrm>
            <a:off x="257175" y="4369274"/>
            <a:ext cx="8629650" cy="138499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تثنية 19: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lgn="ctr" defTabSz="457200" fontAlgn="auto">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لا يقوم شاهد واحد على إنسان في ذنب ما أو خطية ما من جميع الخطايا التي يخطئ بها، على فم شاهدين أو على فم ثلاثة شهود يقوم الأمر.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992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و</a:t>
            </a: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سيما الذين يتعبون في الكلمة والتعليم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411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2" name="Text Box 76"/>
          <p:cNvSpPr txBox="1">
            <a:spLocks noChangeArrowheads="1"/>
          </p:cNvSpPr>
          <p:nvPr/>
        </p:nvSpPr>
        <p:spPr bwMode="auto">
          <a:xfrm>
            <a:off x="6858000" y="2971800"/>
            <a:ext cx="2172390"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قيصرية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 لوقا 57-59 م</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626971" y="609600"/>
            <a:ext cx="3587842"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 بولس 1 تيموثاوس في 62 م</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6" name="Text Box 80"/>
          <p:cNvSpPr txBox="1">
            <a:spLocks noChangeArrowheads="1"/>
          </p:cNvSpPr>
          <p:nvPr/>
        </p:nvSpPr>
        <p:spPr bwMode="auto">
          <a:xfrm>
            <a:off x="4495800" y="4724400"/>
            <a:ext cx="4495800" cy="1200329"/>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وأقيموا في ذلك البيت آكلين وشاربين مما عندهم لأن </a:t>
            </a:r>
            <a:r>
              <a:rPr kumimoji="0" lang="ar-JO" sz="24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الفاعل مستحق أجرته          </a:t>
            </a: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 10: 7)</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7" name="Text Box 81"/>
          <p:cNvSpPr txBox="1">
            <a:spLocks noChangeArrowheads="1"/>
          </p:cNvSpPr>
          <p:nvPr/>
        </p:nvSpPr>
        <p:spPr bwMode="auto">
          <a:xfrm>
            <a:off x="4495800" y="136525"/>
            <a:ext cx="4495800" cy="830997"/>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لأن الكتاب يقول لا تكم ثوراً دارساً و</a:t>
            </a:r>
            <a:r>
              <a:rPr kumimoji="0" lang="ar-JO" sz="24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الفاعل مستحق أجرته</a:t>
            </a: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 تي 5: 18)</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8104" name="Oval 83"/>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1" name="Rectangle 75"/>
          <p:cNvSpPr>
            <a:spLocks noGrp="1" noChangeArrowheads="1"/>
          </p:cNvSpPr>
          <p:nvPr>
            <p:ph type="title" idx="4294967295"/>
          </p:nvPr>
        </p:nvSpPr>
        <p:spPr>
          <a:xfrm>
            <a:off x="152400" y="2590800"/>
            <a:ext cx="4191000" cy="2474996"/>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ar-JO" sz="3900" b="1" dirty="0">
                <a:solidFill>
                  <a:srgbClr val="FFEA18"/>
                </a:solidFill>
                <a:latin typeface="Arial" panose="020B0604020202020204" pitchFamily="34" charset="0"/>
                <a:ea typeface="ＭＳ Ｐゴシック" charset="-128"/>
                <a:cs typeface="Arial" panose="020B0604020202020204" pitchFamily="34" charset="0"/>
              </a:rPr>
              <a:t>اعتبر بولس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إنجيل لوقا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موحى به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خلال 5 سنوات</a:t>
            </a:r>
            <a:endParaRPr lang="en-US" sz="3900" b="1" dirty="0">
              <a:solidFill>
                <a:srgbClr val="FFEA18"/>
              </a:solidFill>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E90A4-72DE-9767-C441-03831BFA93EF}"/>
            </a:ext>
          </a:extLst>
        </p:cNvPr>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44527699-4D04-48AD-51B6-74BF5E436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BDA9357-91AD-D5DD-56CE-4300C64E75AE}"/>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بعضها بعضاً بحساسية (5: 1-2)</a:t>
            </a:r>
          </a:p>
        </p:txBody>
      </p:sp>
      <p:sp>
        <p:nvSpPr>
          <p:cNvPr id="4" name="Rectangle 3">
            <a:extLst>
              <a:ext uri="{FF2B5EF4-FFF2-40B4-BE49-F238E27FC236}">
                <a16:creationId xmlns:a16="http://schemas.microsoft.com/office/drawing/2014/main" id="{BDC29E4C-4B67-D8AB-AF4B-58E89DA338A0}"/>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الضعفاء والمحتاجين (5: 3-16)</a:t>
            </a:r>
          </a:p>
        </p:txBody>
      </p:sp>
      <p:sp>
        <p:nvSpPr>
          <p:cNvPr id="6" name="TextBox 5">
            <a:extLst>
              <a:ext uri="{FF2B5EF4-FFF2-40B4-BE49-F238E27FC236}">
                <a16:creationId xmlns:a16="http://schemas.microsoft.com/office/drawing/2014/main" id="{B1488C9F-D600-1C74-A7E1-34F2583EF4E0}"/>
              </a:ext>
            </a:extLst>
          </p:cNvPr>
          <p:cNvSpPr txBox="1"/>
          <p:nvPr/>
        </p:nvSpPr>
        <p:spPr>
          <a:xfrm>
            <a:off x="0" y="2294267"/>
            <a:ext cx="9077323"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قادتها (5: 17-25)</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D2B492C-4D4B-54EB-9FA2-14413E6DF67C}"/>
              </a:ext>
            </a:extLst>
          </p:cNvPr>
          <p:cNvSpPr txBox="1"/>
          <p:nvPr/>
        </p:nvSpPr>
        <p:spPr>
          <a:xfrm>
            <a:off x="845343" y="3579219"/>
            <a:ext cx="768709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أكرم أولئك الذين يقودون حسناً (ع 17-19)</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C5787DFB-ACA3-7B27-A459-45637FDF8CBB}"/>
              </a:ext>
            </a:extLst>
          </p:cNvPr>
          <p:cNvSpPr txBox="1"/>
          <p:nvPr/>
        </p:nvSpPr>
        <p:spPr>
          <a:xfrm>
            <a:off x="845342" y="4190555"/>
            <a:ext cx="768709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noProof="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واجه أولئك الذين لا يقودون حسناً (ع 20-25)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26512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457200" y="2066836"/>
            <a:ext cx="8190689" cy="2062103"/>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١ صموئيل ٢٦ : ١١</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حاشا لي من قبل الرب أن أمد يدي غلى مسيح الرب، والآن فخذ الرمح الذي عند رأسه وكوز الماء وهلم.</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73122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352264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3139-5D8D-6247-DD36-C3D7DBA54CA3}"/>
            </a:ext>
          </a:extLst>
        </p:cNvPr>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F385EC6D-6E48-08B8-AB74-FABC203E3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6172749-FCFE-872A-EB39-AD66404F2D68}"/>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بعضها بعضاً بحساسية (5: 1-2)</a:t>
            </a:r>
          </a:p>
        </p:txBody>
      </p:sp>
      <p:sp>
        <p:nvSpPr>
          <p:cNvPr id="4" name="Rectangle 3">
            <a:extLst>
              <a:ext uri="{FF2B5EF4-FFF2-40B4-BE49-F238E27FC236}">
                <a16:creationId xmlns:a16="http://schemas.microsoft.com/office/drawing/2014/main" id="{719F6707-1779-BFAF-1A76-228754FBDD16}"/>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الضعفاء والمحتاجين (5: 3-16)</a:t>
            </a:r>
          </a:p>
        </p:txBody>
      </p:sp>
      <p:sp>
        <p:nvSpPr>
          <p:cNvPr id="6" name="TextBox 5">
            <a:extLst>
              <a:ext uri="{FF2B5EF4-FFF2-40B4-BE49-F238E27FC236}">
                <a16:creationId xmlns:a16="http://schemas.microsoft.com/office/drawing/2014/main" id="{E852A812-2925-7C86-314B-CC91C0743695}"/>
              </a:ext>
            </a:extLst>
          </p:cNvPr>
          <p:cNvSpPr txBox="1"/>
          <p:nvPr/>
        </p:nvSpPr>
        <p:spPr>
          <a:xfrm>
            <a:off x="0" y="2294267"/>
            <a:ext cx="9077323"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قادتها (5: 17-25)</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9CFA9043-EE71-3CF3-4039-7AC25521DCE7}"/>
              </a:ext>
            </a:extLst>
          </p:cNvPr>
          <p:cNvSpPr txBox="1"/>
          <p:nvPr/>
        </p:nvSpPr>
        <p:spPr>
          <a:xfrm>
            <a:off x="0" y="3148957"/>
            <a:ext cx="9077323" cy="613245"/>
          </a:xfrm>
          <a:prstGeom prst="rect">
            <a:avLst/>
          </a:prstGeom>
          <a:solidFill>
            <a:schemeClr val="accent4">
              <a:lumMod val="50000"/>
            </a:schemeClr>
          </a:solidFill>
        </p:spPr>
        <p:txBody>
          <a:bodyPr wrap="square">
            <a:spAutoFit/>
          </a:bodyPr>
          <a:lstStyle/>
          <a:p>
            <a:pPr lvl="0" algn="r" defTabSz="457200" fontAlgn="auto">
              <a:lnSpc>
                <a:spcPct val="115000"/>
              </a:lnSpc>
              <a:spcBef>
                <a:spcPts val="1200"/>
              </a:spcBef>
              <a:spcAft>
                <a:spcPts val="0"/>
              </a:spcAft>
              <a:defRPr/>
            </a:pPr>
            <a:r>
              <a:rPr lang="ar-JO" sz="32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تكرم الكنائس السليمة أصحاب العمل (6: 1-2)</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955BC79A-44C6-7614-18B5-643C00A543A7}"/>
              </a:ext>
            </a:extLst>
          </p:cNvPr>
          <p:cNvSpPr txBox="1"/>
          <p:nvPr/>
        </p:nvSpPr>
        <p:spPr>
          <a:xfrm>
            <a:off x="816768" y="3922930"/>
            <a:ext cx="728362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الإكرام شهادة عن الإنجيل (ع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8A6B303F-F62A-A5BE-677A-8EFEC883DA97}"/>
              </a:ext>
            </a:extLst>
          </p:cNvPr>
          <p:cNvSpPr txBox="1"/>
          <p:nvPr/>
        </p:nvSpPr>
        <p:spPr>
          <a:xfrm>
            <a:off x="816768" y="4631757"/>
            <a:ext cx="728362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الإكرام هو عمل محبة (ع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15905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60500"/>
            <a:ext cx="9144000" cy="39227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JO" sz="3600" dirty="0"/>
              <a:t>مقاطعة فان، تركيا</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spTree>
    <p:extLst>
      <p:ext uri="{BB962C8B-B14F-4D97-AF65-F5344CB8AC3E}">
        <p14:creationId xmlns:p14="http://schemas.microsoft.com/office/powerpoint/2010/main" val="563254619"/>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230941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95535475-661D-4A4D-B06C-94B85DE21A86}"/>
              </a:ext>
            </a:extLst>
          </p:cNvPr>
          <p:cNvSpPr/>
          <p:nvPr/>
        </p:nvSpPr>
        <p:spPr>
          <a:xfrm>
            <a:off x="6154559" y="4843058"/>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6: 3-21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407627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6B8ABE1-E156-44CC-AF0C-478BD7B6FC93}"/>
              </a:ext>
            </a:extLst>
          </p:cNvPr>
          <p:cNvSpPr/>
          <p:nvPr/>
        </p:nvSpPr>
        <p:spPr>
          <a:xfrm>
            <a:off x="5238750" y="1866900"/>
            <a:ext cx="3790950" cy="4031873"/>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كورونا-19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التعليم عبر الإنترنت</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الإغلاق</a:t>
            </a:r>
            <a:endPar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اقتصاد غير ثابت</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الإقامة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قضايا الإنترنت</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الأزمات العالمية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عدم توفر الآيس كريم!</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050" name="Picture 2" descr="contentment">
            <a:extLst>
              <a:ext uri="{FF2B5EF4-FFF2-40B4-BE49-F238E27FC236}">
                <a16:creationId xmlns:a16="http://schemas.microsoft.com/office/drawing/2014/main" id="{52D8CE3E-A265-4DF8-88C9-68D3A00F9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90514"/>
            <a:ext cx="4676775" cy="3511246"/>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819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99191-B1E1-CD84-387B-01F4E527262D}"/>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F6B2EE1C-BC98-B6A8-1C2F-AA4E30CAE882}"/>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B1648005-286D-4E80-A8B9-177EDFB541F8}"/>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1CBE4716-EC51-5BAF-8832-5F4AED9F5D04}"/>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581898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502764" y="695567"/>
            <a:ext cx="8138472" cy="436080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sng"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الكنائس السليمة</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رسالة الإنجيل (1)</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تصلي (2)</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تؤهل قادة أتقياء (3)</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تميز الحق من الخطأ (4)</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تكرم بعضها البعض (5)</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R="0" lvl="0" algn="l" defTabSz="457200" rtl="0" eaLnBrk="1" fontAlgn="auto" latinLnBrk="0" hangingPunct="1">
              <a:lnSpc>
                <a:spcPct val="115000"/>
              </a:lnSpc>
              <a:spcBef>
                <a:spcPts val="900"/>
              </a:spcBef>
              <a:spcAft>
                <a:spcPts val="0"/>
              </a:spcAft>
              <a:buClrTx/>
              <a:buSzTx/>
              <a:tabLst/>
              <a:defRPr/>
            </a:pP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196586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AFF9-4671-BC32-1F61-1D65BD53D06E}"/>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27E998D8-7621-2583-7395-72184E6FFD44}"/>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8" name="Rectangle 7">
            <a:extLst>
              <a:ext uri="{FF2B5EF4-FFF2-40B4-BE49-F238E27FC236}">
                <a16:creationId xmlns:a16="http://schemas.microsoft.com/office/drawing/2014/main" id="{93396696-C3D2-23BA-F87B-6E298DDB5FC7}"/>
              </a:ext>
            </a:extLst>
          </p:cNvPr>
          <p:cNvSpPr/>
          <p:nvPr/>
        </p:nvSpPr>
        <p:spPr>
          <a:xfrm>
            <a:off x="183540" y="1143242"/>
            <a:ext cx="3778860" cy="230941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2C1D8566-6B0B-CD14-8258-B48D7BBDC158}"/>
              </a:ext>
            </a:extLst>
          </p:cNvPr>
          <p:cNvSpPr/>
          <p:nvPr/>
        </p:nvSpPr>
        <p:spPr>
          <a:xfrm>
            <a:off x="6154559" y="4843058"/>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6: 3-21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855174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762103"/>
            <a:ext cx="8667750" cy="131484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ar-JO" sz="3600" dirty="0">
                <a:solidFill>
                  <a:srgbClr val="0070C0"/>
                </a:solidFill>
                <a:uFill>
                  <a:solidFill>
                    <a:srgbClr val="000000"/>
                  </a:solidFill>
                </a:uFill>
                <a:latin typeface="Arial" panose="020B0604020202020204" pitchFamily="34" charset="0"/>
                <a:ea typeface="Arial Unicode MS"/>
                <a:cs typeface="Arial" panose="020B0604020202020204" pitchFamily="34" charset="0"/>
              </a:rPr>
              <a:t>هم قانعون بتدبير الرب </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rPr>
              <a:t>(1 تيموثاوس 6: 3-10)</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485293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15240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149080"/>
            <a:ext cx="8667750" cy="1908215"/>
          </a:xfrm>
          <a:prstGeom prst="rect">
            <a:avLst/>
          </a:prstGeom>
          <a:noFill/>
        </p:spPr>
        <p:txBody>
          <a:bodyPr wrap="square">
            <a:spAutoFit/>
          </a:bodyPr>
          <a:lstStyle/>
          <a:p>
            <a:pPr lvl="0" algn="ctr" defTabSz="457200" fontAlgn="auto">
              <a:spcBef>
                <a:spcPts val="1200"/>
              </a:spcBef>
              <a:spcAft>
                <a:spcPts val="0"/>
              </a:spcAft>
              <a:defRPr/>
            </a:pPr>
            <a:r>
              <a:rPr lang="ar-SA" sz="3600" dirty="0">
                <a:solidFill>
                  <a:srgbClr val="0070C0"/>
                </a:solidFill>
                <a:latin typeface="Arial" panose="020B0604020202020204" pitchFamily="34" charset="0"/>
                <a:cs typeface="Arial" panose="020B0604020202020204" pitchFamily="34" charset="0"/>
              </a:rPr>
              <a:t>فيلبي ٤ : ١١</a:t>
            </a:r>
          </a:p>
          <a:p>
            <a:pPr lvl="0" algn="ctr" defTabSz="457200" fontAlgn="auto">
              <a:spcBef>
                <a:spcPts val="1200"/>
              </a:spcBef>
              <a:spcAft>
                <a:spcPts val="0"/>
              </a:spcAft>
              <a:defRPr/>
            </a:pPr>
            <a:r>
              <a:rPr lang="ar-JO" sz="3600" dirty="0">
                <a:solidFill>
                  <a:srgbClr val="0070C0"/>
                </a:solidFill>
                <a:latin typeface="Arial" panose="020B0604020202020204" pitchFamily="34" charset="0"/>
                <a:cs typeface="Arial" panose="020B0604020202020204" pitchFamily="34" charset="0"/>
              </a:rPr>
              <a:t>ليس أني أقول من جهة احتياج، فإني قد تعلمت أن أكون مكتفياً بما أنا فيه.</a:t>
            </a:r>
            <a:r>
              <a:rPr lang="ar-SA" sz="3600"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81417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15240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F7AA21-9EC4-4FDD-A064-5B88AC63C6BF}"/>
              </a:ext>
            </a:extLst>
          </p:cNvPr>
          <p:cNvSpPr txBox="1"/>
          <p:nvPr/>
        </p:nvSpPr>
        <p:spPr>
          <a:xfrm>
            <a:off x="76200" y="3796585"/>
            <a:ext cx="9067800" cy="2800767"/>
          </a:xfrm>
          <a:prstGeom prst="rect">
            <a:avLst/>
          </a:prstGeom>
          <a:noFill/>
        </p:spPr>
        <p:txBody>
          <a:bodyPr wrap="square">
            <a:spAutoFit/>
          </a:bodyPr>
          <a:lstStyle/>
          <a:p>
            <a:pPr lvl="0" algn="ctr" defTabSz="457200" fontAlgn="auto">
              <a:spcBef>
                <a:spcPts val="1200"/>
              </a:spcBef>
              <a:spcAft>
                <a:spcPts val="0"/>
              </a:spcAft>
              <a:defRPr/>
            </a:pPr>
            <a:r>
              <a:rPr lang="ar-SA" sz="3600" dirty="0">
                <a:solidFill>
                  <a:srgbClr val="0070C0"/>
                </a:solidFill>
                <a:latin typeface="Arial" panose="020B0604020202020204" pitchFamily="34" charset="0"/>
                <a:cs typeface="Arial" panose="020B0604020202020204" pitchFamily="34" charset="0"/>
              </a:rPr>
              <a:t>رومية ٨ : ٥-٦</a:t>
            </a:r>
          </a:p>
          <a:p>
            <a:pPr lvl="0" algn="ctr" defTabSz="457200" fontAlgn="auto">
              <a:spcBef>
                <a:spcPts val="1200"/>
              </a:spcBef>
              <a:spcAft>
                <a:spcPts val="0"/>
              </a:spcAft>
              <a:defRPr/>
            </a:pPr>
            <a:endParaRPr lang="en-US" sz="1200" dirty="0">
              <a:solidFill>
                <a:srgbClr val="0070C0"/>
              </a:solidFill>
              <a:latin typeface="Arial" panose="020B0604020202020204" pitchFamily="34" charset="0"/>
              <a:cs typeface="Arial" panose="020B0604020202020204" pitchFamily="34" charset="0"/>
            </a:endParaRPr>
          </a:p>
          <a:p>
            <a:pPr lvl="0" algn="ctr" defTabSz="457200" fontAlgn="auto">
              <a:spcBef>
                <a:spcPts val="1200"/>
              </a:spcBef>
              <a:spcAft>
                <a:spcPts val="0"/>
              </a:spcAft>
              <a:defRPr/>
            </a:pPr>
            <a:r>
              <a:rPr lang="ar-SA" sz="3600" dirty="0">
                <a:solidFill>
                  <a:srgbClr val="0070C0"/>
                </a:solidFill>
                <a:latin typeface="Arial" panose="020B0604020202020204" pitchFamily="34" charset="0"/>
                <a:cs typeface="Arial" panose="020B0604020202020204" pitchFamily="34" charset="0"/>
              </a:rPr>
              <a:t>5 فإن الذين هم حسب الجسد فبما للجسد يهتمون، ولكن الذين حسب الروح فبما للروح</a:t>
            </a:r>
            <a:r>
              <a:rPr lang="ar-JO" sz="3600" dirty="0">
                <a:solidFill>
                  <a:srgbClr val="0070C0"/>
                </a:solidFill>
                <a:latin typeface="Arial" panose="020B0604020202020204" pitchFamily="34" charset="0"/>
                <a:cs typeface="Arial" panose="020B0604020202020204" pitchFamily="34" charset="0"/>
              </a:rPr>
              <a:t> 6 </a:t>
            </a:r>
            <a:r>
              <a:rPr lang="ar-SA" sz="3600" dirty="0">
                <a:solidFill>
                  <a:srgbClr val="0070C0"/>
                </a:solidFill>
                <a:latin typeface="Arial" panose="020B0604020202020204" pitchFamily="34" charset="0"/>
                <a:cs typeface="Arial" panose="020B0604020202020204" pitchFamily="34" charset="0"/>
              </a:rPr>
              <a:t>لأن اهتمام الجسد هو موت، ولكن اهتمام الروح هو حياة وسلام.</a:t>
            </a:r>
          </a:p>
        </p:txBody>
      </p:sp>
    </p:spTree>
    <p:extLst>
      <p:ext uri="{BB962C8B-B14F-4D97-AF65-F5344CB8AC3E}">
        <p14:creationId xmlns:p14="http://schemas.microsoft.com/office/powerpoint/2010/main" val="3268013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1" name="Rectangle 14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2" name="Rectangle 14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6" name="Picture 10" descr="Dream World Bangkok: All You Need To Know Before Visiting - Local ...">
            <a:extLst>
              <a:ext uri="{FF2B5EF4-FFF2-40B4-BE49-F238E27FC236}">
                <a16:creationId xmlns:a16="http://schemas.microsoft.com/office/drawing/2014/main" id="{514E24FC-74D3-489E-A671-02CC37C9D0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09549"/>
            <a:ext cx="8178799" cy="543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1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547650"/>
          </a:xfrm>
          <a:prstGeom prst="rect">
            <a:avLst/>
          </a:prstGeom>
          <a:solidFill>
            <a:schemeClr val="bg1"/>
          </a:solidFill>
          <a:ln>
            <a:solidFill>
              <a:schemeClr val="accent6">
                <a:lumMod val="50000"/>
              </a:schemeClr>
            </a:solidFill>
          </a:ln>
        </p:spPr>
        <p:txBody>
          <a:bodyPr wrap="square">
            <a:spAutoFit/>
          </a:bodyPr>
          <a:lstStyle/>
          <a:p>
            <a:pPr lvl="0" algn="r" defTabSz="457200" fontAlgn="auto">
              <a:lnSpc>
                <a:spcPct val="115000"/>
              </a:lnSpc>
              <a:spcBef>
                <a:spcPts val="1200"/>
              </a:spcBef>
              <a:spcAft>
                <a:spcPts val="0"/>
              </a:spcAft>
              <a:defRPr/>
            </a:pPr>
            <a:r>
              <a:rPr lang="ar-JO" sz="28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379E8CC6-9362-40AA-AA3B-721DCB2D7ACF}"/>
              </a:ext>
            </a:extLst>
          </p:cNvPr>
          <p:cNvSpPr txBox="1"/>
          <p:nvPr/>
        </p:nvSpPr>
        <p:spPr>
          <a:xfrm>
            <a:off x="895350" y="2191220"/>
            <a:ext cx="7848600"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إنهم يقدمون وجهة نظر بديلة عن المسيح (ع 3)</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325796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4" name="Rectangle 2"/>
          <p:cNvSpPr txBox="1">
            <a:spLocks noChangeArrowheads="1"/>
          </p:cNvSpPr>
          <p:nvPr/>
        </p:nvSpPr>
        <p:spPr bwMode="auto">
          <a:xfrm>
            <a:off x="0" y="836712"/>
            <a:ext cx="9144000"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تبعت مئات الأغنام قائدها من أعلى منحدر في شرق تركيا، وهوت إلى حتفها هذا الأسبوع، بينما كان الرعاة يراقبون بفزع، وسقطت أربعمائة رأس من الأغنام على ارتفاع 15 متراً لتموت في وادٍ في مقاطعة فان بالقرب من إيران، لكنها تفادت سقوط 1100رأس آخر من الماشية. وأهمل الرعاة من قرية مجاورة القطيع أثناء تناول وجبة الإفطار، وتركوا الأغنام تتجول بحرية، وقدرت الخسائر التي تكبدها المزارعون المحليون بمبلغ 74000 دولار</a:t>
            </a:r>
            <a:endParaRPr lang="ar-JO" sz="2800" dirty="0">
              <a:solidFill>
                <a:srgbClr val="FFFFFF"/>
              </a:solidFill>
              <a:latin typeface="Arial" panose="020B0604020202020204" pitchFamily="34" charset="0"/>
              <a:cs typeface="Arial" panose="020B0604020202020204" pitchFamily="34"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sp>
        <p:nvSpPr>
          <p:cNvPr id="6" name="TextBox 2"/>
          <p:cNvSpPr txBox="1">
            <a:spLocks noChangeArrowheads="1"/>
          </p:cNvSpPr>
          <p:nvPr/>
        </p:nvSpPr>
        <p:spPr bwMode="auto">
          <a:xfrm>
            <a:off x="10836" y="486916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قصة إخبارية حقيقية </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354115"/>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87FDEB0F-71D1-42F5-9740-E8AEF4E0BA25}"/>
              </a:ext>
            </a:extLst>
          </p:cNvPr>
          <p:cNvCxnSpPr/>
          <p:nvPr/>
        </p:nvCxnSpPr>
        <p:spPr>
          <a:xfrm>
            <a:off x="1143000" y="2562225"/>
            <a:ext cx="66198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07B798B-CDB9-4413-8467-D4EE2A6C4A7A}"/>
              </a:ext>
            </a:extLst>
          </p:cNvPr>
          <p:cNvCxnSpPr/>
          <p:nvPr/>
        </p:nvCxnSpPr>
        <p:spPr>
          <a:xfrm>
            <a:off x="1143000" y="3600450"/>
            <a:ext cx="66198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57BA68-A0B4-4A97-86B7-18D6C2C85845}"/>
              </a:ext>
            </a:extLst>
          </p:cNvPr>
          <p:cNvSpPr/>
          <p:nvPr/>
        </p:nvSpPr>
        <p:spPr>
          <a:xfrm>
            <a:off x="1166813" y="895261"/>
            <a:ext cx="3290887" cy="1569660"/>
          </a:xfrm>
          <a:prstGeom prst="rect">
            <a:avLst/>
          </a:prstGeom>
          <a:solidFill>
            <a:schemeClr val="accent4">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التأكيد على</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ألوهية يسوع</a:t>
            </a:r>
            <a:endParaRPr kumimoji="0" lang="en-US" sz="320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غامض، مستقل</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C97191E-61BA-4A08-B03D-F58AA055A1D3}"/>
              </a:ext>
            </a:extLst>
          </p:cNvPr>
          <p:cNvSpPr/>
          <p:nvPr/>
        </p:nvSpPr>
        <p:spPr>
          <a:xfrm>
            <a:off x="4538663" y="3705136"/>
            <a:ext cx="3890962" cy="2062103"/>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التأكيد على</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بشرية يسوع</a:t>
            </a:r>
            <a:endParaRPr kumimoji="0" lang="en-US" sz="320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العدالة الاجتماعية والثورية السياسية</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64CDB7C-2D38-4519-85C4-9A16E0635E7E}"/>
              </a:ext>
            </a:extLst>
          </p:cNvPr>
          <p:cNvSpPr/>
          <p:nvPr/>
        </p:nvSpPr>
        <p:spPr>
          <a:xfrm>
            <a:off x="1147763" y="2743111"/>
            <a:ext cx="6662737" cy="707886"/>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100 – 2020م</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3A7285E-F5B1-4522-B331-289887239525}"/>
              </a:ext>
            </a:extLst>
          </p:cNvPr>
          <p:cNvSpPr/>
          <p:nvPr/>
        </p:nvSpPr>
        <p:spPr>
          <a:xfrm>
            <a:off x="-4762" y="28486"/>
            <a:ext cx="9148762" cy="646331"/>
          </a:xfrm>
          <a:prstGeom prst="rect">
            <a:avLst/>
          </a:prstGeom>
          <a:solidFill>
            <a:schemeClr val="accent2">
              <a:lumMod val="50000"/>
            </a:schemeClr>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أفكار عن يسوع عبر القرون</a:t>
            </a:r>
            <a:endParaRPr kumimoji="0" lang="en-US" sz="3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682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2DDEA6A6-8E73-A437-6662-0777E5A1C294}"/>
            </a:ext>
          </a:extLst>
        </p:cNvPr>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965A565F-E504-C0BE-1A1D-282CCAD539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3C0D4C-B545-3E05-CC56-0F83D3F6879E}"/>
              </a:ext>
            </a:extLst>
          </p:cNvPr>
          <p:cNvSpPr txBox="1"/>
          <p:nvPr/>
        </p:nvSpPr>
        <p:spPr>
          <a:xfrm>
            <a:off x="419100" y="924395"/>
            <a:ext cx="8153400" cy="547650"/>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326B2639-7A3E-48D6-DFF2-BF84477CC0DC}"/>
              </a:ext>
            </a:extLst>
          </p:cNvPr>
          <p:cNvSpPr txBox="1"/>
          <p:nvPr/>
        </p:nvSpPr>
        <p:spPr>
          <a:xfrm>
            <a:off x="895350" y="2191220"/>
            <a:ext cx="7848600"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إنهم يقدمون وجهة نظر بديلة عن المسيح (ع 3)</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FFBE7A45-9FF1-CE27-8D64-4B566BEAB967}"/>
              </a:ext>
            </a:extLst>
          </p:cNvPr>
          <p:cNvSpPr txBox="1"/>
          <p:nvPr/>
        </p:nvSpPr>
        <p:spPr>
          <a:xfrm>
            <a:off x="895349" y="2855319"/>
            <a:ext cx="7848599"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لديهم رغبة مريضة بالجدال (ع 4أ)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E4D54C92-B6A8-1D9B-0975-1E452370A0E1}"/>
              </a:ext>
            </a:extLst>
          </p:cNvPr>
          <p:cNvSpPr txBox="1"/>
          <p:nvPr/>
        </p:nvSpPr>
        <p:spPr>
          <a:xfrm>
            <a:off x="895349" y="3543770"/>
            <a:ext cx="7848599"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إنهم يخلقون انقساماً في الكنيسة (ع 4ب-5)</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617221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545727"/>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p>
        </p:txBody>
      </p:sp>
      <p:sp>
        <p:nvSpPr>
          <p:cNvPr id="9" name="TextBox 8">
            <a:extLst>
              <a:ext uri="{FF2B5EF4-FFF2-40B4-BE49-F238E27FC236}">
                <a16:creationId xmlns:a16="http://schemas.microsoft.com/office/drawing/2014/main" id="{23D7DEB4-CDB8-45B1-A808-524E86C1593E}"/>
              </a:ext>
            </a:extLst>
          </p:cNvPr>
          <p:cNvSpPr txBox="1"/>
          <p:nvPr/>
        </p:nvSpPr>
        <p:spPr>
          <a:xfrm>
            <a:off x="539552" y="1556792"/>
            <a:ext cx="8032946"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اكتشف القناعة في الرب (6: 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408249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971599" y="1390561"/>
            <a:ext cx="7500887" cy="3046988"/>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٢ كورنثوس ١٢ : ٨-٩</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8 من جهة هذا تضرعت إلى الرب ثلاث مرات أن يفارقني</a:t>
            </a:r>
            <a:r>
              <a:rPr lang="ar-JO" sz="3200" dirty="0">
                <a:latin typeface="Arial" panose="020B0604020202020204" pitchFamily="34" charset="0"/>
                <a:cs typeface="Arial" panose="020B0604020202020204" pitchFamily="34" charset="0"/>
              </a:rPr>
              <a:t> 9 </a:t>
            </a:r>
            <a:r>
              <a:rPr lang="ar-SA" sz="3200" dirty="0">
                <a:latin typeface="Arial" panose="020B0604020202020204" pitchFamily="34" charset="0"/>
                <a:cs typeface="Arial" panose="020B0604020202020204" pitchFamily="34" charset="0"/>
              </a:rPr>
              <a:t>فقال لي: تكفيك نعمتي لأن قوتي في الضعف تكمل</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فبكل سرور أفتخر بالحري في ضعفاتي، لكي تحل علي</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قوة المسيح.</a:t>
            </a:r>
          </a:p>
        </p:txBody>
      </p:sp>
    </p:spTree>
    <p:extLst>
      <p:ext uri="{BB962C8B-B14F-4D97-AF65-F5344CB8AC3E}">
        <p14:creationId xmlns:p14="http://schemas.microsoft.com/office/powerpoint/2010/main" val="564595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D5DE22C6-983B-4043-BA42-5F48E3F701AA}"/>
            </a:ext>
          </a:extLst>
        </p:cNvPr>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18AF098D-87DF-EBC3-3D81-F8FE3E5D0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F09D6D-D7C5-B3C1-9AF2-EB10897481ED}"/>
              </a:ext>
            </a:extLst>
          </p:cNvPr>
          <p:cNvSpPr txBox="1"/>
          <p:nvPr/>
        </p:nvSpPr>
        <p:spPr>
          <a:xfrm>
            <a:off x="419100" y="924395"/>
            <a:ext cx="8153400" cy="545727"/>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p>
        </p:txBody>
      </p:sp>
      <p:sp>
        <p:nvSpPr>
          <p:cNvPr id="9" name="TextBox 8">
            <a:extLst>
              <a:ext uri="{FF2B5EF4-FFF2-40B4-BE49-F238E27FC236}">
                <a16:creationId xmlns:a16="http://schemas.microsoft.com/office/drawing/2014/main" id="{CA7DD9D8-5AED-FAC8-75B5-00A0E84ECBCA}"/>
              </a:ext>
            </a:extLst>
          </p:cNvPr>
          <p:cNvSpPr txBox="1"/>
          <p:nvPr/>
        </p:nvSpPr>
        <p:spPr>
          <a:xfrm>
            <a:off x="539552" y="1556792"/>
            <a:ext cx="8032946"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اكتشف القناعة في الرب (6: 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5F459CC3-2077-1939-8CB6-AA51D159A3C5}"/>
              </a:ext>
            </a:extLst>
          </p:cNvPr>
          <p:cNvSpPr txBox="1"/>
          <p:nvPr/>
        </p:nvSpPr>
        <p:spPr>
          <a:xfrm>
            <a:off x="1979712" y="2276873"/>
            <a:ext cx="6408712"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الثروة الأرضية ليست أبدية (ع 6-7)</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16842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1390561"/>
            <a:ext cx="7800974" cy="2308324"/>
          </a:xfrm>
          <a:prstGeom prst="rect">
            <a:avLst/>
          </a:prstGeom>
          <a:ln>
            <a:solidFill>
              <a:schemeClr val="bg1"/>
            </a:solidFill>
          </a:ln>
        </p:spPr>
        <p:txBody>
          <a:bodyPr wrap="square">
            <a:spAutoFit/>
          </a:bodyPr>
          <a:lstStyle/>
          <a:p>
            <a:pPr algn="ctr" rtl="1"/>
            <a:r>
              <a:rPr lang="ar-SA" sz="3600" dirty="0">
                <a:latin typeface="Arial" panose="020B0604020202020204" pitchFamily="34" charset="0"/>
                <a:cs typeface="Arial" panose="020B0604020202020204" pitchFamily="34" charset="0"/>
              </a:rPr>
              <a:t>عبرانيين ١٣ : ٥</a:t>
            </a:r>
          </a:p>
          <a:p>
            <a:pPr algn="ctr" rtl="1"/>
            <a:endParaRPr lang="en-US" sz="3600" dirty="0">
              <a:latin typeface="Arial" panose="020B0604020202020204" pitchFamily="34" charset="0"/>
              <a:cs typeface="Arial" panose="020B0604020202020204" pitchFamily="34" charset="0"/>
            </a:endParaRPr>
          </a:p>
          <a:p>
            <a:pPr algn="ctr" rtl="1"/>
            <a:r>
              <a:rPr lang="ar-JO" sz="3600" dirty="0">
                <a:latin typeface="Arial" panose="020B0604020202020204" pitchFamily="34" charset="0"/>
                <a:cs typeface="Arial" panose="020B0604020202020204" pitchFamily="34" charset="0"/>
              </a:rPr>
              <a:t>لتكن سيرتكم خالية من محبة المال، كونوا مكتفين بما عندكم لأنه قال لا أهملك ولا أتركك.</a:t>
            </a:r>
            <a:r>
              <a:rPr lang="ar-SA"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1507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10A493A9-93CD-E389-F58D-D83B28D578DE}"/>
            </a:ext>
          </a:extLst>
        </p:cNvPr>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1832C5D1-F2E8-7A93-6E25-82A15E672D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F0B558-667D-E71C-1611-D2B2D26A68A5}"/>
              </a:ext>
            </a:extLst>
          </p:cNvPr>
          <p:cNvSpPr txBox="1"/>
          <p:nvPr/>
        </p:nvSpPr>
        <p:spPr>
          <a:xfrm>
            <a:off x="419100" y="924395"/>
            <a:ext cx="8153400" cy="545727"/>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p>
        </p:txBody>
      </p:sp>
      <p:sp>
        <p:nvSpPr>
          <p:cNvPr id="9" name="TextBox 8">
            <a:extLst>
              <a:ext uri="{FF2B5EF4-FFF2-40B4-BE49-F238E27FC236}">
                <a16:creationId xmlns:a16="http://schemas.microsoft.com/office/drawing/2014/main" id="{F2119089-A90E-73C9-18DB-1F0391D28451}"/>
              </a:ext>
            </a:extLst>
          </p:cNvPr>
          <p:cNvSpPr txBox="1"/>
          <p:nvPr/>
        </p:nvSpPr>
        <p:spPr>
          <a:xfrm>
            <a:off x="539552" y="1556792"/>
            <a:ext cx="8032946"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اكتشف القناعة في الرب (6: 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9752DFEF-9CAE-2212-3BC1-BDB9BC95115B}"/>
              </a:ext>
            </a:extLst>
          </p:cNvPr>
          <p:cNvSpPr txBox="1"/>
          <p:nvPr/>
        </p:nvSpPr>
        <p:spPr>
          <a:xfrm>
            <a:off x="1979712" y="2276873"/>
            <a:ext cx="6408712"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الثروة الأرضية ليست أبدية (ع 6-7)</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97CF1F44-1F22-2F2A-E306-3357E5B05182}"/>
              </a:ext>
            </a:extLst>
          </p:cNvPr>
          <p:cNvSpPr txBox="1"/>
          <p:nvPr/>
        </p:nvSpPr>
        <p:spPr>
          <a:xfrm>
            <a:off x="1979712" y="2996955"/>
            <a:ext cx="6408712"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القناعة ممكنة في البساطة (ع ٨)</a:t>
            </a:r>
            <a:endParaRPr kumimoji="0" lang="en-US" sz="28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
        <p:nvSpPr>
          <p:cNvPr id="4" name="TextBox 3">
            <a:extLst>
              <a:ext uri="{FF2B5EF4-FFF2-40B4-BE49-F238E27FC236}">
                <a16:creationId xmlns:a16="http://schemas.microsoft.com/office/drawing/2014/main" id="{5AEBCC27-E65B-7C8E-BF95-7BB119CB183B}"/>
              </a:ext>
            </a:extLst>
          </p:cNvPr>
          <p:cNvSpPr txBox="1"/>
          <p:nvPr/>
        </p:nvSpPr>
        <p:spPr>
          <a:xfrm>
            <a:off x="1979712" y="3717037"/>
            <a:ext cx="6408712" cy="523220"/>
          </a:xfrm>
          <a:prstGeom prst="rect">
            <a:avLst/>
          </a:prstGeom>
          <a:solidFill>
            <a:schemeClr val="tx1"/>
          </a:solidFill>
        </p:spPr>
        <p:txBody>
          <a:bodyPr wrap="square">
            <a:spAutoFit/>
          </a:bodyPr>
          <a:lstStyle/>
          <a:p>
            <a:pPr marL="342900" lvl="0" indent="-342900" algn="r" defTabSz="457200" rtl="1" fontAlgn="auto">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عدم الرضا عن التدبير الحالي أمر خطير (ع 9-10)</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069837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MyBestPlace - Caminito del Rey, the Most Dangerous Path in the World">
            <a:extLst>
              <a:ext uri="{FF2B5EF4-FFF2-40B4-BE49-F238E27FC236}">
                <a16:creationId xmlns:a16="http://schemas.microsoft.com/office/drawing/2014/main" id="{D3385EAD-5521-4A88-A5D5-AFAA2A9F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8496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78F390-013C-4EAA-A335-A2BDC9CD6D70}"/>
              </a:ext>
            </a:extLst>
          </p:cNvPr>
          <p:cNvSpPr txBox="1"/>
          <p:nvPr/>
        </p:nvSpPr>
        <p:spPr>
          <a:xfrm>
            <a:off x="19050" y="4026894"/>
            <a:ext cx="8729414" cy="678327"/>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6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عدم الرضا يخنق</a:t>
            </a:r>
            <a:endParaRPr kumimoji="0" lang="en-US" sz="36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23A67B4E-6BF2-45D1-AE2E-5CF9429F3FDF}"/>
              </a:ext>
            </a:extLst>
          </p:cNvPr>
          <p:cNvSpPr txBox="1"/>
          <p:nvPr/>
        </p:nvSpPr>
        <p:spPr>
          <a:xfrm>
            <a:off x="590550" y="4591050"/>
            <a:ext cx="7509842" cy="678327"/>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360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عدم الرضا يؤدي إلى رغبات شريرة أخرى</a:t>
            </a:r>
            <a:endParaRPr kumimoji="0" lang="en-US" sz="36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433670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D1718A9-5352-46B9-AF82-32AF0817AE03}"/>
              </a:ext>
            </a:extLst>
          </p:cNvPr>
          <p:cNvSpPr txBox="1"/>
          <p:nvPr/>
        </p:nvSpPr>
        <p:spPr>
          <a:xfrm>
            <a:off x="571500" y="1083052"/>
            <a:ext cx="8001000" cy="2677656"/>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إن الجشع يؤدي إلى الأنانية والغش والإحتيال والحنث باليمين والسرقة، وإلى الحسد والخصام والكراهية، وإلى العنف وحتى القتل. فالجشع يكمن وراء زواج المصلحة، وانحراف العدالة، وترويج المخدرات، وبيع المواد الإباحية، والابتزاز، واستغلال الضعفاء، وإهمال القضايا الصالحة، وخيانة الأصدقاء.</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جون ستوت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124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7170" name="Picture 2" descr="MyBestPlace - Caminito del Rey, the Most Dangerous Path in the World">
            <a:extLst>
              <a:ext uri="{FF2B5EF4-FFF2-40B4-BE49-F238E27FC236}">
                <a16:creationId xmlns:a16="http://schemas.microsoft.com/office/drawing/2014/main" id="{D3385EAD-5521-4A88-A5D5-AFAA2A9F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8496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913950-57B9-4677-9BD2-561A23153B71}"/>
              </a:ext>
            </a:extLst>
          </p:cNvPr>
          <p:cNvSpPr txBox="1"/>
          <p:nvPr/>
        </p:nvSpPr>
        <p:spPr>
          <a:xfrm>
            <a:off x="1686035" y="5212756"/>
            <a:ext cx="4830182" cy="548099"/>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قد يدمر عدم الرضا حياتنا</a:t>
            </a:r>
            <a:endParaRPr kumimoji="0" lang="en-US"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TextBox 9">
            <a:extLst>
              <a:ext uri="{FF2B5EF4-FFF2-40B4-BE49-F238E27FC236}">
                <a16:creationId xmlns:a16="http://schemas.microsoft.com/office/drawing/2014/main" id="{76760DC8-1DB8-4585-8FF3-8423712E5458}"/>
              </a:ext>
            </a:extLst>
          </p:cNvPr>
          <p:cNvSpPr txBox="1"/>
          <p:nvPr/>
        </p:nvSpPr>
        <p:spPr>
          <a:xfrm>
            <a:off x="1819225" y="5955706"/>
            <a:ext cx="7293818"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قد يقودنا عدم الرضا بعيداً عن الله</a:t>
            </a:r>
            <a:endParaRPr kumimoji="0" lang="en-US"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TextBox 8">
            <a:extLst>
              <a:ext uri="{FF2B5EF4-FFF2-40B4-BE49-F238E27FC236}">
                <a16:creationId xmlns:a16="http://schemas.microsoft.com/office/drawing/2014/main" id="{966A8530-502D-7747-8F95-E1A1B85C3566}"/>
              </a:ext>
            </a:extLst>
          </p:cNvPr>
          <p:cNvSpPr txBox="1"/>
          <p:nvPr/>
        </p:nvSpPr>
        <p:spPr>
          <a:xfrm>
            <a:off x="19050" y="4026894"/>
            <a:ext cx="9144000" cy="548099"/>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عدم الرضا يخنق</a:t>
            </a:r>
            <a:endParaRPr kumimoji="0" lang="en-US"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1" name="TextBox 10">
            <a:extLst>
              <a:ext uri="{FF2B5EF4-FFF2-40B4-BE49-F238E27FC236}">
                <a16:creationId xmlns:a16="http://schemas.microsoft.com/office/drawing/2014/main" id="{3280F894-BF21-DC40-8BB4-3804C1E5FE31}"/>
              </a:ext>
            </a:extLst>
          </p:cNvPr>
          <p:cNvSpPr txBox="1"/>
          <p:nvPr/>
        </p:nvSpPr>
        <p:spPr>
          <a:xfrm>
            <a:off x="590550" y="4591050"/>
            <a:ext cx="7293818" cy="555443"/>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عدم الرضا يؤدي إلى رغبات شريرة أخرى</a:t>
            </a:r>
          </a:p>
        </p:txBody>
      </p:sp>
    </p:spTree>
    <p:extLst>
      <p:ext uri="{BB962C8B-B14F-4D97-AF65-F5344CB8AC3E}">
        <p14:creationId xmlns:p14="http://schemas.microsoft.com/office/powerpoint/2010/main" val="4114763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772198" y="0"/>
            <a:ext cx="5371802" cy="6858000"/>
          </a:xfrm>
          <a:prstGeom prst="rect">
            <a:avLst/>
          </a:prstGeom>
        </p:spPr>
      </p:pic>
      <p:pic>
        <p:nvPicPr>
          <p:cNvPr id="2" name="Picture 1"/>
          <p:cNvPicPr>
            <a:picLocks noChangeAspect="1"/>
          </p:cNvPicPr>
          <p:nvPr/>
        </p:nvPicPr>
        <p:blipFill>
          <a:blip r:embed="rId4"/>
          <a:stretch>
            <a:fillRect/>
          </a:stretch>
        </p:blipFill>
        <p:spPr>
          <a:xfrm>
            <a:off x="0" y="836712"/>
            <a:ext cx="4146228" cy="2741194"/>
          </a:xfrm>
          <a:prstGeom prst="rect">
            <a:avLst/>
          </a:prstGeom>
        </p:spPr>
      </p:pic>
      <p:sp>
        <p:nvSpPr>
          <p:cNvPr id="900098" name="Rectangle 2"/>
          <p:cNvSpPr>
            <a:spLocks noGrp="1" noChangeArrowheads="1"/>
          </p:cNvSpPr>
          <p:nvPr>
            <p:ph type="ctrTitle"/>
          </p:nvPr>
        </p:nvSpPr>
        <p:spPr>
          <a:xfrm>
            <a:off x="0" y="-819472"/>
            <a:ext cx="9144000" cy="829727"/>
          </a:xfrm>
          <a:effectLst>
            <a:outerShdw blurRad="63500" dist="35921" dir="2700000" algn="ctr" rotWithShape="0">
              <a:schemeClr val="tx2">
                <a:alpha val="74998"/>
              </a:schemeClr>
            </a:outerShdw>
          </a:effectLst>
        </p:spPr>
        <p:txBody>
          <a:bodyPr anchor="t"/>
          <a:lstStyle/>
          <a:p>
            <a:r>
              <a:rPr lang="ru-RU" sz="3600" dirty="0"/>
              <a:t>"</a:t>
            </a:r>
            <a:r>
              <a:rPr lang="ar-SA" sz="3600" dirty="0"/>
              <a:t>غبي، تائه، أعزل</a:t>
            </a:r>
            <a:r>
              <a:rPr lang="ru-RU" sz="3600" dirty="0"/>
              <a:t>"</a:t>
            </a:r>
            <a:endParaRPr lang="en-US" sz="3600" dirty="0"/>
          </a:p>
        </p:txBody>
      </p:sp>
    </p:spTree>
    <p:extLst>
      <p:ext uri="{BB962C8B-B14F-4D97-AF65-F5344CB8AC3E}">
        <p14:creationId xmlns:p14="http://schemas.microsoft.com/office/powerpoint/2010/main" val="3917048283"/>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38C86472-044A-3AB6-88FD-90782CBFD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88"/>
          <a:stretch/>
        </p:blipFill>
        <p:spPr bwMode="auto">
          <a:xfrm>
            <a:off x="-335532" y="0"/>
            <a:ext cx="9479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779912" y="188640"/>
            <a:ext cx="5011310" cy="4752528"/>
          </a:xfrm>
          <a:effectLst>
            <a:outerShdw blurRad="63500" dist="35921" dir="2700000" algn="ctr" rotWithShape="0">
              <a:schemeClr val="tx2">
                <a:alpha val="74998"/>
              </a:schemeClr>
            </a:outerShdw>
          </a:effectLst>
        </p:spPr>
        <p:txBody>
          <a:bodyPr anchor="t"/>
          <a:lstStyle/>
          <a:p>
            <a:pPr marL="1031875" indent="-1019175" algn="r" rtl="1">
              <a:defRPr/>
            </a:pPr>
            <a:r>
              <a:rPr lang="ar-JO" sz="4800" dirty="0">
                <a:effectLst>
                  <a:glow rad="127000">
                    <a:schemeClr val="tx1"/>
                  </a:glow>
                </a:effectLst>
                <a:ea typeface="ＭＳ Ｐゴシック" charset="0"/>
              </a:rPr>
              <a:t>٥.</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لا تدع محبة المال تدمر حياتك الروحية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(٦: ١١-٢١). </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880868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27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                (الجزء 2)</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95535475-661D-4A4D-B06C-94B85DE21A86}"/>
              </a:ext>
            </a:extLst>
          </p:cNvPr>
          <p:cNvSpPr/>
          <p:nvPr/>
        </p:nvSpPr>
        <p:spPr>
          <a:xfrm>
            <a:off x="5148064" y="4843058"/>
            <a:ext cx="3995937"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6: 11-21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553434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26720E1-A948-9E37-1C94-121389F2C1FA}"/>
              </a:ext>
            </a:extLst>
          </p:cNvPr>
          <p:cNvGrpSpPr/>
          <p:nvPr/>
        </p:nvGrpSpPr>
        <p:grpSpPr>
          <a:xfrm>
            <a:off x="762000" y="533400"/>
            <a:ext cx="7620000" cy="5791200"/>
            <a:chOff x="762000" y="533400"/>
            <a:chExt cx="7620000" cy="5791200"/>
          </a:xfrm>
        </p:grpSpPr>
        <p:pic>
          <p:nvPicPr>
            <p:cNvPr id="1026" name="Picture 2" descr="Danger Falling Rocks Sign">
              <a:extLst>
                <a:ext uri="{FF2B5EF4-FFF2-40B4-BE49-F238E27FC236}">
                  <a16:creationId xmlns:a16="http://schemas.microsoft.com/office/drawing/2014/main" id="{B7103D83-2F14-4276-BD88-DC3269EF2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20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96C2AA-2DD5-89F3-63D0-DF6E4EDE4EF4}"/>
                </a:ext>
              </a:extLst>
            </p:cNvPr>
            <p:cNvSpPr/>
            <p:nvPr/>
          </p:nvSpPr>
          <p:spPr>
            <a:xfrm>
              <a:off x="899592" y="2758276"/>
              <a:ext cx="7200800" cy="3046988"/>
            </a:xfrm>
            <a:prstGeom prst="rect">
              <a:avLst/>
            </a:prstGeom>
            <a:solidFill>
              <a:srgbClr val="F9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D8601B16-0671-AE4A-CD21-BD83BEB23004}"/>
                </a:ext>
              </a:extLst>
            </p:cNvPr>
            <p:cNvSpPr/>
            <p:nvPr/>
          </p:nvSpPr>
          <p:spPr>
            <a:xfrm>
              <a:off x="1547664" y="1052736"/>
              <a:ext cx="4536504" cy="1446550"/>
            </a:xfrm>
            <a:prstGeom prst="ellipse">
              <a:avLst/>
            </a:prstGeom>
            <a:solidFill>
              <a:srgbClr val="D52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C4A1E0F-0AD9-BBEA-28A8-1BAD5DF92481}"/>
                </a:ext>
              </a:extLst>
            </p:cNvPr>
            <p:cNvSpPr/>
            <p:nvPr/>
          </p:nvSpPr>
          <p:spPr>
            <a:xfrm>
              <a:off x="2750298" y="1092492"/>
              <a:ext cx="4536504" cy="1446550"/>
            </a:xfrm>
            <a:prstGeom prst="ellipse">
              <a:avLst/>
            </a:prstGeom>
            <a:solidFill>
              <a:srgbClr val="D52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6D033F11-A77E-1AA8-F664-E9CBC970BA13}"/>
              </a:ext>
            </a:extLst>
          </p:cNvPr>
          <p:cNvSpPr txBox="1"/>
          <p:nvPr/>
        </p:nvSpPr>
        <p:spPr>
          <a:xfrm>
            <a:off x="1835696" y="1052736"/>
            <a:ext cx="5034136" cy="144655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خطر</a:t>
            </a:r>
            <a:endParaRPr kumimoji="0" lang="en-US" sz="8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74AFE2-3D84-5760-64C7-810AF8831564}"/>
              </a:ext>
            </a:extLst>
          </p:cNvPr>
          <p:cNvSpPr txBox="1"/>
          <p:nvPr/>
        </p:nvSpPr>
        <p:spPr>
          <a:xfrm>
            <a:off x="762000" y="2974300"/>
            <a:ext cx="7482408" cy="304698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صخور    متساقطة</a:t>
            </a:r>
            <a:endParaRPr kumimoji="0" lang="en-US" sz="96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281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EC702E-9916-F351-B1F7-F330C7F08DA2}"/>
              </a:ext>
            </a:extLst>
          </p:cNvPr>
          <p:cNvGrpSpPr/>
          <p:nvPr/>
        </p:nvGrpSpPr>
        <p:grpSpPr>
          <a:xfrm>
            <a:off x="2538412" y="300404"/>
            <a:ext cx="4067175" cy="6257192"/>
            <a:chOff x="2538412" y="300404"/>
            <a:chExt cx="4067175" cy="6257192"/>
          </a:xfrm>
        </p:grpSpPr>
        <p:pic>
          <p:nvPicPr>
            <p:cNvPr id="2050" name="Picture 2" descr="Rip Current PNG - rip-current-funny rip-current-posters rip ...">
              <a:extLst>
                <a:ext uri="{FF2B5EF4-FFF2-40B4-BE49-F238E27FC236}">
                  <a16:creationId xmlns:a16="http://schemas.microsoft.com/office/drawing/2014/main" id="{2BB0F081-8993-43CC-82CA-F7D08E0CA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412" y="300404"/>
              <a:ext cx="4067175" cy="6257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E322B30-D701-07A3-F9E5-FF02C6130695}"/>
                </a:ext>
              </a:extLst>
            </p:cNvPr>
            <p:cNvSpPr/>
            <p:nvPr/>
          </p:nvSpPr>
          <p:spPr>
            <a:xfrm>
              <a:off x="3059832" y="4797152"/>
              <a:ext cx="2952328" cy="13234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C6EC7CD-9892-134D-FA8B-3D55CF545DC2}"/>
                </a:ext>
              </a:extLst>
            </p:cNvPr>
            <p:cNvSpPr/>
            <p:nvPr/>
          </p:nvSpPr>
          <p:spPr>
            <a:xfrm>
              <a:off x="3131840" y="813082"/>
              <a:ext cx="2988333" cy="599694"/>
            </a:xfrm>
            <a:prstGeom prst="rect">
              <a:avLst/>
            </a:prstGeom>
            <a:solidFill>
              <a:srgbClr val="FFD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01A0D3EB-6CB3-6088-F3B9-254474B5AA5A}"/>
              </a:ext>
            </a:extLst>
          </p:cNvPr>
          <p:cNvSpPr txBox="1"/>
          <p:nvPr/>
        </p:nvSpPr>
        <p:spPr>
          <a:xfrm>
            <a:off x="830795" y="4797152"/>
            <a:ext cx="7482408"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تيارات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ممزقة</a:t>
            </a:r>
            <a:endParaRPr kumimoji="0" lang="en-US"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683DBAD-42EB-A635-A16B-5280F9A51C6C}"/>
              </a:ext>
            </a:extLst>
          </p:cNvPr>
          <p:cNvSpPr txBox="1"/>
          <p:nvPr/>
        </p:nvSpPr>
        <p:spPr>
          <a:xfrm>
            <a:off x="899592" y="653787"/>
            <a:ext cx="74824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تحذير</a:t>
            </a:r>
            <a:endParaRPr kumimoji="0" lang="en-US" sz="36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102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37914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30941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 تيموثاوس 6: 3-21</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14190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286720"/>
            <a:ext cx="8667750" cy="1314847"/>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lang="ar-JO" sz="3600" dirty="0">
                <a:solidFill>
                  <a:srgbClr val="0070C0"/>
                </a:solidFill>
                <a:uFill>
                  <a:solidFill>
                    <a:srgbClr val="000000"/>
                  </a:solidFill>
                </a:uFill>
                <a:latin typeface="Arial" panose="020B0604020202020204" pitchFamily="34" charset="0"/>
                <a:ea typeface="Arial Unicode MS"/>
                <a:cs typeface="Arial" panose="020B0604020202020204" pitchFamily="34" charset="0"/>
              </a:rPr>
              <a:t>إنهم قانعون بتدبير الله</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lang="ar-JO" sz="3600" dirty="0">
                <a:solidFill>
                  <a:srgbClr val="0070C0"/>
                </a:solidFill>
                <a:uFill>
                  <a:solidFill>
                    <a:srgbClr val="000000"/>
                  </a:solidFill>
                </a:uFill>
                <a:latin typeface="Arial" panose="020B0604020202020204" pitchFamily="34" charset="0"/>
                <a:ea typeface="Arial Unicode MS"/>
                <a:cs typeface="Arial" panose="020B0604020202020204" pitchFamily="34" charset="0"/>
              </a:rPr>
              <a:t>(1 تيموثاوس 6: 3-10)</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749484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DVIDS - Images - U.S. Marines and Singapore Armed Forces refine ...">
            <a:extLst>
              <a:ext uri="{FF2B5EF4-FFF2-40B4-BE49-F238E27FC236}">
                <a16:creationId xmlns:a16="http://schemas.microsoft.com/office/drawing/2014/main" id="{72A6CE56-D47D-4156-92CD-298F2DAE0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41" r="18262" b="-1"/>
          <a:stretch/>
        </p:blipFill>
        <p:spPr bwMode="auto">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66675" y="1122363"/>
            <a:ext cx="3587840" cy="32041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ar-JO" sz="3600" dirty="0">
                <a:solidFill>
                  <a:srgbClr val="70AD47">
                    <a:lumMod val="50000"/>
                  </a:srgbClr>
                </a:solidFill>
                <a:uFill>
                  <a:solidFill>
                    <a:srgbClr val="000000"/>
                  </a:solidFill>
                </a:uFill>
                <a:latin typeface="Arial" panose="020B0604020202020204" pitchFamily="34" charset="0"/>
                <a:ea typeface="+mn-ea"/>
                <a:cs typeface="Arial" panose="020B0604020202020204" pitchFamily="34" charset="0"/>
              </a:rPr>
              <a:t>إنهم يثابرون </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3600" dirty="0">
                <a:solidFill>
                  <a:srgbClr val="70AD47">
                    <a:lumMod val="50000"/>
                  </a:srgbClr>
                </a:solidFill>
                <a:uFill>
                  <a:solidFill>
                    <a:srgbClr val="000000"/>
                  </a:solidFill>
                </a:uFill>
                <a:latin typeface="Arial" panose="020B0604020202020204" pitchFamily="34" charset="0"/>
                <a:ea typeface="+mn-ea"/>
                <a:cs typeface="Arial" panose="020B0604020202020204" pitchFamily="34" charset="0"/>
              </a:rPr>
              <a:t>في المعركة </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3600" dirty="0">
                <a:solidFill>
                  <a:srgbClr val="70AD47">
                    <a:lumMod val="50000"/>
                  </a:srgbClr>
                </a:solidFill>
                <a:uFill>
                  <a:solidFill>
                    <a:srgbClr val="000000"/>
                  </a:solidFill>
                </a:uFill>
                <a:latin typeface="Arial" panose="020B0604020202020204" pitchFamily="34" charset="0"/>
                <a:ea typeface="+mn-ea"/>
                <a:cs typeface="Arial" panose="020B0604020202020204" pitchFamily="34" charset="0"/>
              </a:rPr>
              <a:t>ضد الدنيوية</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3200" dirty="0">
                <a:solidFill>
                  <a:prstClr val="black"/>
                </a:solidFill>
                <a:uFill>
                  <a:solidFill>
                    <a:srgbClr val="000000"/>
                  </a:solidFill>
                </a:uFill>
                <a:latin typeface="Arial" panose="020B0604020202020204" pitchFamily="34" charset="0"/>
                <a:ea typeface="+mn-ea"/>
                <a:cs typeface="Arial" panose="020B0604020202020204" pitchFamily="34" charset="0"/>
              </a:rPr>
              <a:t>(1 تيموثاوس 6: 11-16)</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mn-ea"/>
              <a:cs typeface="Arial" panose="020B0604020202020204" pitchFamily="34"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62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4667250" y="1122472"/>
            <a:ext cx="3587840" cy="4898816"/>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أهرب</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اسعى</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حارب</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تمسك</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احفظ</a:t>
            </a:r>
            <a:endParaRPr kumimoji="0" lang="en-US"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mn-ea"/>
              <a:cs typeface="Arial" panose="020B0604020202020204" pitchFamily="34"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F1B7259-D33A-456E-8953-9FABBAA061D9}"/>
              </a:ext>
            </a:extLst>
          </p:cNvPr>
          <p:cNvSpPr txBox="1"/>
          <p:nvPr/>
        </p:nvSpPr>
        <p:spPr>
          <a:xfrm>
            <a:off x="119063" y="2661800"/>
            <a:ext cx="3405187" cy="901593"/>
          </a:xfrm>
          <a:prstGeom prst="rect">
            <a:avLst/>
          </a:prstGeom>
          <a:solidFill>
            <a:schemeClr val="accent6">
              <a:lumMod val="50000"/>
            </a:schemeClr>
          </a:solidFill>
        </p:spPr>
        <p:txBody>
          <a:bodyPr wrap="square">
            <a:spAutoFit/>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كلمات عملية</a:t>
            </a:r>
            <a:endParaRPr kumimoji="0" lang="en-US" sz="11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97397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pic>
        <p:nvPicPr>
          <p:cNvPr id="7" name="Picture 6"/>
          <p:cNvPicPr>
            <a:picLocks noChangeAspect="1"/>
          </p:cNvPicPr>
          <p:nvPr/>
        </p:nvPicPr>
        <p:blipFill>
          <a:blip r:embed="rId3"/>
          <a:stretch>
            <a:fillRect/>
          </a:stretch>
        </p:blipFill>
        <p:spPr>
          <a:xfrm>
            <a:off x="682092" y="567308"/>
            <a:ext cx="7706332" cy="5597996"/>
          </a:xfrm>
          <a:prstGeom prst="rect">
            <a:avLst/>
          </a:prstGeom>
        </p:spPr>
      </p:pic>
    </p:spTree>
    <p:extLst>
      <p:ext uri="{BB962C8B-B14F-4D97-AF65-F5344CB8AC3E}">
        <p14:creationId xmlns:p14="http://schemas.microsoft.com/office/powerpoint/2010/main" val="667777330"/>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0322C-3CA0-46CA-8CAC-50A06B1E1ABC}"/>
              </a:ext>
            </a:extLst>
          </p:cNvPr>
          <p:cNvSpPr txBox="1"/>
          <p:nvPr/>
        </p:nvSpPr>
        <p:spPr>
          <a:xfrm>
            <a:off x="628650" y="5395912"/>
            <a:ext cx="7886700" cy="1462077"/>
          </a:xfrm>
          <a:prstGeom prst="rect">
            <a:avLst/>
          </a:prstGeom>
        </p:spPr>
        <p:txBody>
          <a:bodyPr vert="horz" lIns="91440" tIns="45720" rIns="91440" bIns="45720" rtlCol="0" anchor="ctr">
            <a:noAutofit/>
          </a:bodyPr>
          <a:lstStyle/>
          <a:p>
            <a:pPr lvl="0" algn="ctr" fontAlgn="auto">
              <a:lnSpc>
                <a:spcPct val="90000"/>
              </a:lnSpc>
              <a:spcAft>
                <a:spcPts val="600"/>
              </a:spcAft>
              <a:defRPr/>
            </a:pPr>
            <a:r>
              <a:rPr lang="ar-SA" sz="2800" dirty="0">
                <a:solidFill>
                  <a:prstClr val="black"/>
                </a:solidFill>
                <a:latin typeface="Arial" panose="020B0604020202020204" pitchFamily="34" charset="0"/>
                <a:ea typeface="+mn-ea"/>
                <a:cs typeface="Arial" panose="020B0604020202020204" pitchFamily="34" charset="0"/>
              </a:rPr>
              <a:t>٢ تيموثاوس ٤ : ١٠</a:t>
            </a:r>
          </a:p>
          <a:p>
            <a:pPr lvl="0" algn="ctr" fontAlgn="auto">
              <a:lnSpc>
                <a:spcPct val="90000"/>
              </a:lnSpc>
              <a:spcAft>
                <a:spcPts val="600"/>
              </a:spcAft>
              <a:defRPr/>
            </a:pPr>
            <a:r>
              <a:rPr lang="ar-SA" sz="2800" dirty="0">
                <a:solidFill>
                  <a:prstClr val="black"/>
                </a:solidFill>
                <a:latin typeface="Arial" panose="020B0604020202020204" pitchFamily="34" charset="0"/>
                <a:ea typeface="+mn-ea"/>
                <a:cs typeface="Arial" panose="020B0604020202020204" pitchFamily="34" charset="0"/>
              </a:rPr>
              <a:t>لأن ديماس قد تركني إذ أحب العالم الحاضر وذهب إلى تسالونيكي، وكريسكيس إلى غلاطية، وتيطس إلى دلماطية.</a:t>
            </a:r>
          </a:p>
        </p:txBody>
      </p:sp>
      <p:pic>
        <p:nvPicPr>
          <p:cNvPr id="5124" name="Picture 4" descr="Wallpaper greens, forest, trees, fog, tropics, jungle, Jungle ...">
            <a:extLst>
              <a:ext uri="{FF2B5EF4-FFF2-40B4-BE49-F238E27FC236}">
                <a16:creationId xmlns:a16="http://schemas.microsoft.com/office/drawing/2014/main" id="{38634307-0C7F-4BB2-AABB-9659C897B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35"/>
          <a:stretch/>
        </p:blipFill>
        <p:spPr bwMode="auto">
          <a:xfrm>
            <a:off x="20" y="10"/>
            <a:ext cx="9143980" cy="539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98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60BE3207-3E12-4278-8E55-F44C7FF1728F}"/>
              </a:ext>
            </a:extLst>
          </p:cNvPr>
          <p:cNvSpPr txBox="1"/>
          <p:nvPr/>
        </p:nvSpPr>
        <p:spPr>
          <a:xfrm>
            <a:off x="972862" y="1369001"/>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اهرب من مجال الإغراءات (ع 11أ)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04F6921D-BD33-4E15-B3F1-B3798BA52523}"/>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اتبع الفضائل التي تواجه الدنيوية (ع 11ب)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52929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EF82E-2177-46BC-8FC6-071D6E5812E4}"/>
              </a:ext>
            </a:extLst>
          </p:cNvPr>
          <p:cNvSpPr txBox="1"/>
          <p:nvPr/>
        </p:nvSpPr>
        <p:spPr>
          <a:xfrm>
            <a:off x="6274772" y="527641"/>
            <a:ext cx="2626519" cy="523220"/>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البر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E8BBA96-0675-4A18-9181-34F5FCC391FE}"/>
              </a:ext>
            </a:extLst>
          </p:cNvPr>
          <p:cNvSpPr txBox="1"/>
          <p:nvPr/>
        </p:nvSpPr>
        <p:spPr>
          <a:xfrm>
            <a:off x="-252536" y="548680"/>
            <a:ext cx="5712617" cy="523220"/>
          </a:xfrm>
          <a:prstGeom prst="rect">
            <a:avLst/>
          </a:prstGeom>
          <a:noFill/>
        </p:spPr>
        <p:txBody>
          <a:bodyPr wrap="square">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معايير الصواب والخطأ</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A5A2033-6B51-4E12-A47E-E495228B0606}"/>
              </a:ext>
            </a:extLst>
          </p:cNvPr>
          <p:cNvSpPr txBox="1"/>
          <p:nvPr/>
        </p:nvSpPr>
        <p:spPr>
          <a:xfrm>
            <a:off x="6274772" y="1615633"/>
            <a:ext cx="2626518" cy="523220"/>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التقوى</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3722914-CD2D-41D7-9F74-B017AC56AAF4}"/>
              </a:ext>
            </a:extLst>
          </p:cNvPr>
          <p:cNvSpPr txBox="1"/>
          <p:nvPr/>
        </p:nvSpPr>
        <p:spPr>
          <a:xfrm>
            <a:off x="-252535" y="1563836"/>
            <a:ext cx="5712619"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الطابع الشخصي</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6C1E5E8-E832-4EA2-B06C-0FBC68EA1BE4}"/>
              </a:ext>
            </a:extLst>
          </p:cNvPr>
          <p:cNvSpPr txBox="1"/>
          <p:nvPr/>
        </p:nvSpPr>
        <p:spPr>
          <a:xfrm>
            <a:off x="6274772" y="2774262"/>
            <a:ext cx="262651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الإيمان</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C8A3A0BB-5457-4501-9782-C35B21E8B4FB}"/>
              </a:ext>
            </a:extLst>
          </p:cNvPr>
          <p:cNvSpPr txBox="1"/>
          <p:nvPr/>
        </p:nvSpPr>
        <p:spPr>
          <a:xfrm>
            <a:off x="-252535" y="2795301"/>
            <a:ext cx="5712619"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الثقة بالله</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A8FBF33-D33E-4B05-B3AF-C912AABA989C}"/>
              </a:ext>
            </a:extLst>
          </p:cNvPr>
          <p:cNvSpPr txBox="1"/>
          <p:nvPr/>
        </p:nvSpPr>
        <p:spPr>
          <a:xfrm>
            <a:off x="6244143" y="3877703"/>
            <a:ext cx="2626518" cy="523220"/>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المحبة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D9BDBA38-9B4B-4459-99E8-B9489281A000}"/>
              </a:ext>
            </a:extLst>
          </p:cNvPr>
          <p:cNvSpPr txBox="1"/>
          <p:nvPr/>
        </p:nvSpPr>
        <p:spPr>
          <a:xfrm>
            <a:off x="-252534" y="3945476"/>
            <a:ext cx="5712618" cy="523220"/>
          </a:xfrm>
          <a:prstGeom prst="rect">
            <a:avLst/>
          </a:prstGeom>
          <a:noFill/>
        </p:spPr>
        <p:txBody>
          <a:bodyPr wrap="square">
            <a:spAutoFit/>
          </a:bodyPr>
          <a:lstStyle/>
          <a:p>
            <a:pPr lvl="0" algn="r" defTabSz="457200" fontAlgn="auto">
              <a:spcBef>
                <a:spcPts val="0"/>
              </a:spcBef>
              <a:spcAft>
                <a:spcPts val="0"/>
              </a:spcAft>
              <a:defRPr/>
            </a:pPr>
            <a:r>
              <a:rPr lang="ar-JO" sz="2800" dirty="0">
                <a:solidFill>
                  <a:prstClr val="white"/>
                </a:solidFill>
                <a:latin typeface="Arial" panose="020B0604020202020204" pitchFamily="34" charset="0"/>
                <a:ea typeface="Calibri" panose="020F0502020204030204" pitchFamily="34" charset="0"/>
                <a:cs typeface="Arial" panose="020B0604020202020204" pitchFamily="34" charset="0"/>
              </a:rPr>
              <a:t> = الرعاية والمعاملة المضحية  نحو الأخرين</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CB92EF6-55CF-43EC-80C8-1C5720CEDA69}"/>
              </a:ext>
            </a:extLst>
          </p:cNvPr>
          <p:cNvSpPr txBox="1"/>
          <p:nvPr/>
        </p:nvSpPr>
        <p:spPr>
          <a:xfrm>
            <a:off x="6284297" y="5055562"/>
            <a:ext cx="2607468" cy="523220"/>
          </a:xfrm>
          <a:prstGeom prst="rect">
            <a:avLst/>
          </a:prstGeom>
          <a:solidFill>
            <a:srgbClr val="4F227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الثبات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CA91594D-3E01-4CE8-BBF3-3097B9291926}"/>
              </a:ext>
            </a:extLst>
          </p:cNvPr>
          <p:cNvSpPr txBox="1"/>
          <p:nvPr/>
        </p:nvSpPr>
        <p:spPr>
          <a:xfrm>
            <a:off x="-123948" y="5036120"/>
            <a:ext cx="5584032"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الثبات تحت الضغط</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E14D061A-0230-4101-85FF-6F04C25EF991}"/>
              </a:ext>
            </a:extLst>
          </p:cNvPr>
          <p:cNvSpPr txBox="1"/>
          <p:nvPr/>
        </p:nvSpPr>
        <p:spPr>
          <a:xfrm>
            <a:off x="6274773" y="6027585"/>
            <a:ext cx="2626518" cy="523220"/>
          </a:xfrm>
          <a:prstGeom prst="rect">
            <a:avLst/>
          </a:prstGeom>
          <a:solidFill>
            <a:schemeClr val="accent3">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اللطف</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893792C3-E4BF-411A-8F76-947F35DE5D34}"/>
              </a:ext>
            </a:extLst>
          </p:cNvPr>
          <p:cNvSpPr txBox="1"/>
          <p:nvPr/>
        </p:nvSpPr>
        <p:spPr>
          <a:xfrm>
            <a:off x="-123948" y="5975788"/>
            <a:ext cx="5584032"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طريقة التعامل مع الناس</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748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1" grpId="0"/>
      <p:bldP spid="13" grpId="0" animBg="1"/>
      <p:bldP spid="15" grpId="0"/>
      <p:bldP spid="17" grpId="0" animBg="1"/>
      <p:bldP spid="19" grpId="0"/>
      <p:bldP spid="21" grpId="0" animBg="1"/>
      <p:bldP spid="23" grpId="0"/>
      <p:bldP spid="25" grpId="0" animBg="1"/>
      <p:bldP spid="27"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EF82E-2177-46BC-8FC6-071D6E5812E4}"/>
              </a:ext>
            </a:extLst>
          </p:cNvPr>
          <p:cNvSpPr txBox="1"/>
          <p:nvPr/>
        </p:nvSpPr>
        <p:spPr>
          <a:xfrm>
            <a:off x="6203156" y="1144071"/>
            <a:ext cx="2626519" cy="523220"/>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البر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A5A2033-6B51-4E12-A47E-E495228B0606}"/>
              </a:ext>
            </a:extLst>
          </p:cNvPr>
          <p:cNvSpPr txBox="1"/>
          <p:nvPr/>
        </p:nvSpPr>
        <p:spPr>
          <a:xfrm>
            <a:off x="6203157" y="1739976"/>
            <a:ext cx="2626518" cy="523220"/>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التقوى</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6C1E5E8-E832-4EA2-B06C-0FBC68EA1BE4}"/>
              </a:ext>
            </a:extLst>
          </p:cNvPr>
          <p:cNvSpPr txBox="1"/>
          <p:nvPr/>
        </p:nvSpPr>
        <p:spPr>
          <a:xfrm>
            <a:off x="6203157" y="2361243"/>
            <a:ext cx="262651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الإيمان</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A8FBF33-D33E-4B05-B3AF-C912AABA989C}"/>
              </a:ext>
            </a:extLst>
          </p:cNvPr>
          <p:cNvSpPr txBox="1"/>
          <p:nvPr/>
        </p:nvSpPr>
        <p:spPr>
          <a:xfrm>
            <a:off x="6203157" y="2967251"/>
            <a:ext cx="2626518" cy="523220"/>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المحبة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CB92EF6-55CF-43EC-80C8-1C5720CEDA69}"/>
              </a:ext>
            </a:extLst>
          </p:cNvPr>
          <p:cNvSpPr txBox="1"/>
          <p:nvPr/>
        </p:nvSpPr>
        <p:spPr>
          <a:xfrm>
            <a:off x="6222207" y="3573259"/>
            <a:ext cx="2607468" cy="523220"/>
          </a:xfrm>
          <a:prstGeom prst="rect">
            <a:avLst/>
          </a:prstGeom>
          <a:solidFill>
            <a:srgbClr val="4F227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الثبات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E14D061A-0230-4101-85FF-6F04C25EF991}"/>
              </a:ext>
            </a:extLst>
          </p:cNvPr>
          <p:cNvSpPr txBox="1"/>
          <p:nvPr/>
        </p:nvSpPr>
        <p:spPr>
          <a:xfrm>
            <a:off x="6222207" y="4179267"/>
            <a:ext cx="2626518" cy="523220"/>
          </a:xfrm>
          <a:prstGeom prst="rect">
            <a:avLst/>
          </a:prstGeom>
          <a:solidFill>
            <a:schemeClr val="accent3">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اللطف</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A29BEEB-5417-455F-B4D7-4A66A0D73B58}"/>
              </a:ext>
            </a:extLst>
          </p:cNvPr>
          <p:cNvSpPr txBox="1"/>
          <p:nvPr/>
        </p:nvSpPr>
        <p:spPr>
          <a:xfrm>
            <a:off x="192881" y="2009596"/>
            <a:ext cx="2626518" cy="646331"/>
          </a:xfrm>
          <a:prstGeom prst="rect">
            <a:avLst/>
          </a:prstGeom>
          <a:solidFill>
            <a:schemeClr val="tx1">
              <a:lumMod val="85000"/>
              <a:lumOff val="15000"/>
            </a:schemeClr>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محبة العالم</a:t>
            </a:r>
            <a:endParaRPr kumimoji="0" lang="en-US" sz="36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2" name="Picture 8" descr="runner vector png - Person Running Running Man Orange Clip Art At ...">
            <a:extLst>
              <a:ext uri="{FF2B5EF4-FFF2-40B4-BE49-F238E27FC236}">
                <a16:creationId xmlns:a16="http://schemas.microsoft.com/office/drawing/2014/main" id="{F348C542-BB85-4378-BBBE-5101FE7A8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397" y="1514475"/>
            <a:ext cx="3313484" cy="31146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D05B1B-09BC-441C-B418-FEFCFDFD9AE1}"/>
              </a:ext>
            </a:extLst>
          </p:cNvPr>
          <p:cNvSpPr txBox="1"/>
          <p:nvPr/>
        </p:nvSpPr>
        <p:spPr>
          <a:xfrm>
            <a:off x="933450" y="4886146"/>
            <a:ext cx="4371974" cy="646331"/>
          </a:xfrm>
          <a:prstGeom prst="rect">
            <a:avLst/>
          </a:prstGeom>
          <a:solidFill>
            <a:schemeClr val="bg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اهرب</a:t>
            </a:r>
            <a:r>
              <a:rPr kumimoji="0" lang="en-US" sz="36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JO" sz="36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اسعى</a:t>
            </a:r>
            <a:endParaRPr kumimoji="0" lang="en-US" sz="3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C8401E22-C6AE-474B-9D25-BCD1040FD37A}"/>
              </a:ext>
            </a:extLst>
          </p:cNvPr>
          <p:cNvSpPr/>
          <p:nvPr/>
        </p:nvSpPr>
        <p:spPr>
          <a:xfrm>
            <a:off x="4943475" y="4552950"/>
            <a:ext cx="1295399" cy="1314450"/>
          </a:xfrm>
          <a:prstGeom prst="rightArrow">
            <a:avLst>
              <a:gd name="adj1" fmla="val 50000"/>
              <a:gd name="adj2" fmla="val 291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868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6C85BB-7667-01A4-D74E-EF48A2558B1E}"/>
            </a:ext>
          </a:extLst>
        </p:cNvPr>
        <p:cNvGrpSpPr/>
        <p:nvPr/>
      </p:nvGrpSpPr>
      <p:grpSpPr>
        <a:xfrm>
          <a:off x="0" y="0"/>
          <a:ext cx="0" cy="0"/>
          <a:chOff x="0" y="0"/>
          <a:chExt cx="0" cy="0"/>
        </a:xfrm>
      </p:grpSpPr>
      <p:sp>
        <p:nvSpPr>
          <p:cNvPr id="71" name="Rectangle 70">
            <a:extLst>
              <a:ext uri="{FF2B5EF4-FFF2-40B4-BE49-F238E27FC236}">
                <a16:creationId xmlns:a16="http://schemas.microsoft.com/office/drawing/2014/main" id="{BCBF4867-E4C4-1F90-93A1-1DDD53A62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1D0083C-D041-FB8E-31E9-F6E20CA6B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E64DCE6C-13FA-10C2-3E91-0791014A48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23E0FE-60CF-C2D9-36AD-CAC84658D65E}"/>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10E76436-7B7F-6BB3-0458-B2DFA323E8E0}"/>
              </a:ext>
            </a:extLst>
          </p:cNvPr>
          <p:cNvSpPr txBox="1"/>
          <p:nvPr/>
        </p:nvSpPr>
        <p:spPr>
          <a:xfrm>
            <a:off x="972862" y="1369001"/>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اهرب من مجال الإغراءات (ع 11أ)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F8437670-002B-C6BA-B9DE-46C4660B51F6}"/>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اتبع الفضائل التي تواجه الدنيوية (ع 11ب)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FC32FED0-CF5E-9D63-F9F0-9E8C0C62AE04}"/>
              </a:ext>
            </a:extLst>
          </p:cNvPr>
          <p:cNvSpPr txBox="1"/>
          <p:nvPr/>
        </p:nvSpPr>
        <p:spPr>
          <a:xfrm>
            <a:off x="1331640" y="2397160"/>
            <a:ext cx="708579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حارب من أجل الحق (ع 12أ)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EF0CEFE7-A92B-E0F1-53F6-AEFA52053E55}"/>
              </a:ext>
            </a:extLst>
          </p:cNvPr>
          <p:cNvSpPr txBox="1"/>
          <p:nvPr/>
        </p:nvSpPr>
        <p:spPr>
          <a:xfrm>
            <a:off x="1905656" y="3201862"/>
            <a:ext cx="5276850" cy="1692771"/>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 تيموثاوس 4: 7</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sz="3200" b="0" dirty="0">
                <a:solidFill>
                  <a:prstClr val="white"/>
                </a:solidFill>
                <a:latin typeface="Times New Roman" panose="02020603050405020304" pitchFamily="18" charset="0"/>
                <a:ea typeface="+mn-ea"/>
                <a:cs typeface="Times New Roman" panose="02020603050405020304" pitchFamily="18" charset="0"/>
              </a:rPr>
              <a:t>قد جاهدت الجهاد الحسن، أكملت السعي، حفظت </a:t>
            </a:r>
            <a:r>
              <a:rPr lang="ar-JO" sz="3200" b="0" u="sng" dirty="0">
                <a:solidFill>
                  <a:prstClr val="white"/>
                </a:solidFill>
                <a:latin typeface="Times New Roman" panose="02020603050405020304" pitchFamily="18" charset="0"/>
                <a:ea typeface="+mn-ea"/>
                <a:cs typeface="Times New Roman" panose="02020603050405020304" pitchFamily="18" charset="0"/>
              </a:rPr>
              <a:t>الإيمان</a:t>
            </a:r>
            <a:endParaRPr kumimoji="0" lang="en-US" sz="32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1117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406462-00F0-6021-352F-0363266AF8A6}"/>
            </a:ext>
          </a:extLst>
        </p:cNvPr>
        <p:cNvGrpSpPr/>
        <p:nvPr/>
      </p:nvGrpSpPr>
      <p:grpSpPr>
        <a:xfrm>
          <a:off x="0" y="0"/>
          <a:ext cx="0" cy="0"/>
          <a:chOff x="0" y="0"/>
          <a:chExt cx="0" cy="0"/>
        </a:xfrm>
      </p:grpSpPr>
      <p:sp>
        <p:nvSpPr>
          <p:cNvPr id="71" name="Rectangle 70">
            <a:extLst>
              <a:ext uri="{FF2B5EF4-FFF2-40B4-BE49-F238E27FC236}">
                <a16:creationId xmlns:a16="http://schemas.microsoft.com/office/drawing/2014/main" id="{21117CE6-79C0-C855-0889-185BCA330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254EF37-1A8D-C467-AE9A-E9C85D5F1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ABE3EC4-C69D-576C-6251-E25DE257E3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76BBFE-526B-B2D2-F775-6453D7371C93}"/>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5BCF1868-A784-E5B4-ED04-67FE479953CC}"/>
              </a:ext>
            </a:extLst>
          </p:cNvPr>
          <p:cNvSpPr txBox="1"/>
          <p:nvPr/>
        </p:nvSpPr>
        <p:spPr>
          <a:xfrm>
            <a:off x="972862" y="1369001"/>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اهرب من مجال الإغراءات (ع 11أ)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905E4D3B-684F-B685-2CDD-F5E66A35A97A}"/>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اتبع الفضائل التي تواجه الدنيوية (ع 11ب)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FA7AA90C-C642-FB9A-44F5-E4C9C8F4C543}"/>
              </a:ext>
            </a:extLst>
          </p:cNvPr>
          <p:cNvSpPr txBox="1"/>
          <p:nvPr/>
        </p:nvSpPr>
        <p:spPr>
          <a:xfrm>
            <a:off x="1331640" y="2397160"/>
            <a:ext cx="708579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حارب من أجل الحق (ع 12أ)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TextBox 3">
            <a:extLst>
              <a:ext uri="{FF2B5EF4-FFF2-40B4-BE49-F238E27FC236}">
                <a16:creationId xmlns:a16="http://schemas.microsoft.com/office/drawing/2014/main" id="{34AB159B-B1FB-E306-5826-570316A42C13}"/>
              </a:ext>
            </a:extLst>
          </p:cNvPr>
          <p:cNvSpPr txBox="1"/>
          <p:nvPr/>
        </p:nvSpPr>
        <p:spPr>
          <a:xfrm>
            <a:off x="981075" y="2914650"/>
            <a:ext cx="7444568"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تمسك بالحرب ضد الدنيوية (ع ١٢ب)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141620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2F73D9-5B47-44C7-82D6-AD3C3C6B0563}"/>
              </a:ext>
            </a:extLst>
          </p:cNvPr>
          <p:cNvSpPr txBox="1"/>
          <p:nvPr/>
        </p:nvSpPr>
        <p:spPr>
          <a:xfrm>
            <a:off x="3556604" y="247651"/>
            <a:ext cx="5587395" cy="47303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7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شيء واحد فقط أعرف أنني أستطيع القيام به بشكل جيد، لا أستطيع القيادة ولكن يمكنني أن أقول بصدق أنني قادر على الصمود. قد ينشأ ذلك من عناد طبيعي، لكنني أعلم أن الحركات الدينية المشهورة التي على الرغم من افتقارها إلى الدعم الكتابي، تحمل الكثير من الأشخاص الطيبين، لا أتأثر على الإطلاق، أعتقد أنني أستطيع أن أضبط أسناني وأصمد، لكن هذا هو كل ما أجيده.</a:t>
            </a:r>
            <a:endParaRPr kumimoji="0" lang="en-US" sz="27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كينيث مكراي</a:t>
            </a:r>
            <a:endParaRPr kumimoji="0" lang="en-US"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قسيس القرن التاسع عشر الأسكتلندي</a:t>
            </a:r>
            <a:endParaRPr kumimoji="0" lang="en-US"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1026" name="Picture 2" descr="Seven Leaders by Iain H. Murray | Banner of Truth USA">
            <a:extLst>
              <a:ext uri="{FF2B5EF4-FFF2-40B4-BE49-F238E27FC236}">
                <a16:creationId xmlns:a16="http://schemas.microsoft.com/office/drawing/2014/main" id="{A4D338AF-FD12-42F3-B190-F7D4D04C2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59" y="438150"/>
            <a:ext cx="3262340" cy="5038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9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قاوم الإغراءات العالمية (6: 11-12)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TextBox 8">
            <a:extLst>
              <a:ext uri="{FF2B5EF4-FFF2-40B4-BE49-F238E27FC236}">
                <a16:creationId xmlns:a16="http://schemas.microsoft.com/office/drawing/2014/main" id="{ACEC7BE9-FF20-4660-92CD-F5B71BE265A9}"/>
              </a:ext>
            </a:extLst>
          </p:cNvPr>
          <p:cNvSpPr txBox="1"/>
          <p:nvPr/>
        </p:nvSpPr>
        <p:spPr>
          <a:xfrm>
            <a:off x="726567" y="1369419"/>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ثابر في التقوى (6: 13-16)</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862782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573881" y="752386"/>
            <a:ext cx="7996237" cy="2062103"/>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٢ تيموثاوس ١ : ٥</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إذ أتذكر الإيمان العديم الرياء الذي فيك، الذي سكن أولا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في جدتك لوئيس وأمك أفنيكي، ولكني موقن أنه فيك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4746F21F-B7A6-4B5D-9EF6-5F1C8B2E204A}"/>
              </a:ext>
            </a:extLst>
          </p:cNvPr>
          <p:cNvSpPr/>
          <p:nvPr/>
        </p:nvSpPr>
        <p:spPr>
          <a:xfrm>
            <a:off x="592931" y="3538751"/>
            <a:ext cx="7996237" cy="2554545"/>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فيلبي ٢ : ١٩-٢٠</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19 على أني أرجو في الرب يسوع أن أرسل إليكم سريعا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تيموثاوس لكي تطيب نفسي إذا عرفت أحوالكم</a:t>
            </a:r>
            <a:r>
              <a:rPr lang="ar-JO" sz="3200" dirty="0">
                <a:latin typeface="Arial" panose="020B0604020202020204" pitchFamily="34" charset="0"/>
                <a:cs typeface="Arial" panose="020B0604020202020204" pitchFamily="34" charset="0"/>
              </a:rPr>
              <a:t> 20 </a:t>
            </a:r>
            <a:r>
              <a:rPr lang="ar-SA" sz="3200" dirty="0">
                <a:latin typeface="Arial" panose="020B0604020202020204" pitchFamily="34" charset="0"/>
                <a:cs typeface="Arial" panose="020B0604020202020204" pitchFamily="34" charset="0"/>
              </a:rPr>
              <a:t>لأن ليس لي أحد آخر نظير نفسي يهتم بأحوالكم بإخلاص</a:t>
            </a:r>
          </a:p>
        </p:txBody>
      </p:sp>
    </p:spTree>
    <p:extLst>
      <p:ext uri="{BB962C8B-B14F-4D97-AF65-F5344CB8AC3E}">
        <p14:creationId xmlns:p14="http://schemas.microsoft.com/office/powerpoint/2010/main" val="628241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573881" y="752386"/>
            <a:ext cx="7996237" cy="1015663"/>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تيموثاوس 1: 7</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لأن الله لم يعطنا روح</a:t>
            </a:r>
            <a:r>
              <a:rPr kumimoji="0" lang="ar-JO" sz="280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الفشل</a:t>
            </a: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بل روح القوة والمحبة والنصح.</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4746F21F-B7A6-4B5D-9EF6-5F1C8B2E204A}"/>
              </a:ext>
            </a:extLst>
          </p:cNvPr>
          <p:cNvSpPr/>
          <p:nvPr/>
        </p:nvSpPr>
        <p:spPr>
          <a:xfrm>
            <a:off x="592931" y="3057436"/>
            <a:ext cx="7996237" cy="1877437"/>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كورنثوس 16: 10-11</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ثم إن أتى تيموثاوس  فانظروا أن يكون عندكم بلا خوف، لأنه يعمل عمل الرب كما أنا أيضاً 11 فلا يحتقره أحد بل شيعوه بسلام ليأتي إلي، لأني أنتظره مع الإخوة.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7256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p>
        </p:txBody>
      </p:sp>
      <p:pic>
        <p:nvPicPr>
          <p:cNvPr id="2" name="Picture 1"/>
          <p:cNvPicPr>
            <a:picLocks noChangeAspect="1"/>
          </p:cNvPicPr>
          <p:nvPr/>
        </p:nvPicPr>
        <p:blipFill>
          <a:blip r:embed="rId3"/>
          <a:stretch>
            <a:fillRect/>
          </a:stretch>
        </p:blipFill>
        <p:spPr>
          <a:xfrm>
            <a:off x="635000" y="965200"/>
            <a:ext cx="7874000" cy="4914900"/>
          </a:xfrm>
          <a:prstGeom prst="rect">
            <a:avLst/>
          </a:prstGeom>
        </p:spPr>
      </p:pic>
    </p:spTree>
    <p:extLst>
      <p:ext uri="{BB962C8B-B14F-4D97-AF65-F5344CB8AC3E}">
        <p14:creationId xmlns:p14="http://schemas.microsoft.com/office/powerpoint/2010/main" val="1955877308"/>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pdated NASCAR schedule 2020: Everything to know about Cup Series ...">
            <a:extLst>
              <a:ext uri="{FF2B5EF4-FFF2-40B4-BE49-F238E27FC236}">
                <a16:creationId xmlns:a16="http://schemas.microsoft.com/office/drawing/2014/main" id="{5E388C58-6DF2-4F29-97A6-AB30F924CE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1" r="1756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20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9" name="TextBox 8">
            <a:extLst>
              <a:ext uri="{FF2B5EF4-FFF2-40B4-BE49-F238E27FC236}">
                <a16:creationId xmlns:a16="http://schemas.microsoft.com/office/drawing/2014/main" id="{ACEC7BE9-FF20-4660-92CD-F5B71BE265A9}"/>
              </a:ext>
            </a:extLst>
          </p:cNvPr>
          <p:cNvSpPr txBox="1"/>
          <p:nvPr/>
        </p:nvSpPr>
        <p:spPr>
          <a:xfrm>
            <a:off x="726567" y="1369419"/>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ثابر في التقوى (6: 13-16)</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4DCEAE97-3B0A-4665-88D9-209B17C0B97F}"/>
              </a:ext>
            </a:extLst>
          </p:cNvPr>
          <p:cNvSpPr txBox="1"/>
          <p:nvPr/>
        </p:nvSpPr>
        <p:spPr>
          <a:xfrm>
            <a:off x="726567" y="2067395"/>
            <a:ext cx="7690863"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ثابروا لأن الله يعطي الحياة ويحافظ عليها (ع ١٣ 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86AA9CEA-5CE0-4755-8A21-4AA69EA3F086}"/>
              </a:ext>
            </a:extLst>
          </p:cNvPr>
          <p:cNvSpPr txBox="1"/>
          <p:nvPr/>
        </p:nvSpPr>
        <p:spPr>
          <a:xfrm>
            <a:off x="726567" y="2765371"/>
            <a:ext cx="7690863"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ثابروا لأن المسيح ثابر (ع 13ب)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2" name="TextBox 11">
            <a:extLst>
              <a:ext uri="{FF2B5EF4-FFF2-40B4-BE49-F238E27FC236}">
                <a16:creationId xmlns:a16="http://schemas.microsoft.com/office/drawing/2014/main" id="{922920CF-E026-4A01-B087-73301FBD8C80}"/>
              </a:ext>
            </a:extLst>
          </p:cNvPr>
          <p:cNvSpPr txBox="1"/>
          <p:nvPr/>
        </p:nvSpPr>
        <p:spPr>
          <a:xfrm>
            <a:off x="726567" y="3610445"/>
            <a:ext cx="7690863"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ثابروا لأن المسيح سيعود ويكافأ (ع 14)</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4" name="TextBox 13">
            <a:extLst>
              <a:ext uri="{FF2B5EF4-FFF2-40B4-BE49-F238E27FC236}">
                <a16:creationId xmlns:a16="http://schemas.microsoft.com/office/drawing/2014/main" id="{18340D0D-DA7B-4624-BAD2-3CFD545B4548}"/>
              </a:ext>
            </a:extLst>
          </p:cNvPr>
          <p:cNvSpPr txBox="1"/>
          <p:nvPr/>
        </p:nvSpPr>
        <p:spPr>
          <a:xfrm>
            <a:off x="827584" y="4455519"/>
            <a:ext cx="7589846"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ثابروا لأن الله مسيطر بشكل سيادي (ع 15-16)</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702341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355744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(الجزء الثالث: الإستثمارات)</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95535475-661D-4A4D-B06C-94B85DE21A86}"/>
              </a:ext>
            </a:extLst>
          </p:cNvPr>
          <p:cNvSpPr/>
          <p:nvPr/>
        </p:nvSpPr>
        <p:spPr>
          <a:xfrm>
            <a:off x="5004048" y="4843058"/>
            <a:ext cx="4139953"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Times New Roman" panose="02020603050405020304" pitchFamily="18" charset="0"/>
                <a:ea typeface="Arial Unicode MS"/>
                <a:cs typeface="Arial Unicode MS"/>
              </a:rPr>
              <a:t>1 تيموثاوس 6: 17-21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635254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864519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502764" y="695567"/>
            <a:ext cx="8138472" cy="470083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sng"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الكنائس السليمة</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تحمي رسالة الإنجيل (1)</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تصلي (2)</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تؤهل قادة أتقياء (3)</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تميز الحق من الخطأ (4)</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تكرم بعضها البعض (5)</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تتجنب الدنيوية (6)</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125010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73D6-1804-78DC-0D5E-9C90F3972E13}"/>
            </a:ext>
          </a:extLst>
        </p:cNvPr>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B58461C1-788A-09AC-FC44-7FD5BBFB3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B65AD1-EF8C-3A30-2C8B-DD4C2164683D}"/>
              </a:ext>
            </a:extLst>
          </p:cNvPr>
          <p:cNvSpPr txBox="1"/>
          <p:nvPr/>
        </p:nvSpPr>
        <p:spPr>
          <a:xfrm>
            <a:off x="238125" y="4286720"/>
            <a:ext cx="8667750" cy="1314847"/>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rPr>
              <a:t>إنهم قانعون بتدبير الله</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rPr>
              <a:t>(1 تيموثاوس 6: 3-10)</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972988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DVIDS - Images - U.S. Marines and Singapore Armed Forces refine ...">
            <a:extLst>
              <a:ext uri="{FF2B5EF4-FFF2-40B4-BE49-F238E27FC236}">
                <a16:creationId xmlns:a16="http://schemas.microsoft.com/office/drawing/2014/main" id="{72A6CE56-D47D-4156-92CD-298F2DAE09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66675" y="1122363"/>
            <a:ext cx="3587840" cy="32041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600" u="none" strike="noStrike" kern="1200" cap="none" spc="0" normalizeH="0" baseline="0" noProof="0" dirty="0">
                <a:ln>
                  <a:noFill/>
                </a:ln>
                <a:solidFill>
                  <a:srgbClr val="70AD47">
                    <a:lumMod val="50000"/>
                  </a:srgbClr>
                </a:solidFill>
                <a:effectLst/>
                <a:uLnTx/>
                <a:uFill>
                  <a:solidFill>
                    <a:srgbClr val="000000"/>
                  </a:solidFill>
                </a:uFill>
                <a:latin typeface="Arial" panose="020B0604020202020204" pitchFamily="34" charset="0"/>
                <a:ea typeface="ＭＳ Ｐゴシック" charset="0"/>
                <a:cs typeface="Arial" panose="020B0604020202020204" pitchFamily="34" charset="0"/>
              </a:rPr>
              <a:t>إنهم يثابرون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600" u="none" strike="noStrike" kern="1200" cap="none" spc="0" normalizeH="0" baseline="0" noProof="0" dirty="0">
                <a:ln>
                  <a:noFill/>
                </a:ln>
                <a:solidFill>
                  <a:srgbClr val="70AD47">
                    <a:lumMod val="50000"/>
                  </a:srgbClr>
                </a:solidFill>
                <a:effectLst/>
                <a:uLnTx/>
                <a:uFill>
                  <a:solidFill>
                    <a:srgbClr val="000000"/>
                  </a:solidFill>
                </a:uFill>
                <a:latin typeface="Arial" panose="020B0604020202020204" pitchFamily="34" charset="0"/>
                <a:ea typeface="ＭＳ Ｐゴシック" charset="0"/>
                <a:cs typeface="Arial" panose="020B0604020202020204" pitchFamily="34" charset="0"/>
              </a:rPr>
              <a:t>في المعركة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600" u="none" strike="noStrike" kern="1200" cap="none" spc="0" normalizeH="0" baseline="0" noProof="0" dirty="0">
                <a:ln>
                  <a:noFill/>
                </a:ln>
                <a:solidFill>
                  <a:srgbClr val="70AD47">
                    <a:lumMod val="50000"/>
                  </a:srgbClr>
                </a:solidFill>
                <a:effectLst/>
                <a:uLnTx/>
                <a:uFill>
                  <a:solidFill>
                    <a:srgbClr val="000000"/>
                  </a:solidFill>
                </a:uFill>
                <a:latin typeface="Arial" panose="020B0604020202020204" pitchFamily="34" charset="0"/>
                <a:ea typeface="ＭＳ Ｐゴシック" charset="0"/>
                <a:cs typeface="Arial" panose="020B0604020202020204" pitchFamily="34" charset="0"/>
              </a:rPr>
              <a:t>ضد الدنيوية</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(1 تيموثاوس 6: 11-16)</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339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4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lf-Service Banking | DBS Singapore">
            <a:extLst>
              <a:ext uri="{FF2B5EF4-FFF2-40B4-BE49-F238E27FC236}">
                <a16:creationId xmlns:a16="http://schemas.microsoft.com/office/drawing/2014/main" id="{FE5C5A83-A450-4086-831F-67DE92D498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598994"/>
            <a:ext cx="8178799" cy="3660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4B0CDB-8493-4A21-8424-E9174C514722}"/>
              </a:ext>
            </a:extLst>
          </p:cNvPr>
          <p:cNvSpPr txBox="1"/>
          <p:nvPr/>
        </p:nvSpPr>
        <p:spPr>
          <a:xfrm>
            <a:off x="819149" y="549499"/>
            <a:ext cx="7505700" cy="1043171"/>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يستثمرون بغنى في الحالة الأبدية</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(1 تيموثاوس 6: 17-21)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491336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B984C-B315-4390-841C-81D20688E62D}"/>
              </a:ext>
            </a:extLst>
          </p:cNvPr>
          <p:cNvSpPr txBox="1"/>
          <p:nvPr/>
        </p:nvSpPr>
        <p:spPr>
          <a:xfrm>
            <a:off x="1257300" y="685711"/>
            <a:ext cx="6629400" cy="3416320"/>
          </a:xfrm>
          <a:prstGeom prst="rect">
            <a:avLst/>
          </a:prstGeom>
          <a:noFill/>
        </p:spPr>
        <p:txBody>
          <a:bodyPr wrap="square">
            <a:spAutoFit/>
          </a:bodyPr>
          <a:lstStyle/>
          <a:p>
            <a:pPr algn="ctr" rtl="1"/>
            <a:r>
              <a:rPr lang="ar-SA" sz="3600" dirty="0">
                <a:latin typeface="Arial" panose="020B0604020202020204" pitchFamily="34" charset="0"/>
                <a:cs typeface="Arial" panose="020B0604020202020204" pitchFamily="34" charset="0"/>
              </a:rPr>
              <a:t>متى ١٣ : ٤٥-٤٦</a:t>
            </a:r>
          </a:p>
          <a:p>
            <a:pPr algn="ctr" rtl="1"/>
            <a:endParaRPr lang="en-US" sz="3600" dirty="0">
              <a:latin typeface="Arial" panose="020B0604020202020204" pitchFamily="34" charset="0"/>
              <a:cs typeface="Arial" panose="020B0604020202020204" pitchFamily="34" charset="0"/>
            </a:endParaRPr>
          </a:p>
          <a:p>
            <a:pPr algn="ctr" rtl="1"/>
            <a:r>
              <a:rPr lang="ar-JO" sz="3600" dirty="0">
                <a:latin typeface="Arial" panose="020B0604020202020204" pitchFamily="34" charset="0"/>
                <a:cs typeface="Arial" panose="020B0604020202020204" pitchFamily="34" charset="0"/>
              </a:rPr>
              <a:t>45 أيضاً يشبه ملكوت السماوات إنساناً تاجراً يطلب لآلئ حسنة 46 فلما وجد لؤلؤة واحدة كثيرة الثمن مضى وباع كل ما كان له واشتراها</a:t>
            </a:r>
            <a:r>
              <a:rPr lang="ar-SA" sz="3600" dirty="0">
                <a:latin typeface="Arial" panose="020B0604020202020204" pitchFamily="34" charset="0"/>
                <a:cs typeface="Arial" panose="020B0604020202020204" pitchFamily="34" charset="0"/>
              </a:rPr>
              <a:t> </a:t>
            </a:r>
          </a:p>
        </p:txBody>
      </p:sp>
      <p:pic>
        <p:nvPicPr>
          <p:cNvPr id="1026" name="Picture 2" descr="Pearl PNG Clip Art Image | Art images, Art, Pearls">
            <a:extLst>
              <a:ext uri="{FF2B5EF4-FFF2-40B4-BE49-F238E27FC236}">
                <a16:creationId xmlns:a16="http://schemas.microsoft.com/office/drawing/2014/main" id="{31927D7B-7DF1-9EB1-07DA-5FB17A5B2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88559"/>
            <a:ext cx="2276872"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18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lvl="0" algn="r" defTabSz="457200" fontAlgn="auto">
              <a:lnSpc>
                <a:spcPct val="115000"/>
              </a:lnSpc>
              <a:spcBef>
                <a:spcPts val="1200"/>
              </a:spcBef>
              <a:spcAft>
                <a:spcPts val="0"/>
              </a:spcAf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ثق بحياة الله المستقبلية بدلاً من هذه الحياة (1 تي 6: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A598FA3-3028-4431-ABC8-C255468C80D9}"/>
              </a:ext>
            </a:extLst>
          </p:cNvPr>
          <p:cNvSpPr txBox="1"/>
          <p:nvPr/>
        </p:nvSpPr>
        <p:spPr>
          <a:xfrm>
            <a:off x="723899" y="1423908"/>
            <a:ext cx="7232477" cy="556434"/>
          </a:xfrm>
          <a:prstGeom prst="rect">
            <a:avLst/>
          </a:prstGeom>
          <a:solidFill>
            <a:schemeClr val="tx1"/>
          </a:solidFill>
        </p:spPr>
        <p:txBody>
          <a:bodyPr wrap="square">
            <a:spAutoFit/>
          </a:bodyPr>
          <a:lstStyle/>
          <a:p>
            <a:pPr marL="342900" lvl="0" indent="-342900" algn="r" defTabSz="457200" rtl="1" fontAlgn="auto">
              <a:lnSpc>
                <a:spcPct val="115000"/>
              </a:lnSpc>
              <a:spcBef>
                <a:spcPts val="0"/>
              </a:spcBef>
              <a:spcAft>
                <a:spcPts val="0"/>
              </a:spcAft>
              <a:buFont typeface="Symbol" panose="05050102010706020507" pitchFamily="18" charset="2"/>
              <a:buChar char=""/>
              <a:defRPr/>
            </a:pPr>
            <a:r>
              <a:rPr lang="ar-JO" sz="2800" b="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احترز من العقلية المتكبرة (ع ١٧)</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143813-BF22-407B-A713-9858E7ED50C1}"/>
              </a:ext>
            </a:extLst>
          </p:cNvPr>
          <p:cNvSpPr txBox="1"/>
          <p:nvPr/>
        </p:nvSpPr>
        <p:spPr>
          <a:xfrm>
            <a:off x="171450" y="2630890"/>
            <a:ext cx="8801099" cy="1384995"/>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أمثال 23: 4-5</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defTabSz="457200" fontAlgn="auto">
              <a:spcBef>
                <a:spcPts val="0"/>
              </a:spcBef>
              <a:spcAft>
                <a:spcPts val="0"/>
              </a:spcAft>
              <a:defRPr/>
            </a:pPr>
            <a:r>
              <a:rPr lang="ar-JO" sz="2800" b="0" dirty="0">
                <a:solidFill>
                  <a:prstClr val="white"/>
                </a:solidFill>
                <a:latin typeface="Times New Roman" panose="02020603050405020304" pitchFamily="18" charset="0"/>
                <a:ea typeface="+mn-ea"/>
                <a:cs typeface="Times New Roman" panose="02020603050405020304" pitchFamily="18" charset="0"/>
              </a:rPr>
              <a:t>4 لا تتعب لكي تصير غنياً، كف عن فطنتك 5 هل تطير عينيك نحوه وليس هو؟ لأنه إنما يصنع لنفسه أجنحة، كالنسر يطير نحو السماء.</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569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6902" y="774995"/>
            <a:ext cx="6690196" cy="5202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p>
        </p:txBody>
      </p:sp>
    </p:spTree>
    <p:extLst>
      <p:ext uri="{BB962C8B-B14F-4D97-AF65-F5344CB8AC3E}">
        <p14:creationId xmlns:p14="http://schemas.microsoft.com/office/powerpoint/2010/main" val="1944505018"/>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1A0D23-7716-5510-F343-4A1F789B4835}"/>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1C07A212-D42A-8096-131F-1609D7142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2B042474-154E-9EB3-7C97-465D18028D4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31BFBE-4671-C9DB-7477-E8ACC24B8AFD}"/>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ثق بحياة الله المستقبلية بدلاً من هذه الحياة (1 تي 6: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F12F0531-0EFC-58D6-F0F7-EF352F241858}"/>
              </a:ext>
            </a:extLst>
          </p:cNvPr>
          <p:cNvSpPr txBox="1"/>
          <p:nvPr/>
        </p:nvSpPr>
        <p:spPr>
          <a:xfrm>
            <a:off x="723899" y="1423908"/>
            <a:ext cx="7232477" cy="556434"/>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احترز من العقلية المتكبرة (ع ١٧)</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F97D5B7-1243-2529-09E2-92AD987C8BA8}"/>
              </a:ext>
            </a:extLst>
          </p:cNvPr>
          <p:cNvSpPr txBox="1"/>
          <p:nvPr/>
        </p:nvSpPr>
        <p:spPr>
          <a:xfrm>
            <a:off x="171450" y="2630890"/>
            <a:ext cx="8801099" cy="2246769"/>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متى 6: 19-21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lvl="0" algn="ctr" defTabSz="457200"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19 لا تكنزوا لكم كنوزاً على الأرض حيث يفسد السوس والصدأ، وحيث ينقب السارقون ويسرقون 20 بل اكنزوا لكم كنوزاً في السماء، حيث لا يفسد سوس ولا صدأ، وحيث لا ينقب سارقون ولا يسرقون 21 لأنه حيث يكون كنزك هناك يكون قلبك أيضاً.</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947844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AAE24C-1986-4004-BA0D-22A8FFE0D083}"/>
              </a:ext>
            </a:extLst>
          </p:cNvPr>
          <p:cNvSpPr/>
          <p:nvPr/>
        </p:nvSpPr>
        <p:spPr>
          <a:xfrm>
            <a:off x="0" y="0"/>
            <a:ext cx="9141714" cy="6858000"/>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B143813-BF22-407B-A713-9858E7ED50C1}"/>
              </a:ext>
            </a:extLst>
          </p:cNvPr>
          <p:cNvSpPr txBox="1"/>
          <p:nvPr/>
        </p:nvSpPr>
        <p:spPr>
          <a:xfrm>
            <a:off x="376237" y="763990"/>
            <a:ext cx="8391525" cy="1569660"/>
          </a:xfrm>
          <a:prstGeom prst="rect">
            <a:avLst/>
          </a:prstGeom>
          <a:noFill/>
        </p:spPr>
        <p:txBody>
          <a:bodyPr wrap="square">
            <a:spAutoFit/>
          </a:bodyPr>
          <a:lstStyle/>
          <a:p>
            <a:pPr algn="ctr" rtl="1"/>
            <a:r>
              <a:rPr lang="ar-SA" sz="3200" dirty="0">
                <a:latin typeface="Arial" panose="020B0604020202020204" pitchFamily="34" charset="0"/>
                <a:cs typeface="Arial" panose="020B0604020202020204" pitchFamily="34" charset="0"/>
              </a:rPr>
              <a:t>حج</a:t>
            </a:r>
            <a:r>
              <a:rPr lang="ar-JO" sz="3200" dirty="0">
                <a:latin typeface="Arial" panose="020B0604020202020204" pitchFamily="34" charset="0"/>
                <a:cs typeface="Arial" panose="020B0604020202020204" pitchFamily="34" charset="0"/>
              </a:rPr>
              <a:t>ي</a:t>
            </a:r>
            <a:r>
              <a:rPr lang="ar-SA" sz="3200" dirty="0">
                <a:latin typeface="Arial" panose="020B0604020202020204" pitchFamily="34" charset="0"/>
                <a:cs typeface="Arial" panose="020B0604020202020204" pitchFamily="34" charset="0"/>
              </a:rPr>
              <a:t> ٢ : ٨</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ل</a:t>
            </a:r>
            <a:r>
              <a:rPr lang="ar-JO" sz="3200" dirty="0">
                <a:latin typeface="Arial" panose="020B0604020202020204" pitchFamily="34" charset="0"/>
                <a:cs typeface="Arial" panose="020B0604020202020204" pitchFamily="34" charset="0"/>
              </a:rPr>
              <a:t>لي الفضة ولي الذهب يقول رب الجنود</a:t>
            </a:r>
            <a:r>
              <a:rPr lang="ar-SA" sz="3200"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D6C360CE-F62E-468A-AD7F-43F27F61D410}"/>
              </a:ext>
            </a:extLst>
          </p:cNvPr>
          <p:cNvSpPr txBox="1"/>
          <p:nvPr/>
        </p:nvSpPr>
        <p:spPr>
          <a:xfrm>
            <a:off x="376236" y="3311113"/>
            <a:ext cx="8391525" cy="2062103"/>
          </a:xfrm>
          <a:prstGeom prst="rect">
            <a:avLst/>
          </a:prstGeom>
          <a:noFill/>
        </p:spPr>
        <p:txBody>
          <a:bodyPr wrap="square">
            <a:spAutoFit/>
          </a:bodyPr>
          <a:lstStyle/>
          <a:p>
            <a:pPr algn="ctr" rtl="1"/>
            <a:r>
              <a:rPr lang="ar-SA" sz="3200" dirty="0">
                <a:latin typeface="Arial" panose="020B0604020202020204" pitchFamily="34" charset="0"/>
                <a:cs typeface="Arial" panose="020B0604020202020204" pitchFamily="34" charset="0"/>
              </a:rPr>
              <a:t>١ كورنثوس ٤ : ١-٢</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هكذا فليحسبنا الإنسان كخدام المسيح ووكلاء سرائر الله 2 ثم يسأل في الوكلاء لكي يوجد الإنسان أميناً.</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19218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054783-8455-905A-6EC8-11AC6B4DA0C3}"/>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60811F6B-B867-176D-ABCA-1CC5CCEEA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52BE32DA-A17B-B69A-6C35-CC045782369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87839B-AB89-16C9-EDA7-08466ADE662A}"/>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ثق بحياة الله المستقبلية بدلاً من هذه الحياة (1 تي 6: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C01CDCD6-9445-5681-5619-49633861954E}"/>
              </a:ext>
            </a:extLst>
          </p:cNvPr>
          <p:cNvSpPr txBox="1"/>
          <p:nvPr/>
        </p:nvSpPr>
        <p:spPr>
          <a:xfrm>
            <a:off x="723899" y="1423908"/>
            <a:ext cx="7620001" cy="556434"/>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احترز من العقلية المتكبرة (ع ١٧)</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003C96D-0AF1-BEAA-B58A-D4BDBEE0DA65}"/>
              </a:ext>
            </a:extLst>
          </p:cNvPr>
          <p:cNvSpPr txBox="1"/>
          <p:nvPr/>
        </p:nvSpPr>
        <p:spPr>
          <a:xfrm>
            <a:off x="723899" y="2189401"/>
            <a:ext cx="7620001"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طور عقلية استثمارات أبدية (ع 18-19)</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TextBox 2">
            <a:extLst>
              <a:ext uri="{FF2B5EF4-FFF2-40B4-BE49-F238E27FC236}">
                <a16:creationId xmlns:a16="http://schemas.microsoft.com/office/drawing/2014/main" id="{32124190-CE8F-58DB-3AB5-330BDD3477B4}"/>
              </a:ext>
            </a:extLst>
          </p:cNvPr>
          <p:cNvSpPr txBox="1"/>
          <p:nvPr/>
        </p:nvSpPr>
        <p:spPr>
          <a:xfrm>
            <a:off x="723899" y="3167839"/>
            <a:ext cx="2124075"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افعل الخير</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48C9CD8-96EE-2030-114A-700AB5BFCA28}"/>
              </a:ext>
            </a:extLst>
          </p:cNvPr>
          <p:cNvSpPr txBox="1"/>
          <p:nvPr/>
        </p:nvSpPr>
        <p:spPr>
          <a:xfrm>
            <a:off x="2586038" y="4120501"/>
            <a:ext cx="3267075"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غني في أعمال صالحة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6B9C3210-9925-3667-B39C-0A87BBC54A22}"/>
              </a:ext>
            </a:extLst>
          </p:cNvPr>
          <p:cNvSpPr txBox="1"/>
          <p:nvPr/>
        </p:nvSpPr>
        <p:spPr>
          <a:xfrm>
            <a:off x="4219576" y="5056881"/>
            <a:ext cx="4752974"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كريم ومستعد</a:t>
            </a:r>
            <a:r>
              <a:rPr kumimoji="0" lang="ar-JO" sz="28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للمشاركة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6288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06A85B-DDDC-6949-A348-4CD6C1A54B55}"/>
              </a:ext>
            </a:extLst>
          </p:cNvPr>
          <p:cNvSpPr txBox="1"/>
          <p:nvPr/>
        </p:nvSpPr>
        <p:spPr>
          <a:xfrm>
            <a:off x="0" y="6165304"/>
            <a:ext cx="9141714" cy="678327"/>
          </a:xfrm>
          <a:prstGeom prst="rect">
            <a:avLst/>
          </a:prstGeom>
          <a:solidFill>
            <a:srgbClr val="3E250F"/>
          </a:solidFill>
        </p:spPr>
        <p:txBody>
          <a:bodyPr wrap="square" anchor="ctr">
            <a:spAutoFit/>
          </a:bodyPr>
          <a:lstStyle/>
          <a:p>
            <a:pPr marR="0" lvl="0" algn="ctr" defTabSz="457200" rtl="0" eaLnBrk="1" fontAlgn="auto" latinLnBrk="0" hangingPunct="1">
              <a:lnSpc>
                <a:spcPct val="115000"/>
              </a:lnSpc>
              <a:spcBef>
                <a:spcPts val="1200"/>
              </a:spcBef>
              <a:spcAft>
                <a:spcPts val="0"/>
              </a:spcAft>
              <a:buClrTx/>
              <a:buSzTx/>
              <a:tabLst/>
              <a:defRPr/>
            </a:pPr>
            <a:r>
              <a:rPr kumimoji="0" lang="ar-JO" sz="3600" u="none" strike="noStrike" kern="1200" cap="none" spc="0" normalizeH="0" baseline="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Arial" panose="020B0604020202020204" pitchFamily="34" charset="0"/>
              </a:rPr>
              <a:t>دروس من الغني الغبي</a:t>
            </a:r>
            <a:endParaRPr kumimoji="0" lang="en-US" sz="3600" i="0" u="none" strike="noStrike" kern="1200" cap="none" spc="0" normalizeH="0" baseline="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ثق بحياة الله المستقبلية بدلاً من هذه الحياة (1 تي 6: 17-19).</a:t>
            </a:r>
          </a:p>
        </p:txBody>
      </p:sp>
      <p:sp>
        <p:nvSpPr>
          <p:cNvPr id="8" name="TextBox 7">
            <a:extLst>
              <a:ext uri="{FF2B5EF4-FFF2-40B4-BE49-F238E27FC236}">
                <a16:creationId xmlns:a16="http://schemas.microsoft.com/office/drawing/2014/main" id="{90CB4BCC-AA08-43C2-8195-2564518AD503}"/>
              </a:ext>
            </a:extLst>
          </p:cNvPr>
          <p:cNvSpPr txBox="1"/>
          <p:nvPr/>
        </p:nvSpPr>
        <p:spPr>
          <a:xfrm>
            <a:off x="171449" y="1343495"/>
            <a:ext cx="8801099" cy="547650"/>
          </a:xfrm>
          <a:prstGeom prst="rect">
            <a:avLst/>
          </a:prstGeom>
          <a:solidFill>
            <a:schemeClr val="bg1"/>
          </a:solidFill>
        </p:spPr>
        <p:txBody>
          <a:bodyPr wrap="square">
            <a:spAutoFit/>
          </a:bodyPr>
          <a:lstStyle/>
          <a:p>
            <a:pPr lvl="0" algn="r" defTabSz="457200" fontAlgn="auto">
              <a:lnSpc>
                <a:spcPct val="115000"/>
              </a:lnSpc>
              <a:spcBef>
                <a:spcPts val="1200"/>
              </a:spcBef>
              <a:spcAft>
                <a:spcPts val="0"/>
              </a:spcAft>
              <a:defRPr/>
            </a:pPr>
            <a:r>
              <a:rPr lang="ar-JO" sz="2800" dirty="0">
                <a:solidFill>
                  <a:prstClr val="black"/>
                </a:solidFill>
                <a:latin typeface="Arial" panose="020B0604020202020204" pitchFamily="34" charset="0"/>
                <a:ea typeface="Times New Roman" panose="02020603050405020304" pitchFamily="18" charset="0"/>
                <a:cs typeface="Arial" panose="020B0604020202020204" pitchFamily="34" charset="0"/>
              </a:rPr>
              <a:t>كن صادقًا مع إعلان الله بدلاً من قيم العالم (1 تيم 6: 20-21)</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25876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Bank Office Security Guard">
            <a:extLst>
              <a:ext uri="{FF2B5EF4-FFF2-40B4-BE49-F238E27FC236}">
                <a16:creationId xmlns:a16="http://schemas.microsoft.com/office/drawing/2014/main" id="{154235D4-8380-4804-8756-4F07597080B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3BE45D-74B6-4503-9249-54822578152D}"/>
              </a:ext>
            </a:extLst>
          </p:cNvPr>
          <p:cNvSpPr txBox="1"/>
          <p:nvPr/>
        </p:nvSpPr>
        <p:spPr>
          <a:xfrm>
            <a:off x="5054942" y="434459"/>
            <a:ext cx="3181350"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احفظ الوديعة</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59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The Swerve : NPR">
            <a:extLst>
              <a:ext uri="{FF2B5EF4-FFF2-40B4-BE49-F238E27FC236}">
                <a16:creationId xmlns:a16="http://schemas.microsoft.com/office/drawing/2014/main" id="{037E44AB-0411-4D2B-8F73-F961F6EE75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571500"/>
            <a:ext cx="3810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0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251520" y="457200"/>
            <a:ext cx="8674993"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تأثيرات التعاليم الكاذبة</a:t>
            </a:r>
            <a:endParaRPr lang="en-US" sz="4000" b="1" dirty="0">
              <a:latin typeface="Arial" panose="020B0604020202020204" pitchFamily="34" charset="0"/>
              <a:ea typeface="ＭＳ Ｐゴシック" charset="0"/>
              <a:cs typeface="Arial" panose="020B0604020202020204" pitchFamily="34" charset="0"/>
            </a:endParaRPr>
          </a:p>
        </p:txBody>
      </p:sp>
      <p:sp>
        <p:nvSpPr>
          <p:cNvPr id="390146" name="Rectangle 3"/>
          <p:cNvSpPr>
            <a:spLocks noGrp="1" noChangeArrowheads="1"/>
          </p:cNvSpPr>
          <p:nvPr>
            <p:ph type="body" idx="1"/>
          </p:nvPr>
        </p:nvSpPr>
        <p:spPr>
          <a:xfrm>
            <a:off x="685800" y="1981200"/>
            <a:ext cx="8062664" cy="4114800"/>
          </a:xfrm>
        </p:spPr>
        <p:txBody>
          <a:bodyPr/>
          <a:lstStyle/>
          <a:p>
            <a:pPr marL="692150" indent="-692150" algn="r" rtl="1" eaLnBrk="1" hangingPunct="1">
              <a:lnSpc>
                <a:spcPct val="90000"/>
              </a:lnSpc>
              <a:buFont typeface="Wingdings 2" charset="0"/>
              <a:buChar char="Ò"/>
            </a:pPr>
            <a:r>
              <a:rPr lang="ar-JO" dirty="0">
                <a:ea typeface="ＭＳ Ｐゴシック" charset="0"/>
                <a:cs typeface="Arial" panose="020B0604020202020204" pitchFamily="34" charset="0"/>
              </a:rPr>
              <a:t>الترويج </a:t>
            </a:r>
            <a:r>
              <a:rPr lang="ar-JO" dirty="0">
                <a:solidFill>
                  <a:srgbClr val="0066FF"/>
                </a:solidFill>
                <a:ea typeface="ＭＳ Ｐゴシック" charset="0"/>
                <a:cs typeface="Arial" panose="020B0604020202020204" pitchFamily="34" charset="0"/>
              </a:rPr>
              <a:t>للخلافات والمناقشات غير المثمرة </a:t>
            </a:r>
            <a:r>
              <a:rPr lang="ar-JO" dirty="0">
                <a:ea typeface="ＭＳ Ｐゴシック" charset="0"/>
                <a:cs typeface="Arial" panose="020B0604020202020204" pitchFamily="34" charset="0"/>
              </a:rPr>
              <a:t>بدلاً من عمل الله (4:1-6).</a:t>
            </a:r>
            <a:endParaRPr lang="en-GB" dirty="0">
              <a:ea typeface="ＭＳ Ｐゴシック" charset="0"/>
              <a:cs typeface="Arial" panose="020B0604020202020204" pitchFamily="34" charset="0"/>
            </a:endParaRPr>
          </a:p>
          <a:p>
            <a:pPr marL="692150" indent="-692150" algn="r" rtl="1" eaLnBrk="1" hangingPunct="1">
              <a:lnSpc>
                <a:spcPct val="90000"/>
              </a:lnSpc>
              <a:buFont typeface="Wingdings 2" charset="0"/>
              <a:buChar char="Ò"/>
            </a:pPr>
            <a:r>
              <a:rPr lang="ar-JO" dirty="0">
                <a:ea typeface="ＭＳ Ｐゴシック" charset="0"/>
                <a:cs typeface="Arial" panose="020B0604020202020204" pitchFamily="34" charset="0"/>
              </a:rPr>
              <a:t>ينتج عنه </a:t>
            </a:r>
            <a:r>
              <a:rPr lang="ar-JO" dirty="0">
                <a:solidFill>
                  <a:srgbClr val="0066FF"/>
                </a:solidFill>
                <a:ea typeface="ＭＳ Ｐゴシック" charset="0"/>
                <a:cs typeface="Arial" panose="020B0604020202020204" pitchFamily="34" charset="0"/>
              </a:rPr>
              <a:t>حسد وخصام وكلام خبيث وظنون شريرة واحتكاك دائم </a:t>
            </a:r>
            <a:r>
              <a:rPr lang="ar-JO" dirty="0">
                <a:ea typeface="ＭＳ Ｐゴシック" charset="0"/>
                <a:cs typeface="Arial" panose="020B0604020202020204" pitchFamily="34" charset="0"/>
              </a:rPr>
              <a:t>(6: 4-5).</a:t>
            </a:r>
            <a:endParaRPr lang="en-GB" dirty="0">
              <a:ea typeface="ＭＳ Ｐゴシック" charset="0"/>
              <a:cs typeface="Arial" panose="020B0604020202020204" pitchFamily="34" charset="0"/>
            </a:endParaRPr>
          </a:p>
          <a:p>
            <a:pPr marL="692150" indent="-692150" algn="r" rtl="1" eaLnBrk="1" hangingPunct="1">
              <a:lnSpc>
                <a:spcPct val="90000"/>
              </a:lnSpc>
              <a:buFont typeface="Wingdings 2" charset="0"/>
              <a:buChar char="Ò"/>
            </a:pPr>
            <a:r>
              <a:rPr lang="ar-JO" dirty="0">
                <a:solidFill>
                  <a:srgbClr val="0066FF"/>
                </a:solidFill>
                <a:ea typeface="ＭＳ Ｐゴシック" charset="0"/>
                <a:cs typeface="Arial" panose="020B0604020202020204" pitchFamily="34" charset="0"/>
              </a:rPr>
              <a:t>يبتعد</a:t>
            </a:r>
            <a:r>
              <a:rPr lang="ar-JO" dirty="0">
                <a:ea typeface="ＭＳ Ｐゴシック" charset="0"/>
                <a:cs typeface="Arial" panose="020B0604020202020204" pitchFamily="34" charset="0"/>
              </a:rPr>
              <a:t> الناس عن الإيمان (6: 21).</a:t>
            </a:r>
            <a:endParaRPr lang="en-US" dirty="0">
              <a:ea typeface="ＭＳ Ｐゴシック" charset="0"/>
              <a:cs typeface="Arial" panose="020B0604020202020204" pitchFamily="34" charset="0"/>
            </a:endParaRPr>
          </a:p>
        </p:txBody>
      </p:sp>
      <p:pic>
        <p:nvPicPr>
          <p:cNvPr id="390147" name="Picture 4" descr="BD05369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159375"/>
            <a:ext cx="1900238" cy="169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sz="5000" b="1" dirty="0">
                <a:latin typeface="Arial" panose="020B0604020202020204" pitchFamily="34" charset="0"/>
                <a:ea typeface="ＭＳ Ｐゴシック" charset="0"/>
                <a:cs typeface="Arial" panose="020B0604020202020204" pitchFamily="34" charset="0"/>
              </a:rPr>
              <a:t>$$ </a:t>
            </a:r>
            <a:r>
              <a:rPr lang="ar-JO" sz="5000" b="1" dirty="0">
                <a:latin typeface="Arial" panose="020B0604020202020204" pitchFamily="34" charset="0"/>
                <a:ea typeface="ＭＳ Ｐゴシック" charset="0"/>
                <a:cs typeface="Arial" panose="020B0604020202020204" pitchFamily="34" charset="0"/>
              </a:rPr>
              <a:t>المال</a:t>
            </a:r>
            <a:r>
              <a:rPr lang="en-US" sz="5000" b="1" dirty="0">
                <a:latin typeface="Arial" panose="020B0604020202020204" pitchFamily="34" charset="0"/>
                <a:ea typeface="ＭＳ Ｐゴシック" charset="0"/>
                <a:cs typeface="Arial" panose="020B0604020202020204" pitchFamily="34" charset="0"/>
              </a:rPr>
              <a:t> $$</a:t>
            </a:r>
          </a:p>
        </p:txBody>
      </p:sp>
      <p:sp>
        <p:nvSpPr>
          <p:cNvPr id="393218" name="Rectangle 3"/>
          <p:cNvSpPr>
            <a:spLocks noGrp="1" noChangeArrowheads="1"/>
          </p:cNvSpPr>
          <p:nvPr>
            <p:ph type="body" idx="1"/>
          </p:nvPr>
        </p:nvSpPr>
        <p:spPr/>
        <p:txBody>
          <a:bodyPr/>
          <a:lstStyle/>
          <a:p>
            <a:pPr algn="r" rtl="1" eaLnBrk="1" hangingPunct="1"/>
            <a:r>
              <a:rPr lang="ar-JO" altLang="ja-JP" dirty="0">
                <a:ea typeface="ＭＳ Ｐゴシック" charset="0"/>
                <a:cs typeface="Arial" panose="020B0604020202020204" pitchFamily="34" charset="0"/>
              </a:rPr>
              <a:t>من التعاليم الباطلة: الناس الذين سُلبوا الحق يظنون أن </a:t>
            </a:r>
            <a:r>
              <a:rPr lang="ar-JO" altLang="ja-JP" dirty="0">
                <a:solidFill>
                  <a:srgbClr val="FF0000"/>
                </a:solidFill>
                <a:ea typeface="ＭＳ Ｐゴシック" charset="0"/>
                <a:cs typeface="Arial" panose="020B0604020202020204" pitchFamily="34" charset="0"/>
              </a:rPr>
              <a:t>التقوى وسيلة لكسب المال</a:t>
            </a:r>
            <a:r>
              <a:rPr lang="ar-JO" altLang="ja-JP" dirty="0">
                <a:ea typeface="ＭＳ Ｐゴシック" charset="0"/>
                <a:cs typeface="Arial" panose="020B0604020202020204" pitchFamily="34" charset="0"/>
              </a:rPr>
              <a:t> (6: 5).</a:t>
            </a:r>
            <a:endParaRPr lang="en-US" altLang="ja-JP"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كانوا </a:t>
            </a:r>
            <a:r>
              <a:rPr lang="ar-JO" dirty="0">
                <a:solidFill>
                  <a:srgbClr val="FF0000"/>
                </a:solidFill>
                <a:ea typeface="ＭＳ Ｐゴシック" charset="0"/>
                <a:cs typeface="Arial" panose="020B0604020202020204" pitchFamily="34" charset="0"/>
              </a:rPr>
              <a:t>يستغلون</a:t>
            </a:r>
            <a:r>
              <a:rPr lang="ar-JO" dirty="0">
                <a:ea typeface="ＭＳ Ｐゴシック" charset="0"/>
                <a:cs typeface="Arial" panose="020B0604020202020204" pitchFamily="34" charset="0"/>
              </a:rPr>
              <a:t> الكنيسة</a:t>
            </a:r>
            <a:endParaRPr lang="en-US" dirty="0">
              <a:ea typeface="ＭＳ Ｐゴシック" charset="0"/>
              <a:cs typeface="Arial" panose="020B0604020202020204" pitchFamily="34" charset="0"/>
            </a:endParaRPr>
          </a:p>
          <a:p>
            <a:pPr eaLnBrk="1" hangingPunct="1">
              <a:buFontTx/>
              <a:buNone/>
            </a:pPr>
            <a:endParaRPr lang="en-US" dirty="0">
              <a:ea typeface="ＭＳ Ｐゴシック" charset="0"/>
              <a:cs typeface="Arial" panose="020B0604020202020204" pitchFamily="34" charset="0"/>
            </a:endParaRPr>
          </a:p>
        </p:txBody>
      </p:sp>
      <p:pic>
        <p:nvPicPr>
          <p:cNvPr id="393219" name="Picture 4" descr="BS0205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4114800"/>
            <a:ext cx="1762125" cy="239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 Peter 2 But there were false prophets also among the people, even as there shall be false teachers among you, who privily shall bring in damnable heresies, even denying the Lord that bought them, and bring upon themselves swift destruction.&#10;Matthew...">
            <a:extLst>
              <a:ext uri="{FF2B5EF4-FFF2-40B4-BE49-F238E27FC236}">
                <a16:creationId xmlns:a16="http://schemas.microsoft.com/office/drawing/2014/main" id="{99E6ED73-70D7-EB4B-899F-6F7A57FD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6881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99392"/>
            <a:ext cx="9144000" cy="1460789"/>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يجب الإخبار بالإنجيل</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وليس بيعه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510856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solidFill>
            <a:schemeClr val="tx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p>
        </p:txBody>
      </p:sp>
      <p:pic>
        <p:nvPicPr>
          <p:cNvPr id="3" name="Picture 2">
            <a:extLst>
              <a:ext uri="{FF2B5EF4-FFF2-40B4-BE49-F238E27FC236}">
                <a16:creationId xmlns:a16="http://schemas.microsoft.com/office/drawing/2014/main" id="{981929D4-5F89-9E94-6A65-2F06A3CE8970}"/>
              </a:ext>
            </a:extLst>
          </p:cNvPr>
          <p:cNvPicPr>
            <a:picLocks noChangeAspect="1"/>
          </p:cNvPicPr>
          <p:nvPr/>
        </p:nvPicPr>
        <p:blipFill>
          <a:blip r:embed="rId3"/>
          <a:stretch>
            <a:fillRect/>
          </a:stretch>
        </p:blipFill>
        <p:spPr>
          <a:xfrm>
            <a:off x="1115616" y="980728"/>
            <a:ext cx="6642232" cy="4677239"/>
          </a:xfrm>
          <a:prstGeom prst="rect">
            <a:avLst/>
          </a:prstGeom>
        </p:spPr>
      </p:pic>
    </p:spTree>
    <p:extLst>
      <p:ext uri="{BB962C8B-B14F-4D97-AF65-F5344CB8AC3E}">
        <p14:creationId xmlns:p14="http://schemas.microsoft.com/office/powerpoint/2010/main" val="135122295"/>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التقوى مع القناعة</a:t>
            </a:r>
            <a:endParaRPr lang="en-US" b="1" dirty="0">
              <a:latin typeface="Arial" panose="020B0604020202020204" pitchFamily="34" charset="0"/>
              <a:ea typeface="ＭＳ Ｐゴシック" charset="0"/>
              <a:cs typeface="Arial" panose="020B0604020202020204" pitchFamily="34" charset="0"/>
            </a:endParaRPr>
          </a:p>
        </p:txBody>
      </p:sp>
      <p:sp>
        <p:nvSpPr>
          <p:cNvPr id="394242" name="Rectangle 3"/>
          <p:cNvSpPr>
            <a:spLocks noGrp="1" noChangeArrowheads="1"/>
          </p:cNvSpPr>
          <p:nvPr>
            <p:ph type="body" idx="1"/>
          </p:nvPr>
        </p:nvSpPr>
        <p:spPr>
          <a:xfrm>
            <a:off x="182562" y="1981200"/>
            <a:ext cx="8428038" cy="4114800"/>
          </a:xfrm>
        </p:spPr>
        <p:txBody>
          <a:bodyPr/>
          <a:lstStyle/>
          <a:p>
            <a:pPr algn="r" rtl="1" eaLnBrk="1" hangingPunct="1"/>
            <a:r>
              <a:rPr lang="ar-JO" dirty="0">
                <a:ea typeface="ＭＳ Ｐゴシック" charset="0"/>
                <a:cs typeface="Arial" panose="020B0604020202020204" pitchFamily="34" charset="0"/>
              </a:rPr>
              <a:t>يتم </a:t>
            </a:r>
            <a:r>
              <a:rPr lang="ar-JO" dirty="0">
                <a:solidFill>
                  <a:srgbClr val="FF0000"/>
                </a:solidFill>
                <a:ea typeface="ＭＳ Ｐゴシック" charset="0"/>
                <a:cs typeface="Arial" panose="020B0604020202020204" pitchFamily="34" charset="0"/>
              </a:rPr>
              <a:t>تحذير</a:t>
            </a:r>
            <a:r>
              <a:rPr lang="ar-JO" dirty="0">
                <a:ea typeface="ＭＳ Ｐゴシック" charset="0"/>
                <a:cs typeface="Arial" panose="020B0604020202020204" pitchFamily="34" charset="0"/>
              </a:rPr>
              <a:t> المعلمين الكذبة الذين يستخدمون التقوى كوسيلة لتحقيق مكاسب مالية (6: 5).</a:t>
            </a:r>
            <a:endParaRPr lang="en-US" dirty="0">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محبة المال </a:t>
            </a:r>
            <a:r>
              <a:rPr lang="ar-JO" dirty="0">
                <a:solidFill>
                  <a:srgbClr val="FF0000"/>
                </a:solidFill>
                <a:ea typeface="ＭＳ Ｐゴシック" charset="0"/>
                <a:cs typeface="Arial" panose="020B0604020202020204" pitchFamily="34" charset="0"/>
              </a:rPr>
              <a:t>أصل كل الشرور </a:t>
            </a:r>
            <a:r>
              <a:rPr lang="ar-JO" dirty="0">
                <a:ea typeface="ＭＳ Ｐゴシック" charset="0"/>
                <a:cs typeface="Arial" panose="020B0604020202020204" pitchFamily="34" charset="0"/>
              </a:rPr>
              <a:t>(6: 10)</a:t>
            </a:r>
            <a:r>
              <a:rPr lang="en-US" dirty="0">
                <a:ea typeface="ＭＳ Ｐゴシック" charset="0"/>
                <a:cs typeface="Arial" panose="020B0604020202020204" pitchFamily="34" charset="0"/>
              </a:rPr>
              <a:t> </a:t>
            </a:r>
          </a:p>
          <a:p>
            <a:pPr lvl="1" algn="r" rtl="1" eaLnBrk="1" hangingPunct="1"/>
            <a:r>
              <a:rPr lang="ar-JO" dirty="0">
                <a:ea typeface="ＭＳ Ｐゴシック" charset="0"/>
                <a:cs typeface="Arial" panose="020B0604020202020204" pitchFamily="34" charset="0"/>
              </a:rPr>
              <a:t>الذين يريدون أن يصيروا أغنياء فيقعون في </a:t>
            </a:r>
            <a:r>
              <a:rPr lang="ar-JO" dirty="0">
                <a:solidFill>
                  <a:srgbClr val="FF0000"/>
                </a:solidFill>
                <a:ea typeface="ＭＳ Ｐゴシック" charset="0"/>
                <a:cs typeface="Arial" panose="020B0604020202020204" pitchFamily="34" charset="0"/>
              </a:rPr>
              <a:t>تجربة</a:t>
            </a:r>
            <a:r>
              <a:rPr lang="ar-JO" dirty="0">
                <a:ea typeface="ＭＳ Ｐゴシック" charset="0"/>
                <a:cs typeface="Arial" panose="020B0604020202020204" pitchFamily="34" charset="0"/>
              </a:rPr>
              <a:t> و</a:t>
            </a:r>
            <a:r>
              <a:rPr lang="ar-JO" dirty="0">
                <a:solidFill>
                  <a:srgbClr val="FF0000"/>
                </a:solidFill>
                <a:ea typeface="ＭＳ Ｐゴシック" charset="0"/>
                <a:cs typeface="Arial" panose="020B0604020202020204" pitchFamily="34" charset="0"/>
              </a:rPr>
              <a:t>فخ </a:t>
            </a:r>
            <a:r>
              <a:rPr lang="ar-JO" dirty="0">
                <a:ea typeface="ＭＳ Ｐゴシック" charset="0"/>
                <a:cs typeface="Arial" panose="020B0604020202020204" pitchFamily="34" charset="0"/>
              </a:rPr>
              <a:t>(6: 9)</a:t>
            </a:r>
            <a:endParaRPr lang="en-US" dirty="0">
              <a:ea typeface="ＭＳ Ｐゴシック" charset="0"/>
              <a:cs typeface="Arial" panose="020B0604020202020204" pitchFamily="34" charset="0"/>
            </a:endParaRPr>
          </a:p>
          <a:p>
            <a:pPr eaLnBrk="1" hangingPunct="1"/>
            <a:endParaRPr lang="en-US" dirty="0">
              <a:ea typeface="ＭＳ Ｐゴシック" charset="0"/>
              <a:cs typeface="Arial" panose="020B0604020202020204" pitchFamily="34" charset="0"/>
            </a:endParaRPr>
          </a:p>
        </p:txBody>
      </p:sp>
      <p:pic>
        <p:nvPicPr>
          <p:cNvPr id="394243" name="Picture 4" descr="PE0202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4876800"/>
            <a:ext cx="2103438"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التقوى مع القناعة</a:t>
            </a:r>
            <a:endParaRPr lang="en-US" b="1" dirty="0">
              <a:latin typeface="Arial" panose="020B0604020202020204" pitchFamily="34" charset="0"/>
              <a:ea typeface="ＭＳ Ｐゴシック" charset="0"/>
              <a:cs typeface="Arial" panose="020B0604020202020204" pitchFamily="34" charset="0"/>
            </a:endParaRPr>
          </a:p>
        </p:txBody>
      </p:sp>
      <p:sp>
        <p:nvSpPr>
          <p:cNvPr id="395266" name="Rectangle 3"/>
          <p:cNvSpPr>
            <a:spLocks noGrp="1" noChangeArrowheads="1"/>
          </p:cNvSpPr>
          <p:nvPr>
            <p:ph type="body" idx="1"/>
          </p:nvPr>
        </p:nvSpPr>
        <p:spPr>
          <a:xfrm>
            <a:off x="685800" y="1981200"/>
            <a:ext cx="7391400" cy="4114800"/>
          </a:xfrm>
        </p:spPr>
        <p:txBody>
          <a:bodyPr/>
          <a:lstStyle/>
          <a:p>
            <a:pPr algn="r" rtl="1" eaLnBrk="1" hangingPunct="1"/>
            <a:r>
              <a:rPr lang="ar-JO" altLang="ja-JP" dirty="0">
                <a:ea typeface="ＭＳ Ｐゴシック" charset="0"/>
                <a:cs typeface="Arial" panose="020B0604020202020204" pitchFamily="34" charset="0"/>
              </a:rPr>
              <a:t>مثال أيوب (أيوب 1: 21)</a:t>
            </a:r>
            <a:endParaRPr lang="en-US" altLang="ja-JP" dirty="0">
              <a:ea typeface="ＭＳ Ｐゴシック" charset="0"/>
              <a:cs typeface="Arial" panose="020B0604020202020204" pitchFamily="34" charset="0"/>
            </a:endParaRPr>
          </a:p>
          <a:p>
            <a:pPr eaLnBrk="1" hangingPunct="1">
              <a:buFontTx/>
              <a:buNone/>
            </a:pPr>
            <a:endParaRPr lang="en-US" dirty="0">
              <a:ea typeface="ＭＳ Ｐゴシック" charset="0"/>
              <a:cs typeface="Arial" panose="020B0604020202020204" pitchFamily="34" charset="0"/>
            </a:endParaRPr>
          </a:p>
          <a:p>
            <a:pPr algn="ctr" eaLnBrk="1" hangingPunct="1">
              <a:buFontTx/>
              <a:buNone/>
            </a:pPr>
            <a:r>
              <a:rPr lang="ar-JO" altLang="ja-JP" dirty="0">
                <a:solidFill>
                  <a:srgbClr val="FF3300"/>
                </a:solidFill>
                <a:ea typeface="ＭＳ Ｐゴシック" charset="0"/>
                <a:cs typeface="Arial" panose="020B0604020202020204" pitchFamily="34" charset="0"/>
              </a:rPr>
              <a:t>لأننا لم ندخل العالم بشيء، وواضح أننا لا نقدر أن نخرج منه بشيء.</a:t>
            </a:r>
          </a:p>
          <a:p>
            <a:pPr algn="ctr" eaLnBrk="1" hangingPunct="1">
              <a:buFontTx/>
              <a:buNone/>
            </a:pPr>
            <a:r>
              <a:rPr lang="en-US" dirty="0">
                <a:solidFill>
                  <a:srgbClr val="FF3300"/>
                </a:solidFill>
                <a:ea typeface="ＭＳ Ｐゴシック" charset="0"/>
                <a:cs typeface="Arial" panose="020B0604020202020204" pitchFamily="34" charset="0"/>
              </a:rPr>
              <a:t>(</a:t>
            </a:r>
            <a:r>
              <a:rPr lang="ar-JO" dirty="0">
                <a:solidFill>
                  <a:srgbClr val="FF3300"/>
                </a:solidFill>
                <a:ea typeface="ＭＳ Ｐゴシック" charset="0"/>
                <a:cs typeface="Arial" panose="020B0604020202020204" pitchFamily="34" charset="0"/>
              </a:rPr>
              <a:t>1 تي 6: 7</a:t>
            </a:r>
            <a:r>
              <a:rPr lang="en-US" dirty="0">
                <a:solidFill>
                  <a:srgbClr val="FF3300"/>
                </a:solidFill>
                <a:ea typeface="ＭＳ Ｐゴシック" charset="0"/>
                <a:cs typeface="Arial" panose="020B0604020202020204" pitchFamily="34" charset="0"/>
              </a:rPr>
              <a:t>)</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Scripture</a:t>
            </a: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 (6: </a:t>
            </a:r>
            <a:r>
              <a:rPr lang="en-US" sz="3200" dirty="0">
                <a:effectLst>
                  <a:glow rad="127000">
                    <a:schemeClr val="tx1"/>
                  </a:glow>
                </a:effectLst>
                <a:ea typeface="ＭＳ Ｐゴシック" charset="0"/>
                <a:cs typeface="ＭＳ Ｐゴシック" charset="0"/>
              </a:rPr>
              <a:t>NLT</a:t>
            </a:r>
            <a:r>
              <a:rPr lang="en-US" sz="3600" dirty="0">
                <a:effectLst>
                  <a:glow rad="127000">
                    <a:schemeClr val="tx1"/>
                  </a:glow>
                </a:effectLst>
                <a:ea typeface="ＭＳ Ｐゴシック" charset="0"/>
                <a:cs typeface="ＭＳ Ｐゴシック" charset="0"/>
              </a:rPr>
              <a:t>).</a:t>
            </a:r>
          </a:p>
        </p:txBody>
      </p:sp>
      <p:pic>
        <p:nvPicPr>
          <p:cNvPr id="25602" name="Picture 2" descr="https://i.pinimg.com/originals/bb/e1/03/bbe1036c6cd28e9ebca9888034a251ec.jpg">
            <a:extLst>
              <a:ext uri="{FF2B5EF4-FFF2-40B4-BE49-F238E27FC236}">
                <a16:creationId xmlns:a16="http://schemas.microsoft.com/office/drawing/2014/main" id="{B49A897F-9960-4348-952F-1EE28E85F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EA25C2-BEB9-5B46-BBB5-D2E12C613D19}"/>
              </a:ext>
            </a:extLst>
          </p:cNvPr>
          <p:cNvPicPr>
            <a:picLocks noChangeAspect="1"/>
          </p:cNvPicPr>
          <p:nvPr/>
        </p:nvPicPr>
        <p:blipFill>
          <a:blip r:embed="rId4"/>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F53B5076-747B-EA8D-A3CC-7FDD4B0681A5}"/>
              </a:ext>
            </a:extLst>
          </p:cNvPr>
          <p:cNvSpPr txBox="1">
            <a:spLocks noChangeArrowheads="1"/>
          </p:cNvSpPr>
          <p:nvPr/>
        </p:nvSpPr>
        <p:spPr bwMode="auto">
          <a:xfrm>
            <a:off x="0" y="-4877"/>
            <a:ext cx="9144000" cy="23537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kern="0" dirty="0">
                <a:effectLst>
                  <a:glow rad="127000">
                    <a:schemeClr val="tx1"/>
                  </a:glow>
                </a:effectLst>
                <a:latin typeface="Arial" panose="020B0604020202020204" pitchFamily="34" charset="0"/>
                <a:ea typeface="ＭＳ Ｐゴシック" charset="0"/>
                <a:cs typeface="Arial" panose="020B0604020202020204" pitchFamily="34" charset="0"/>
              </a:rPr>
              <a:t>أنت لست غنياً</a:t>
            </a:r>
          </a:p>
          <a:p>
            <a:pPr>
              <a:defRPr/>
            </a:pPr>
            <a:r>
              <a:rPr lang="ar-JO" sz="3600" kern="0" dirty="0">
                <a:effectLst>
                  <a:glow rad="127000">
                    <a:schemeClr val="tx1"/>
                  </a:glow>
                </a:effectLst>
                <a:latin typeface="Arial" panose="020B0604020202020204" pitchFamily="34" charset="0"/>
                <a:ea typeface="ＭＳ Ｐゴシック" charset="0"/>
                <a:cs typeface="Arial" panose="020B0604020202020204" pitchFamily="34" charset="0"/>
              </a:rPr>
              <a:t>حتى تمتلك شيئاً</a:t>
            </a:r>
          </a:p>
          <a:p>
            <a:pPr>
              <a:defRPr/>
            </a:pPr>
            <a:r>
              <a:rPr lang="ar-JO" sz="3600" kern="0" dirty="0">
                <a:effectLst>
                  <a:glow rad="127000">
                    <a:schemeClr val="tx1"/>
                  </a:glow>
                </a:effectLst>
                <a:latin typeface="Arial" panose="020B0604020202020204" pitchFamily="34" charset="0"/>
                <a:ea typeface="ＭＳ Ｐゴシック" charset="0"/>
                <a:cs typeface="Arial" panose="020B0604020202020204" pitchFamily="34" charset="0"/>
              </a:rPr>
              <a:t>لا يستطيع المال شراؤه</a:t>
            </a:r>
            <a:endParaRPr lang="en-US" sz="3600"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2800" kern="0" dirty="0">
                <a:effectLst>
                  <a:glow rad="127000">
                    <a:schemeClr val="tx1"/>
                  </a:glow>
                </a:effectLst>
                <a:latin typeface="Arial" panose="020B0604020202020204" pitchFamily="34" charset="0"/>
                <a:ea typeface="ＭＳ Ｐゴシック" charset="0"/>
                <a:cs typeface="Arial" panose="020B0604020202020204" pitchFamily="34" charset="0"/>
              </a:rPr>
              <a:t> غارث بروكس</a:t>
            </a:r>
            <a:r>
              <a:rPr lang="en-US" sz="2800" kern="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600"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18980"/>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التقوى مع القناعة</a:t>
            </a:r>
            <a:endParaRPr lang="en-US" b="1" dirty="0">
              <a:latin typeface="Arial" panose="020B0604020202020204" pitchFamily="34" charset="0"/>
              <a:ea typeface="ＭＳ Ｐゴシック" charset="0"/>
              <a:cs typeface="Arial" panose="020B0604020202020204" pitchFamily="34" charset="0"/>
            </a:endParaRPr>
          </a:p>
        </p:txBody>
      </p:sp>
      <p:sp>
        <p:nvSpPr>
          <p:cNvPr id="396290" name="Rectangle 3"/>
          <p:cNvSpPr>
            <a:spLocks noGrp="1" noChangeArrowheads="1"/>
          </p:cNvSpPr>
          <p:nvPr>
            <p:ph type="body" idx="1"/>
          </p:nvPr>
        </p:nvSpPr>
        <p:spPr>
          <a:xfrm>
            <a:off x="685800" y="1981200"/>
            <a:ext cx="7772400" cy="4495800"/>
          </a:xfrm>
        </p:spPr>
        <p:txBody>
          <a:bodyPr/>
          <a:lstStyle/>
          <a:p>
            <a:pPr algn="r" rtl="1" eaLnBrk="1" hangingPunct="1">
              <a:lnSpc>
                <a:spcPct val="90000"/>
              </a:lnSpc>
            </a:pPr>
            <a:r>
              <a:rPr lang="ar-JO" dirty="0">
                <a:ea typeface="ＭＳ Ｐゴシック" charset="0"/>
                <a:cs typeface="Arial" panose="020B0604020202020204" pitchFamily="34" charset="0"/>
              </a:rPr>
              <a:t>مثال بولس</a:t>
            </a:r>
            <a:endParaRPr lang="en-US" dirty="0">
              <a:ea typeface="ＭＳ Ｐゴシック" charset="0"/>
              <a:cs typeface="Arial" panose="020B0604020202020204" pitchFamily="34" charset="0"/>
            </a:endParaRPr>
          </a:p>
          <a:p>
            <a:pPr lvl="1" algn="r" rtl="1" eaLnBrk="1" hangingPunct="1">
              <a:lnSpc>
                <a:spcPct val="90000"/>
              </a:lnSpc>
            </a:pPr>
            <a:r>
              <a:rPr lang="ar-JO" dirty="0">
                <a:ea typeface="ＭＳ Ｐゴシック" charset="0"/>
                <a:cs typeface="Arial" panose="020B0604020202020204" pitchFamily="34" charset="0"/>
              </a:rPr>
              <a:t>فريسي من عائلة بارزة</a:t>
            </a:r>
            <a:endParaRPr lang="en-US" dirty="0">
              <a:ea typeface="ＭＳ Ｐゴシック" charset="0"/>
              <a:cs typeface="Arial" panose="020B0604020202020204" pitchFamily="34" charset="0"/>
            </a:endParaRPr>
          </a:p>
          <a:p>
            <a:pPr lvl="1" algn="r" rtl="1" eaLnBrk="1" hangingPunct="1">
              <a:lnSpc>
                <a:spcPct val="90000"/>
              </a:lnSpc>
            </a:pPr>
            <a:r>
              <a:rPr lang="ar-JO" dirty="0">
                <a:solidFill>
                  <a:srgbClr val="FF0000"/>
                </a:solidFill>
                <a:ea typeface="ＭＳ Ｐゴシック" charset="0"/>
                <a:cs typeface="Arial" panose="020B0604020202020204" pitchFamily="34" charset="0"/>
              </a:rPr>
              <a:t>تخلى عن الثروة والأمان </a:t>
            </a:r>
            <a:r>
              <a:rPr lang="ar-JO" dirty="0">
                <a:ea typeface="ＭＳ Ｐゴシック" charset="0"/>
                <a:cs typeface="Arial" panose="020B0604020202020204" pitchFamily="34" charset="0"/>
              </a:rPr>
              <a:t>عندما ذهب إلى الخدمة</a:t>
            </a:r>
            <a:endParaRPr lang="en-US" dirty="0">
              <a:ea typeface="ＭＳ Ｐゴシック" charset="0"/>
              <a:cs typeface="Arial" panose="020B0604020202020204" pitchFamily="34" charset="0"/>
            </a:endParaRPr>
          </a:p>
          <a:p>
            <a:pPr algn="r" rtl="1" eaLnBrk="1" hangingPunct="1">
              <a:lnSpc>
                <a:spcPct val="90000"/>
              </a:lnSpc>
            </a:pPr>
            <a:r>
              <a:rPr lang="ar-JO" altLang="ja-JP" dirty="0">
                <a:solidFill>
                  <a:srgbClr val="FF3300"/>
                </a:solidFill>
                <a:ea typeface="ＭＳ Ｐゴシック" charset="0"/>
                <a:cs typeface="Arial" panose="020B0604020202020204" pitchFamily="34" charset="0"/>
              </a:rPr>
              <a:t>فإن كان لنا قوت وكسوة، فلنكتف بهما (6: 8)</a:t>
            </a:r>
            <a:endParaRPr lang="en-US" altLang="ja-JP" dirty="0">
              <a:solidFill>
                <a:srgbClr val="FF3300"/>
              </a:solidFill>
              <a:ea typeface="ＭＳ Ｐゴシック" charset="0"/>
              <a:cs typeface="Arial" panose="020B0604020202020204" pitchFamily="34" charset="0"/>
            </a:endParaRPr>
          </a:p>
          <a:p>
            <a:pPr lvl="1" algn="r" rtl="1" eaLnBrk="1" hangingPunct="1">
              <a:lnSpc>
                <a:spcPct val="90000"/>
              </a:lnSpc>
            </a:pPr>
            <a:r>
              <a:rPr lang="ar-JO" dirty="0">
                <a:ea typeface="ＭＳ Ｐゴシック" charset="0"/>
                <a:cs typeface="Arial" panose="020B0604020202020204" pitchFamily="34" charset="0"/>
              </a:rPr>
              <a:t>الكلمة اليونانية للملابس عامة بما يكفي لتشمل المأوى</a:t>
            </a:r>
            <a:endParaRPr lang="en-US" dirty="0">
              <a:ea typeface="ＭＳ Ｐゴシック" charset="0"/>
              <a:cs typeface="Arial" panose="020B0604020202020204" pitchFamily="34" charset="0"/>
            </a:endParaRPr>
          </a:p>
          <a:p>
            <a:pPr lvl="1" algn="r" rtl="1" eaLnBrk="1" hangingPunct="1">
              <a:lnSpc>
                <a:spcPct val="90000"/>
              </a:lnSpc>
            </a:pPr>
            <a:r>
              <a:rPr lang="ar-JO" dirty="0">
                <a:ea typeface="ＭＳ Ｐゴシック" charset="0"/>
                <a:cs typeface="Arial" panose="020B0604020202020204" pitchFamily="34" charset="0"/>
              </a:rPr>
              <a:t>الإحتياجات: الطعام، الماء، الملابس والمأوى</a:t>
            </a:r>
            <a:endParaRPr lang="en-US" dirty="0">
              <a:ea typeface="ＭＳ Ｐゴシック" charset="0"/>
              <a:cs typeface="Arial" panose="020B0604020202020204" pitchFamily="34" charset="0"/>
            </a:endParaRPr>
          </a:p>
        </p:txBody>
      </p:sp>
      <p:pic>
        <p:nvPicPr>
          <p:cNvPr id="396291" name="Picture 4" descr="BD08911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257800"/>
            <a:ext cx="1439863" cy="135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يٌمكننا هزيمة الهرطقة من خلال إطاعة أولويات الله لترتيب الكنيسة. 
</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98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33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١. وازن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 (الإصحاح ١)</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rPr>
              <a:t>تيموثاوس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endParaRPr>
          </a:p>
        </p:txBody>
      </p:sp>
    </p:spTree>
    <p:extLst>
      <p:ext uri="{BB962C8B-B14F-4D97-AF65-F5344CB8AC3E}">
        <p14:creationId xmlns:p14="http://schemas.microsoft.com/office/powerpoint/2010/main" val="3933560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٢.</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تتطلب عبادة عامة مناسبة بقيادة قادة أتقياء (الإصحاحات ٢-٣). </a:t>
            </a:r>
            <a:endParaRPr lang="en-US" sz="4800" dirty="0">
              <a:effectLst>
                <a:glow rad="127000">
                  <a:schemeClr val="tx1"/>
                </a:glow>
              </a:effectLst>
              <a:ea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8"/>
          <a:stretch/>
        </p:blipFill>
        <p:spPr bwMode="auto">
          <a:xfrm>
            <a:off x="-11322" y="1700809"/>
            <a:ext cx="9123162" cy="5128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2384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٣.</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أحرس حياتك الشخصية و</a:t>
            </a:r>
            <a:r>
              <a:rPr lang="ar-JO" sz="4800" dirty="0">
                <a:solidFill>
                  <a:srgbClr val="FFFF00"/>
                </a:solidFill>
                <a:effectLst>
                  <a:glow rad="127000">
                    <a:schemeClr val="tx1"/>
                  </a:glow>
                </a:effectLst>
                <a:ea typeface="ＭＳ Ｐゴシック" charset="0"/>
              </a:rPr>
              <a:t>عقيدتك</a:t>
            </a:r>
            <a:r>
              <a:rPr lang="ar-JO" sz="4800" dirty="0">
                <a:effectLst>
                  <a:glow rad="127000">
                    <a:schemeClr val="tx1"/>
                  </a:glow>
                </a:effectLst>
                <a:ea typeface="ＭＳ Ｐゴシック" charset="0"/>
              </a:rPr>
              <a:t> عن كثب (الإصحاح ٤) </a:t>
            </a:r>
            <a:endParaRPr lang="en-US" sz="4800" dirty="0">
              <a:effectLst>
                <a:glow rad="127000">
                  <a:schemeClr val="tx1"/>
                </a:glow>
              </a:effectLst>
              <a:ea typeface="ＭＳ Ｐゴシック" charset="0"/>
            </a:endParaRP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4601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r" rtl="1">
              <a:defRPr/>
            </a:pPr>
            <a:br>
              <a:rPr lang="ar-JO" dirty="0">
                <a:solidFill>
                  <a:schemeClr val="tx2"/>
                </a:solidFill>
                <a:effectLst>
                  <a:glow rad="127000">
                    <a:schemeClr val="bg1"/>
                  </a:glow>
                </a:effectLst>
                <a:ea typeface="ＭＳ Ｐゴシック" charset="0"/>
              </a:rPr>
            </a:br>
            <a:r>
              <a:rPr lang="ar-SA" dirty="0">
                <a:solidFill>
                  <a:schemeClr val="tx2"/>
                </a:solidFill>
                <a:effectLst>
                  <a:glow rad="127000">
                    <a:schemeClr val="bg1"/>
                  </a:glow>
                </a:effectLst>
                <a:ea typeface="ＭＳ Ｐゴシック" charset="0"/>
              </a:rPr>
              <a:t>٤. </a:t>
            </a:r>
            <a:r>
              <a:rPr lang="ar-JO" dirty="0">
                <a:solidFill>
                  <a:schemeClr val="tx2"/>
                </a:solidFill>
                <a:effectLst>
                  <a:glow rad="127000">
                    <a:schemeClr val="bg1"/>
                  </a:glow>
                </a:effectLst>
                <a:ea typeface="ＭＳ Ｐゴシック" charset="0"/>
              </a:rPr>
              <a:t>تلبية احتياجات الجماعات الكنسية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    المختلفة (٥: ١-٦: ١٠).
</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7583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829657933"/>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779912" y="188640"/>
            <a:ext cx="5011310" cy="4752528"/>
          </a:xfrm>
          <a:effectLst>
            <a:outerShdw blurRad="63500" dist="35921" dir="2700000" algn="ctr" rotWithShape="0">
              <a:schemeClr val="tx2">
                <a:alpha val="74998"/>
              </a:schemeClr>
            </a:outerShdw>
          </a:effectLst>
        </p:spPr>
        <p:txBody>
          <a:bodyPr anchor="t"/>
          <a:lstStyle/>
          <a:p>
            <a:pPr marL="1031875" indent="-1019175" algn="r" rtl="1">
              <a:defRPr/>
            </a:pPr>
            <a:r>
              <a:rPr lang="ar-JO" sz="4800" dirty="0">
                <a:effectLst>
                  <a:glow rad="127000">
                    <a:schemeClr val="tx1"/>
                  </a:glow>
                </a:effectLst>
                <a:ea typeface="ＭＳ Ｐゴシック" charset="0"/>
              </a:rPr>
              <a:t>٥.</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لا تدع محبة المال تدمر حياتك الروحية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(٦: ١١-٢١) </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0968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74169403"/>
              </p:ext>
            </p:extLst>
          </p:nvPr>
        </p:nvGraphicFramePr>
        <p:xfrm>
          <a:off x="10324" y="0"/>
          <a:ext cx="9143999" cy="6858000"/>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9532">
                <a:tc gridSpan="5">
                  <a:txBody>
                    <a:bodyPr/>
                    <a:lstStyle/>
                    <a:p>
                      <a:pPr algn="ctr"/>
                      <a:r>
                        <a:rPr lang="en-US" sz="3200" b="1" i="0" kern="1200" dirty="0">
                          <a:solidFill>
                            <a:schemeClr val="tx1"/>
                          </a:solidFill>
                          <a:effectLst/>
                          <a:latin typeface="Arial" panose="020B0604020202020204" pitchFamily="34" charset="0"/>
                          <a:ea typeface="+mn-ea"/>
                          <a:cs typeface="Arial" panose="020B0604020202020204" pitchFamily="34" charset="0"/>
                        </a:rPr>
                        <a:t> </a:t>
                      </a:r>
                    </a:p>
                    <a:p>
                      <a:pPr algn="ctr"/>
                      <a:r>
                        <a:rPr lang="ar-SA" sz="2000" b="1" i="0" kern="1200" dirty="0">
                          <a:solidFill>
                            <a:schemeClr val="tx1"/>
                          </a:solidFill>
                          <a:effectLst/>
                          <a:latin typeface="Arial" panose="020B0604020202020204" pitchFamily="34" charset="0"/>
                          <a:ea typeface="+mn-ea"/>
                          <a:cs typeface="Arial" panose="020B0604020202020204" pitchFamily="34" charset="0"/>
                        </a:rPr>
                        <a:t>(يتم الحفاظ عليه بإعطاء أولويات ل...)</a:t>
                      </a:r>
                      <a:endParaRPr lang="en-US" sz="2800" b="1" i="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66316">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مكافحة المعلمين الكذبة
</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دعم الحياة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حراسة الحياة والعقيدة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تقديم المشورة للمجموعات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مقاومة المادية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a:t>
                      </a:r>
                      <a:r>
                        <a:rPr lang="ar-SA" sz="1800" b="1" i="0" dirty="0">
                          <a:effectLst/>
                          <a:latin typeface="Arial" panose="020B0604020202020204" pitchFamily="34" charset="0"/>
                          <a:ea typeface="Times New Roman"/>
                          <a:cs typeface="Arial" panose="020B0604020202020204" pitchFamily="34" charset="0"/>
                        </a:rPr>
                        <a:t>صحاح١</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800" b="1" i="0" dirty="0">
                          <a:effectLst/>
                          <a:latin typeface="Arial" panose="020B0604020202020204" pitchFamily="34" charset="0"/>
                          <a:ea typeface="Times New Roman"/>
                          <a:cs typeface="Arial" panose="020B0604020202020204" pitchFamily="34" charset="0"/>
                        </a:rPr>
                        <a:t>ا</a:t>
                      </a:r>
                      <a:r>
                        <a:rPr lang="ar-SA" sz="1800" b="1" i="0" dirty="0">
                          <a:effectLst/>
                          <a:latin typeface="Arial" panose="020B0604020202020204" pitchFamily="34" charset="0"/>
                          <a:ea typeface="Times New Roman"/>
                          <a:cs typeface="Arial" panose="020B0604020202020204" pitchFamily="34" charset="0"/>
                        </a:rPr>
                        <a:t>صحاح ٢-٣</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اصحاح ٤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٥</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٦:١٠</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٦</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٢١</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عقيدة</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عبادة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مثال</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أحترام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الأولويات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تحذير</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1350395">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التحية
محاربة الهرطقات
نعمة الله
أتهام</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صلاة
أدوار الجنسين
مؤهلات القائد
الغرض من الرسالة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بدعة المستقبل
إنتباه الحياة
إنتباه العقيدة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أحترام الجميع
أرامل
شيوخ
العبيد
المعلمون الكذبة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الأهداف الروحية
الأثرياء يجب أن يعطوا
رسوم الإغلاق</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5"/>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نصائح عملية في جميع أنحاء</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أرسلت من مقدونيا إلى أفسس</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خريف ٦٢ م</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2051721" y="0"/>
            <a:ext cx="5040560" cy="640114"/>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الترتيب الكنسي
</a:t>
            </a:r>
            <a:endParaRPr lang="en-US" sz="2400" b="1" dirty="0">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٢١٧</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27564" y="98852"/>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2000" u="none" strike="noStrike" kern="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815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5541655"/>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dirty="0">
                <a:solidFill>
                  <a:srgbClr val="FFFFFF"/>
                </a:solidFill>
                <a:latin typeface="Arial" panose="020B0604020202020204" pitchFamily="34" charset="0"/>
                <a:cs typeface="Arial" panose="020B0604020202020204" pitchFamily="34" charset="0"/>
              </a:rPr>
              <a:t>أحصل عل</a:t>
            </a:r>
            <a:r>
              <a:rPr lang="ar-JO" sz="4000" dirty="0">
                <a:solidFill>
                  <a:srgbClr val="FFFFFF"/>
                </a:solidFill>
                <a:latin typeface="Arial" panose="020B0604020202020204" pitchFamily="34" charset="0"/>
                <a:cs typeface="Arial" panose="020B0604020202020204" pitchFamily="34" charset="0"/>
              </a:rPr>
              <a:t>ى</a:t>
            </a:r>
            <a:r>
              <a:rPr lang="ar-EG" sz="4000" dirty="0">
                <a:solidFill>
                  <a:srgbClr val="FFFFFF"/>
                </a:solidFill>
                <a:latin typeface="Arial" panose="020B0604020202020204" pitchFamily="34" charset="0"/>
                <a:cs typeface="Arial" panose="020B0604020202020204" pitchFamily="34" charset="0"/>
              </a:rPr>
              <a:t> هذا العرض</a:t>
            </a:r>
            <a:r>
              <a:rPr lang="ar-JO" sz="4000" dirty="0">
                <a:solidFill>
                  <a:srgbClr val="FFFFFF"/>
                </a:solidFill>
                <a:latin typeface="Arial" panose="020B0604020202020204" pitchFamily="34" charset="0"/>
                <a:cs typeface="Arial" panose="020B0604020202020204" pitchFamily="34" charset="0"/>
              </a:rPr>
              <a:t> التقديمي</a:t>
            </a:r>
            <a:r>
              <a:rPr lang="ar-EG" sz="4000" dirty="0">
                <a:solidFill>
                  <a:srgbClr val="FFFFFF"/>
                </a:solidFill>
                <a:latin typeface="Arial" panose="020B0604020202020204" pitchFamily="34" charset="0"/>
                <a:cs typeface="Arial" panose="020B0604020202020204" pitchFamily="34" charset="0"/>
              </a:rPr>
              <a:t> مجانا</a:t>
            </a:r>
            <a:r>
              <a:rPr lang="ar-JO" sz="4000" dirty="0">
                <a:solidFill>
                  <a:srgbClr val="FFFFFF"/>
                </a:solidFill>
                <a:latin typeface="Arial" panose="020B0604020202020204" pitchFamily="34" charset="0"/>
                <a:cs typeface="Arial" panose="020B0604020202020204" pitchFamily="34" charset="0"/>
              </a:rPr>
              <a:t>ً</a:t>
            </a:r>
            <a:endParaRPr lang="en-US" sz="14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908"/>
            <a:ext cx="9144000" cy="829727"/>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يتطلع القادة من أجل القطيع</a:t>
            </a:r>
            <a:endParaRPr lang="en-US" sz="4000" dirty="0">
              <a:effectLst>
                <a:glow rad="127000">
                  <a:schemeClr val="tx1"/>
                </a:glow>
              </a:effectLst>
              <a:ea typeface="ＭＳ Ｐゴシック" charset="0"/>
            </a:endParaRPr>
          </a:p>
        </p:txBody>
      </p:sp>
      <p:pic>
        <p:nvPicPr>
          <p:cNvPr id="9218" name="Picture 2" descr="https://fticommunications.com/wp-content/uploads/2017/08/Leadership_development_-_a_framework_to_identify_priorities_and_make_the_right_choices-cover-1024x665.jpg">
            <a:extLst>
              <a:ext uri="{FF2B5EF4-FFF2-40B4-BE49-F238E27FC236}">
                <a16:creationId xmlns:a16="http://schemas.microsoft.com/office/drawing/2014/main" id="{FCB5175C-3883-814D-B165-F5B59447B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8064896" cy="52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2897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Shack</a:t>
            </a:r>
          </a:p>
        </p:txBody>
      </p:sp>
      <p:pic>
        <p:nvPicPr>
          <p:cNvPr id="18434" name="Picture 2" descr="Related image">
            <a:extLst>
              <a:ext uri="{FF2B5EF4-FFF2-40B4-BE49-F238E27FC236}">
                <a16:creationId xmlns:a16="http://schemas.microsoft.com/office/drawing/2014/main" id="{329BB577-2596-0E4F-84CA-1BCE7A88E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
            <a:ext cx="5112568" cy="681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75436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Shack</a:t>
            </a:r>
          </a:p>
        </p:txBody>
      </p:sp>
      <p:pic>
        <p:nvPicPr>
          <p:cNvPr id="16386" name="Picture 2" descr="http://so4j.com/images/Tabs/the-shack-book-is-false-teaching-william-p-young-false-teacher.jpeg">
            <a:extLst>
              <a:ext uri="{FF2B5EF4-FFF2-40B4-BE49-F238E27FC236}">
                <a16:creationId xmlns:a16="http://schemas.microsoft.com/office/drawing/2014/main" id="{E7DC4AE7-FD6C-0544-9C95-2BD40B7FF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806"/>
            <a:ext cx="6768752"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65285"/>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Shack</a:t>
            </a:r>
          </a:p>
        </p:txBody>
      </p:sp>
      <p:pic>
        <p:nvPicPr>
          <p:cNvPr id="17410" name="Picture 2" descr="Related image">
            <a:extLst>
              <a:ext uri="{FF2B5EF4-FFF2-40B4-BE49-F238E27FC236}">
                <a16:creationId xmlns:a16="http://schemas.microsoft.com/office/drawing/2014/main" id="{02E87418-A26B-9D47-8F8F-986A43CE4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1296"/>
            <a:ext cx="6984776" cy="671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4020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a:xfrm>
            <a:off x="34925" y="457200"/>
            <a:ext cx="9074150" cy="11430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مجموعات نقاشية صغيرة</a:t>
            </a:r>
            <a:endParaRPr lang="en-US" sz="4800" b="1" dirty="0">
              <a:latin typeface="Arial" panose="020B0604020202020204" pitchFamily="34" charset="0"/>
              <a:ea typeface="ＭＳ Ｐゴシック" charset="0"/>
              <a:cs typeface="Arial" panose="020B0604020202020204" pitchFamily="34" charset="0"/>
            </a:endParaRPr>
          </a:p>
        </p:txBody>
      </p:sp>
      <p:sp>
        <p:nvSpPr>
          <p:cNvPr id="140290" name="Rectangle 3"/>
          <p:cNvSpPr>
            <a:spLocks noGrp="1" noChangeArrowheads="1"/>
          </p:cNvSpPr>
          <p:nvPr>
            <p:ph type="body" idx="1"/>
          </p:nvPr>
        </p:nvSpPr>
        <p:spPr>
          <a:xfrm>
            <a:off x="250825" y="1628775"/>
            <a:ext cx="8783638" cy="5229225"/>
          </a:xfrm>
        </p:spPr>
        <p:txBody>
          <a:bodyPr/>
          <a:lstStyle/>
          <a:p>
            <a:pPr algn="r" rtl="1" eaLnBrk="1" hangingPunct="1">
              <a:lnSpc>
                <a:spcPct val="80000"/>
              </a:lnSpc>
              <a:defRPr/>
            </a:pPr>
            <a:r>
              <a:rPr lang="ar-JO" sz="2800" dirty="0">
                <a:ea typeface="ＭＳ Ｐゴシック" charset="0"/>
                <a:cs typeface="Arial" panose="020B0604020202020204" pitchFamily="34" charset="0"/>
              </a:rPr>
              <a:t>هل تشير صفات الشيوخ والشمامسة إلى </a:t>
            </a:r>
            <a:r>
              <a:rPr lang="ar-JO" sz="2800" dirty="0">
                <a:solidFill>
                  <a:srgbClr val="FF0000"/>
                </a:solidFill>
                <a:ea typeface="ＭＳ Ｐゴシック" charset="0"/>
                <a:cs typeface="Arial" panose="020B0604020202020204" pitchFamily="34" charset="0"/>
              </a:rPr>
              <a:t>الماضي</a:t>
            </a:r>
            <a:r>
              <a:rPr lang="ar-JO" sz="2800" dirty="0">
                <a:ea typeface="ＭＳ Ｐゴシック" charset="0"/>
                <a:cs typeface="Arial" panose="020B0604020202020204" pitchFamily="34" charset="0"/>
              </a:rPr>
              <a:t> أم إلى </a:t>
            </a:r>
            <a:r>
              <a:rPr lang="ar-JO" sz="2800" dirty="0">
                <a:solidFill>
                  <a:srgbClr val="FF0000"/>
                </a:solidFill>
                <a:ea typeface="ＭＳ Ｐゴシック" charset="0"/>
                <a:cs typeface="Arial" panose="020B0604020202020204" pitchFamily="34" charset="0"/>
              </a:rPr>
              <a:t>الحاضر</a:t>
            </a:r>
            <a:r>
              <a:rPr lang="ar-JO" sz="2800" dirty="0">
                <a:ea typeface="ＭＳ Ｐゴシック" charset="0"/>
                <a:cs typeface="Arial" panose="020B0604020202020204" pitchFamily="34" charset="0"/>
              </a:rPr>
              <a:t>؟</a:t>
            </a:r>
            <a:endParaRPr lang="en-US" sz="2800" dirty="0">
              <a:ea typeface="ＭＳ Ｐゴシック" charset="0"/>
              <a:cs typeface="Arial" panose="020B0604020202020204" pitchFamily="34" charset="0"/>
            </a:endParaRPr>
          </a:p>
          <a:p>
            <a:pPr marL="1257300" indent="-538163" algn="r" rtl="1" eaLnBrk="1" hangingPunct="1">
              <a:lnSpc>
                <a:spcPct val="80000"/>
              </a:lnSpc>
              <a:buFontTx/>
              <a:buNone/>
              <a:defRPr/>
            </a:pPr>
            <a:r>
              <a:rPr lang="ar-JO" sz="2800" dirty="0">
                <a:solidFill>
                  <a:srgbClr val="0000CC"/>
                </a:solidFill>
                <a:ea typeface="ＭＳ Ｐゴシック" charset="0"/>
                <a:cs typeface="Arial" panose="020B0604020202020204" pitchFamily="34" charset="0"/>
              </a:rPr>
              <a:t>ج: الحاضر إلا إذا كان الماضي لا يجعله فوق الشبهات.</a:t>
            </a:r>
            <a:endParaRPr lang="en-US" sz="2800" dirty="0">
              <a:solidFill>
                <a:srgbClr val="0000CC"/>
              </a:solidFill>
              <a:ea typeface="ＭＳ Ｐゴシック" charset="0"/>
              <a:cs typeface="Arial" panose="020B0604020202020204" pitchFamily="34" charset="0"/>
            </a:endParaRPr>
          </a:p>
          <a:p>
            <a:pPr algn="r" rtl="1" eaLnBrk="1" hangingPunct="1">
              <a:lnSpc>
                <a:spcPct val="80000"/>
              </a:lnSpc>
              <a:defRPr/>
            </a:pPr>
            <a:r>
              <a:rPr lang="ar-JO" sz="2800" dirty="0">
                <a:ea typeface="ＭＳ Ｐゴシック" charset="0"/>
                <a:cs typeface="Arial" panose="020B0604020202020204" pitchFamily="34" charset="0"/>
              </a:rPr>
              <a:t>ما هو </a:t>
            </a:r>
            <a:r>
              <a:rPr lang="ar-JO" sz="2800" dirty="0">
                <a:solidFill>
                  <a:srgbClr val="FF0000"/>
                </a:solidFill>
                <a:ea typeface="ＭＳ Ｐゴシック" charset="0"/>
                <a:cs typeface="Arial" panose="020B0604020202020204" pitchFamily="34" charset="0"/>
              </a:rPr>
              <a:t>الصفة الأكثر أهمية </a:t>
            </a:r>
            <a:r>
              <a:rPr lang="ar-JO" sz="2800" dirty="0">
                <a:ea typeface="ＭＳ Ｐゴシック" charset="0"/>
                <a:cs typeface="Arial" panose="020B0604020202020204" pitchFamily="34" charset="0"/>
              </a:rPr>
              <a:t>لقادة الكنيسة؟</a:t>
            </a:r>
            <a:endParaRPr lang="en-US" sz="2800" dirty="0">
              <a:ea typeface="ＭＳ Ｐゴシック" charset="0"/>
              <a:cs typeface="Arial" panose="020B0604020202020204" pitchFamily="34" charset="0"/>
            </a:endParaRPr>
          </a:p>
          <a:p>
            <a:pPr marL="1257300" indent="-538163" algn="r" rtl="1" eaLnBrk="1" hangingPunct="1">
              <a:lnSpc>
                <a:spcPct val="80000"/>
              </a:lnSpc>
              <a:buFontTx/>
              <a:buNone/>
              <a:defRPr/>
            </a:pPr>
            <a:r>
              <a:rPr lang="ar-JO" sz="2800" dirty="0">
                <a:solidFill>
                  <a:srgbClr val="000090"/>
                </a:solidFill>
                <a:ea typeface="ＭＳ Ｐゴシック" charset="0"/>
                <a:cs typeface="Arial" panose="020B0604020202020204" pitchFamily="34" charset="0"/>
              </a:rPr>
              <a:t>ج. فوق الشبهات لكنه يدجب أن يفي بالصفات العشرين</a:t>
            </a:r>
            <a:endParaRPr lang="en-US" sz="2800" dirty="0">
              <a:ea typeface="ＭＳ Ｐゴシック" charset="0"/>
              <a:cs typeface="Arial" panose="020B0604020202020204" pitchFamily="34" charset="0"/>
            </a:endParaRPr>
          </a:p>
          <a:p>
            <a:pPr algn="r" rtl="1" eaLnBrk="1" hangingPunct="1">
              <a:lnSpc>
                <a:spcPct val="80000"/>
              </a:lnSpc>
              <a:defRPr/>
            </a:pPr>
            <a:r>
              <a:rPr lang="ar-JO" sz="2800" dirty="0">
                <a:ea typeface="ＭＳ Ｐゴシック" charset="0"/>
                <a:cs typeface="Arial" panose="020B0604020202020204" pitchFamily="34" charset="0"/>
              </a:rPr>
              <a:t>ماذا يجب أن يحدث إذا </a:t>
            </a:r>
            <a:r>
              <a:rPr lang="ar-JO" sz="2800" dirty="0">
                <a:solidFill>
                  <a:srgbClr val="FF0000"/>
                </a:solidFill>
                <a:ea typeface="ＭＳ Ｐゴシック" charset="0"/>
                <a:cs typeface="Arial" panose="020B0604020202020204" pitchFamily="34" charset="0"/>
              </a:rPr>
              <a:t>توقف</a:t>
            </a:r>
            <a:r>
              <a:rPr lang="ar-JO" sz="2800" dirty="0">
                <a:ea typeface="ＭＳ Ｐゴシック" charset="0"/>
                <a:cs typeface="Arial" panose="020B0604020202020204" pitchFamily="34" charset="0"/>
              </a:rPr>
              <a:t> أحد هؤلاء القادة </a:t>
            </a:r>
            <a:r>
              <a:rPr lang="ar-JO" sz="2800" dirty="0">
                <a:solidFill>
                  <a:srgbClr val="FF0000"/>
                </a:solidFill>
                <a:ea typeface="ＭＳ Ｐゴシック" charset="0"/>
                <a:cs typeface="Arial" panose="020B0604020202020204" pitchFamily="34" charset="0"/>
              </a:rPr>
              <a:t>عن تلبية المؤهلات</a:t>
            </a:r>
            <a:r>
              <a:rPr lang="ar-JO" sz="2800" dirty="0">
                <a:ea typeface="ＭＳ Ｐゴシック" charset="0"/>
                <a:cs typeface="Arial" panose="020B0604020202020204" pitchFamily="34" charset="0"/>
              </a:rPr>
              <a:t>؟</a:t>
            </a:r>
            <a:endParaRPr lang="en-US" sz="2800" dirty="0">
              <a:ea typeface="ＭＳ Ｐゴシック" charset="0"/>
              <a:cs typeface="Arial" panose="020B0604020202020204" pitchFamily="34" charset="0"/>
            </a:endParaRPr>
          </a:p>
          <a:p>
            <a:pPr marL="1257300" indent="-538163" algn="r" rtl="1" eaLnBrk="1" hangingPunct="1">
              <a:lnSpc>
                <a:spcPct val="80000"/>
              </a:lnSpc>
              <a:buFontTx/>
              <a:buNone/>
              <a:defRPr/>
            </a:pPr>
            <a:r>
              <a:rPr lang="ar-JO" sz="2800" dirty="0">
                <a:solidFill>
                  <a:srgbClr val="000090"/>
                </a:solidFill>
                <a:ea typeface="ＭＳ Ｐゴシック" charset="0"/>
                <a:cs typeface="Arial" panose="020B0604020202020204" pitchFamily="34" charset="0"/>
              </a:rPr>
              <a:t>ج. يجب أن يستقيل ويعمل على نقاط الحاجة</a:t>
            </a:r>
            <a:endParaRPr lang="en-US" sz="1600"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029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build="p"/>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a:xfrm>
            <a:off x="0" y="457200"/>
            <a:ext cx="9144000" cy="11430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كيف تكون لديك خدمة بناءة؟</a:t>
            </a:r>
            <a:endParaRPr lang="en-US" sz="3200" b="1" dirty="0">
              <a:latin typeface="Arial" panose="020B0604020202020204" pitchFamily="34" charset="0"/>
              <a:ea typeface="ＭＳ Ｐゴシック" charset="0"/>
              <a:cs typeface="Arial" panose="020B0604020202020204" pitchFamily="34" charset="0"/>
            </a:endParaRPr>
          </a:p>
        </p:txBody>
      </p:sp>
      <p:sp>
        <p:nvSpPr>
          <p:cNvPr id="399362" name="Rectangle 3"/>
          <p:cNvSpPr>
            <a:spLocks noGrp="1" noChangeArrowheads="1"/>
          </p:cNvSpPr>
          <p:nvPr>
            <p:ph type="body" idx="1"/>
          </p:nvPr>
        </p:nvSpPr>
        <p:spPr/>
        <p:txBody>
          <a:bodyPr/>
          <a:lstStyle/>
          <a:p>
            <a:pPr algn="r" rtl="1" eaLnBrk="1" hangingPunct="1"/>
            <a:r>
              <a:rPr lang="ar-JO" dirty="0">
                <a:ea typeface="ＭＳ Ｐゴシック" charset="0"/>
                <a:cs typeface="Arial" panose="020B0604020202020204" pitchFamily="34" charset="0"/>
              </a:rPr>
              <a:t>في الحياة </a:t>
            </a:r>
            <a:r>
              <a:rPr lang="ar-JO" dirty="0">
                <a:solidFill>
                  <a:srgbClr val="FF0000"/>
                </a:solidFill>
                <a:ea typeface="ＭＳ Ｐゴシック" charset="0"/>
                <a:cs typeface="Arial" panose="020B0604020202020204" pitchFamily="34" charset="0"/>
              </a:rPr>
              <a:t>العامة</a:t>
            </a:r>
            <a:endParaRPr lang="en-US" dirty="0">
              <a:solidFill>
                <a:srgbClr val="FF0000"/>
              </a:solidFill>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أطلب وعلِّم العقيدة السليمة</a:t>
            </a:r>
          </a:p>
          <a:p>
            <a:pPr lvl="1" algn="r" rtl="1" eaLnBrk="1" hangingPunct="1"/>
            <a:r>
              <a:rPr lang="ar-JO" dirty="0">
                <a:ea typeface="ＭＳ Ｐゴシック" charset="0"/>
                <a:cs typeface="Arial" panose="020B0604020202020204" pitchFamily="34" charset="0"/>
              </a:rPr>
              <a:t>حافظ على احترام شعبك</a:t>
            </a:r>
            <a:endParaRPr lang="en-US" dirty="0">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قم بخدمة روحية متوازنة</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في الحياة </a:t>
            </a:r>
            <a:r>
              <a:rPr lang="ar-JO" dirty="0">
                <a:solidFill>
                  <a:srgbClr val="FF0000"/>
                </a:solidFill>
                <a:ea typeface="ＭＳ Ｐゴシック" charset="0"/>
                <a:cs typeface="Arial" panose="020B0604020202020204" pitchFamily="34" charset="0"/>
              </a:rPr>
              <a:t>الشخصية</a:t>
            </a:r>
            <a:endParaRPr lang="en-US" dirty="0">
              <a:solidFill>
                <a:srgbClr val="FF0000"/>
              </a:solidFill>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احرص على الموهبة التي تمتلكها</a:t>
            </a:r>
            <a:endParaRPr lang="en-US" dirty="0">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راقب حياتك وعقيدتك بحرص</a:t>
            </a:r>
            <a:endParaRPr lang="en-US" dirty="0">
              <a:ea typeface="ＭＳ Ｐゴシック" charset="0"/>
              <a:cs typeface="Arial" panose="020B0604020202020204" pitchFamily="34" charset="0"/>
            </a:endParaRPr>
          </a:p>
        </p:txBody>
      </p:sp>
      <p:pic>
        <p:nvPicPr>
          <p:cNvPr id="399363" name="Picture 4" descr="BD05345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114800"/>
            <a:ext cx="212372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69776" y="2042301"/>
            <a:ext cx="8604448"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8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14 هذا أكتبه إليك راجياً أن آتي إليك عن قريب.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15 ولكن إن كنت أبطئ، فلكي تعلم كيف يجب أن تتصرف في بيت الله، الذي هو كنيسة الله الحي، عمود الحق وقاعدته (٣: ١٤-١٥)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٢١٧</a:t>
            </a:r>
            <a:endParaRPr kumimoji="0" lang="en-US"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27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pic>
        <p:nvPicPr>
          <p:cNvPr id="2" name="Picture 1"/>
          <p:cNvPicPr>
            <a:picLocks noChangeAspect="1"/>
          </p:cNvPicPr>
          <p:nvPr/>
        </p:nvPicPr>
        <p:blipFill>
          <a:blip r:embed="rId3"/>
          <a:stretch>
            <a:fillRect/>
          </a:stretch>
        </p:blipFill>
        <p:spPr>
          <a:xfrm>
            <a:off x="787638" y="836712"/>
            <a:ext cx="7358482" cy="5040560"/>
          </a:xfrm>
          <a:prstGeom prst="rect">
            <a:avLst/>
          </a:prstGeom>
        </p:spPr>
      </p:pic>
    </p:spTree>
    <p:extLst>
      <p:ext uri="{BB962C8B-B14F-4D97-AF65-F5344CB8AC3E}">
        <p14:creationId xmlns:p14="http://schemas.microsoft.com/office/powerpoint/2010/main" val="776308480"/>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p:nvPr>
        </p:nvSpPr>
        <p:spPr>
          <a:xfrm>
            <a:off x="0" y="457200"/>
            <a:ext cx="8926513"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وملك الدهور</a:t>
            </a:r>
            <a:br>
              <a:rPr lang="en-US" b="1" dirty="0">
                <a:latin typeface="Arial" panose="020B0604020202020204" pitchFamily="34" charset="0"/>
                <a:ea typeface="ＭＳ Ｐゴシック" charset="0"/>
                <a:cs typeface="Arial" panose="020B0604020202020204" pitchFamily="34" charset="0"/>
              </a:rPr>
            </a:br>
            <a:r>
              <a:rPr lang="en-US" sz="2400" b="1" dirty="0">
                <a:latin typeface="Arial" panose="020B0604020202020204" pitchFamily="34" charset="0"/>
                <a:ea typeface="ＭＳ Ｐゴシック" charset="0"/>
                <a:cs typeface="Arial" panose="020B0604020202020204" pitchFamily="34" charset="0"/>
              </a:rPr>
              <a:t>(</a:t>
            </a:r>
            <a:r>
              <a:rPr lang="ar-JO" sz="2400" b="1" dirty="0">
                <a:latin typeface="Arial" panose="020B0604020202020204" pitchFamily="34" charset="0"/>
                <a:ea typeface="ＭＳ Ｐゴシック" charset="0"/>
                <a:cs typeface="Arial" panose="020B0604020202020204" pitchFamily="34" charset="0"/>
              </a:rPr>
              <a:t>1 تي 1: 17</a:t>
            </a:r>
            <a:r>
              <a:rPr lang="en-US" sz="2400" b="1" dirty="0">
                <a:latin typeface="Arial" panose="020B0604020202020204" pitchFamily="34" charset="0"/>
                <a:ea typeface="ＭＳ Ｐゴシック" charset="0"/>
                <a:cs typeface="Arial" panose="020B0604020202020204" pitchFamily="34" charset="0"/>
              </a:rPr>
              <a:t>)</a:t>
            </a:r>
          </a:p>
        </p:txBody>
      </p:sp>
      <p:sp>
        <p:nvSpPr>
          <p:cNvPr id="400386" name="Rectangle 3"/>
          <p:cNvSpPr>
            <a:spLocks noGrp="1" noChangeArrowheads="1"/>
          </p:cNvSpPr>
          <p:nvPr>
            <p:ph type="body" idx="1"/>
          </p:nvPr>
        </p:nvSpPr>
        <p:spPr>
          <a:xfrm>
            <a:off x="2133600" y="1752600"/>
            <a:ext cx="6705600" cy="4343400"/>
          </a:xfrm>
        </p:spPr>
        <p:txBody>
          <a:bodyPr/>
          <a:lstStyle/>
          <a:p>
            <a:pPr algn="r" eaLnBrk="1" hangingPunct="1">
              <a:lnSpc>
                <a:spcPct val="90000"/>
              </a:lnSpc>
              <a:buFontTx/>
              <a:buNone/>
            </a:pPr>
            <a:r>
              <a:rPr lang="ar-JO" sz="2800" dirty="0">
                <a:ea typeface="ＭＳ Ｐゴシック" charset="0"/>
                <a:cs typeface="Arial" panose="020B0604020202020204" pitchFamily="34" charset="0"/>
              </a:rPr>
              <a:t>والآن إلى الملك الأبدي</a:t>
            </a:r>
          </a:p>
          <a:p>
            <a:pPr algn="r" eaLnBrk="1" hangingPunct="1">
              <a:lnSpc>
                <a:spcPct val="90000"/>
              </a:lnSpc>
              <a:buFontTx/>
              <a:buNone/>
            </a:pPr>
            <a:r>
              <a:rPr lang="ar-JO" sz="2800" dirty="0">
                <a:ea typeface="ＭＳ Ｐゴシック" charset="0"/>
                <a:cs typeface="Arial" panose="020B0604020202020204" pitchFamily="34" charset="0"/>
              </a:rPr>
              <a:t>إلى الملك الخالد</a:t>
            </a:r>
          </a:p>
          <a:p>
            <a:pPr algn="r" eaLnBrk="1" hangingPunct="1">
              <a:lnSpc>
                <a:spcPct val="90000"/>
              </a:lnSpc>
              <a:buFontTx/>
              <a:buNone/>
            </a:pPr>
            <a:r>
              <a:rPr lang="ar-JO" sz="2800" dirty="0">
                <a:ea typeface="ＭＳ Ｐゴシック" charset="0"/>
                <a:cs typeface="Arial" panose="020B0604020202020204" pitchFamily="34" charset="0"/>
              </a:rPr>
              <a:t>إلى الملك غير المرئي</a:t>
            </a:r>
          </a:p>
          <a:p>
            <a:pPr algn="r" eaLnBrk="1" hangingPunct="1">
              <a:lnSpc>
                <a:spcPct val="90000"/>
              </a:lnSpc>
              <a:buFontTx/>
              <a:buNone/>
            </a:pPr>
            <a:r>
              <a:rPr lang="ar-JO" sz="2800" dirty="0">
                <a:ea typeface="ＭＳ Ｐゴシック" charset="0"/>
                <a:cs typeface="Arial" panose="020B0604020202020204" pitchFamily="34" charset="0"/>
              </a:rPr>
              <a:t>الإله الحكيم الوحيد، الإله الحكيم الوحيد</a:t>
            </a:r>
          </a:p>
          <a:p>
            <a:pPr algn="r" eaLnBrk="1" hangingPunct="1">
              <a:lnSpc>
                <a:spcPct val="90000"/>
              </a:lnSpc>
              <a:buFontTx/>
              <a:buNone/>
            </a:pPr>
            <a:r>
              <a:rPr lang="ar-JO" sz="2800" dirty="0">
                <a:ea typeface="ＭＳ Ｐゴシック" charset="0"/>
                <a:cs typeface="Arial" panose="020B0604020202020204" pitchFamily="34" charset="0"/>
              </a:rPr>
              <a:t>(تكرار)</a:t>
            </a:r>
          </a:p>
          <a:p>
            <a:pPr algn="r" eaLnBrk="1" hangingPunct="1">
              <a:lnSpc>
                <a:spcPct val="90000"/>
              </a:lnSpc>
              <a:buFontTx/>
              <a:buNone/>
            </a:pPr>
            <a:r>
              <a:rPr lang="ar-JO" sz="2800" dirty="0">
                <a:ea typeface="ＭＳ Ｐゴシック" charset="0"/>
                <a:cs typeface="Arial" panose="020B0604020202020204" pitchFamily="34" charset="0"/>
              </a:rPr>
              <a:t>الجوقة: للملك المجد والإكرام</a:t>
            </a:r>
          </a:p>
          <a:p>
            <a:pPr algn="r" eaLnBrk="1" hangingPunct="1">
              <a:lnSpc>
                <a:spcPct val="90000"/>
              </a:lnSpc>
              <a:buFontTx/>
              <a:buNone/>
            </a:pPr>
            <a:r>
              <a:rPr lang="ar-JO" sz="2800" dirty="0">
                <a:ea typeface="ＭＳ Ｐゴシック" charset="0"/>
                <a:cs typeface="Arial" panose="020B0604020202020204" pitchFamily="34" charset="0"/>
              </a:rPr>
              <a:t>للملك إلى الأبد</a:t>
            </a:r>
          </a:p>
          <a:p>
            <a:pPr algn="r" eaLnBrk="1" hangingPunct="1">
              <a:lnSpc>
                <a:spcPct val="90000"/>
              </a:lnSpc>
              <a:buFontTx/>
              <a:buNone/>
            </a:pPr>
            <a:r>
              <a:rPr lang="ar-JO" sz="2800" dirty="0">
                <a:ea typeface="ＭＳ Ｐゴシック" charset="0"/>
                <a:cs typeface="Arial" panose="020B0604020202020204" pitchFamily="34" charset="0"/>
              </a:rPr>
              <a:t>للملك المجد والإكرام</a:t>
            </a:r>
          </a:p>
          <a:p>
            <a:pPr algn="r" eaLnBrk="1" hangingPunct="1">
              <a:lnSpc>
                <a:spcPct val="90000"/>
              </a:lnSpc>
              <a:buFontTx/>
              <a:buNone/>
            </a:pPr>
            <a:r>
              <a:rPr lang="ar-JO" sz="2800" dirty="0">
                <a:ea typeface="ＭＳ Ｐゴシック" charset="0"/>
                <a:cs typeface="Arial" panose="020B0604020202020204" pitchFamily="34" charset="0"/>
              </a:rPr>
              <a:t>إلى أبد الآبدين</a:t>
            </a:r>
          </a:p>
          <a:p>
            <a:pPr algn="r" eaLnBrk="1" hangingPunct="1">
              <a:lnSpc>
                <a:spcPct val="90000"/>
              </a:lnSpc>
              <a:buFontTx/>
              <a:buNone/>
            </a:pPr>
            <a:r>
              <a:rPr lang="ar-JO" sz="2800" dirty="0">
                <a:ea typeface="ＭＳ Ｐゴシック" charset="0"/>
                <a:cs typeface="Arial" panose="020B0604020202020204" pitchFamily="34" charset="0"/>
              </a:rPr>
              <a:t>آمين. آمين.</a:t>
            </a:r>
            <a:endParaRPr lang="en-US" sz="2800" dirty="0">
              <a:ea typeface="ＭＳ Ｐゴシック" charset="0"/>
              <a:cs typeface="Arial" panose="020B0604020202020204" pitchFamily="34" charset="0"/>
            </a:endParaRP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a:xfrm>
            <a:off x="9144000" y="1417638"/>
            <a:ext cx="2678113" cy="2522537"/>
          </a:xfrm>
        </p:spPr>
        <p:txBody>
          <a:bodyPr/>
          <a:lstStyle/>
          <a:p>
            <a:pPr algn="r"/>
            <a:r>
              <a:rPr lang="en-US" dirty="0">
                <a:ea typeface="ＭＳ Ｐゴシック" charset="0"/>
                <a:cs typeface="ＭＳ Ｐゴシック" charset="0"/>
              </a:rPr>
              <a:t>Black</a:t>
            </a:r>
          </a:p>
        </p:txBody>
      </p:sp>
    </p:spTree>
  </p:cSld>
  <p:clrMapOvr>
    <a:masterClrMapping/>
  </p:clrMapOvr>
  <p:transition spd="slow"/>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dirty="0">
                <a:solidFill>
                  <a:srgbClr val="FFFFFF"/>
                </a:solidFill>
                <a:latin typeface="Arial" panose="020B0604020202020204" pitchFamily="34" charset="0"/>
                <a:cs typeface="Arial" panose="020B0604020202020204" pitchFamily="34" charset="0"/>
              </a:rPr>
              <a:t>أحصل عل</a:t>
            </a:r>
            <a:r>
              <a:rPr lang="ar-JO" sz="4000" dirty="0">
                <a:solidFill>
                  <a:srgbClr val="FFFFFF"/>
                </a:solidFill>
                <a:latin typeface="Arial" panose="020B0604020202020204" pitchFamily="34" charset="0"/>
                <a:cs typeface="Arial" panose="020B0604020202020204" pitchFamily="34" charset="0"/>
              </a:rPr>
              <a:t>ى</a:t>
            </a:r>
            <a:r>
              <a:rPr lang="ar-EG" sz="4000" dirty="0">
                <a:solidFill>
                  <a:srgbClr val="FFFFFF"/>
                </a:solidFill>
                <a:latin typeface="Arial" panose="020B0604020202020204" pitchFamily="34" charset="0"/>
                <a:cs typeface="Arial" panose="020B0604020202020204" pitchFamily="34" charset="0"/>
              </a:rPr>
              <a:t> هذا العرض</a:t>
            </a:r>
            <a:r>
              <a:rPr lang="ar-JO" sz="4000" dirty="0">
                <a:solidFill>
                  <a:srgbClr val="FFFFFF"/>
                </a:solidFill>
                <a:latin typeface="Arial" panose="020B0604020202020204" pitchFamily="34" charset="0"/>
                <a:cs typeface="Arial" panose="020B0604020202020204" pitchFamily="34" charset="0"/>
              </a:rPr>
              <a:t> التقديمي</a:t>
            </a:r>
            <a:r>
              <a:rPr lang="ar-EG" sz="4000" dirty="0">
                <a:solidFill>
                  <a:srgbClr val="FFFFFF"/>
                </a:solidFill>
                <a:latin typeface="Arial" panose="020B0604020202020204" pitchFamily="34" charset="0"/>
                <a:cs typeface="Arial" panose="020B0604020202020204" pitchFamily="34" charset="0"/>
              </a:rPr>
              <a:t> مجانا</a:t>
            </a:r>
            <a:r>
              <a:rPr lang="ar-JO" sz="4000" dirty="0">
                <a:solidFill>
                  <a:srgbClr val="FFFFFF"/>
                </a:solidFill>
                <a:latin typeface="Arial" panose="020B0604020202020204" pitchFamily="34" charset="0"/>
                <a:cs typeface="Arial" panose="020B0604020202020204" pitchFamily="34" charset="0"/>
              </a:rPr>
              <a:t>ً</a:t>
            </a:r>
            <a:endParaRPr lang="en-US" sz="14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JO" sz="3600" dirty="0"/>
              <a:t>كيف نشبه الخراف؟</a:t>
            </a:r>
            <a:endParaRPr lang="en-US" sz="3600" dirty="0"/>
          </a:p>
        </p:txBody>
      </p:sp>
      <p:sp>
        <p:nvSpPr>
          <p:cNvPr id="4" name="Rectangle 2"/>
          <p:cNvSpPr txBox="1">
            <a:spLocks noChangeArrowheads="1"/>
          </p:cNvSpPr>
          <p:nvPr/>
        </p:nvSpPr>
        <p:spPr bwMode="auto">
          <a:xfrm>
            <a:off x="2915816" y="836712"/>
            <a:ext cx="6228184"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مقارنة يسوع لنا بالخراف ليس مجاملة، بالمناسبة فالخراف هي من بين أغبى المخلوقات. معظم الحيوانات في كثير من الحالات سوف تبقى على قيد الحياة إذا تم إطلاقها في البرية. وسوف تتعلم كيف تدافع عن نفسها وتنجح في ذلك . لكن الأغنام التي يتم إطلاقها في البرية لا يمكنها البقاء على قيد الحياة، الأغنام ليس لديها أي مهارات البقاء على قيد الحياة على الإطلاق، إنهم يعتمدون كلياً على الراعي – تماماً مثلنا، تعرف الأغنام أنه عندما يتحدث الراعي يجب عليهم اتباعه لأن خطته لهم هي أفضل من خطتهم لأنفسهم.</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dirty="0">
                <a:solidFill>
                  <a:srgbClr val="FFFFFF"/>
                </a:solidFill>
                <a:latin typeface="Arial" panose="020B0604020202020204" pitchFamily="34" charset="0"/>
                <a:cs typeface="Arial" panose="020B0604020202020204" pitchFamily="34" charset="0"/>
              </a:rPr>
              <a:t> غريغ لوري</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http://www.jesus.org/following-jesus/discipleship/how-are-we-like-sheep.html,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إيجادها في 7 آب 2016</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1520" y="1700808"/>
            <a:ext cx="2371521" cy="3168352"/>
          </a:xfrm>
          <a:prstGeom prst="rect">
            <a:avLst/>
          </a:prstGeom>
        </p:spPr>
      </p:pic>
    </p:spTree>
    <p:extLst>
      <p:ext uri="{BB962C8B-B14F-4D97-AF65-F5344CB8AC3E}">
        <p14:creationId xmlns:p14="http://schemas.microsoft.com/office/powerpoint/2010/main" val="334581485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400" y="0"/>
            <a:ext cx="9143999" cy="1141266"/>
          </a:xfrm>
          <a:effectLst/>
        </p:spPr>
        <p:txBody>
          <a:bodyPr/>
          <a:lstStyle/>
          <a:p>
            <a:pPr>
              <a:defRPr/>
            </a:pPr>
            <a:r>
              <a:rPr lang="ar-SA" sz="6000" dirty="0">
                <a:ea typeface="ＭＳ Ｐゴシック" charset="0"/>
              </a:rPr>
              <a:t>ماذا نحتاج؟</a:t>
            </a:r>
            <a:endParaRPr lang="en-US" sz="6000" dirty="0">
              <a:effectLst/>
              <a:ea typeface="ＭＳ Ｐゴシック" charset="0"/>
            </a:endParaRPr>
          </a:p>
        </p:txBody>
      </p:sp>
      <p:pic>
        <p:nvPicPr>
          <p:cNvPr id="2" name="Picture 1"/>
          <p:cNvPicPr>
            <a:picLocks noChangeAspect="1"/>
          </p:cNvPicPr>
          <p:nvPr/>
        </p:nvPicPr>
        <p:blipFill>
          <a:blip r:embed="rId3"/>
          <a:stretch>
            <a:fillRect/>
          </a:stretch>
        </p:blipFill>
        <p:spPr>
          <a:xfrm>
            <a:off x="-1" y="1141266"/>
            <a:ext cx="9143999" cy="5716734"/>
          </a:xfrm>
          <a:prstGeom prst="rect">
            <a:avLst/>
          </a:prstGeom>
        </p:spPr>
      </p:pic>
    </p:spTree>
    <p:extLst>
      <p:ext uri="{BB962C8B-B14F-4D97-AF65-F5344CB8AC3E}">
        <p14:creationId xmlns:p14="http://schemas.microsoft.com/office/powerpoint/2010/main" val="670355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spect="1" noChangeArrowheads="1"/>
          </p:cNvSpPr>
          <p:nvPr/>
        </p:nvSpPr>
        <p:spPr bwMode="auto">
          <a:xfrm>
            <a:off x="7315200" y="1965752"/>
            <a:ext cx="987552"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spect="1" noChangeArrowheads="1"/>
          </p:cNvSpPr>
          <p:nvPr/>
        </p:nvSpPr>
        <p:spPr bwMode="auto">
          <a:xfrm>
            <a:off x="6324600" y="1965752"/>
            <a:ext cx="987552"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الرسائل الرعوية</a:t>
            </a:r>
          </a:p>
        </p:txBody>
      </p:sp>
    </p:spTree>
    <p:extLst>
      <p:ext uri="{BB962C8B-B14F-4D97-AF65-F5344CB8AC3E}">
        <p14:creationId xmlns:p14="http://schemas.microsoft.com/office/powerpoint/2010/main" val="636287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الرسائل الرعوية</a:t>
            </a:r>
            <a:endParaRPr kumimoji="0" lang="en-US" sz="32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تيموثاوس</a:t>
            </a:r>
            <a:endParaRPr kumimoji="0" lang="en-US" sz="14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تيموثاوس</a:t>
            </a:r>
            <a:endParaRPr kumimoji="0" lang="en-US" sz="14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تيطس</a:t>
            </a:r>
            <a:endParaRPr kumimoji="0" lang="en-US" sz="14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تيموثاوس = شخصية، طارئة، تركيز عقائدي</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 طارئة أقل، تركيز تطبيقي</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تيموثاوس = شخصية، طارئة، تركيز على الكلمة</a:t>
            </a:r>
            <a:endParaRPr kumimoji="0" lang="en-US" sz="120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ctrTitle"/>
          </p:nvPr>
        </p:nvSpPr>
        <p:spPr>
          <a:xfrm>
            <a:off x="0" y="2133600"/>
            <a:ext cx="9144000" cy="16002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صباح أحد أيام الأحد</a:t>
            </a:r>
            <a:br>
              <a:rPr lang="en-US"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في أفسس ...</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1"/>
          <p:cNvSpPr>
            <a:spLocks noGrp="1" noChangeArrowheads="1"/>
          </p:cNvSpPr>
          <p:nvPr>
            <p:ph type="title" idx="4294967295"/>
          </p:nvPr>
        </p:nvSpPr>
        <p:spPr>
          <a:xfrm>
            <a:off x="1143000" y="5715000"/>
            <a:ext cx="7772400" cy="1143000"/>
          </a:xfrm>
        </p:spPr>
        <p:txBody>
          <a:bodyPr/>
          <a:lstStyle/>
          <a:p>
            <a:pPr eaLnBrk="1" hangingPunct="1"/>
            <a:r>
              <a:rPr lang="en-US">
                <a:latin typeface="Engravers MT" charset="0"/>
                <a:ea typeface="ＭＳ Ｐゴシック" charset="0"/>
                <a:cs typeface="ＭＳ Ｐゴシック" charset="0"/>
              </a:rPr>
              <a:t>Rich ladies</a:t>
            </a:r>
          </a:p>
        </p:txBody>
      </p:sp>
      <p:pic>
        <p:nvPicPr>
          <p:cNvPr id="235522" name="Picture 7" descr="1 tim skit 012"/>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35523" name="AutoShape 9"/>
          <p:cNvSpPr>
            <a:spLocks noChangeArrowheads="1"/>
          </p:cNvSpPr>
          <p:nvPr/>
        </p:nvSpPr>
        <p:spPr bwMode="ltGray">
          <a:xfrm>
            <a:off x="4038600" y="0"/>
            <a:ext cx="1905000" cy="764704"/>
          </a:xfrm>
          <a:prstGeom prst="wedgeRoundRectCallout">
            <a:avLst>
              <a:gd name="adj1" fmla="val -39000"/>
              <a:gd name="adj2" fmla="val 157032"/>
              <a:gd name="adj3" fmla="val 16667"/>
            </a:avLst>
          </a:prstGeom>
          <a:solidFill>
            <a:schemeClr val="accent1"/>
          </a:solidFill>
          <a:ln w="9525">
            <a:solidFill>
              <a:schemeClr val="tx1"/>
            </a:solidFill>
            <a:miter lim="800000"/>
            <a:headEnd/>
            <a:tailEnd/>
          </a:ln>
        </p:spPr>
        <p:txBody>
          <a:bodyPr/>
          <a:lstStyle/>
          <a:p>
            <a:pPr algn="ctr"/>
            <a:r>
              <a:rPr lang="ar-JO" sz="2000" dirty="0">
                <a:solidFill>
                  <a:schemeClr val="tx1"/>
                </a:solidFill>
                <a:latin typeface="Arial" panose="020B0604020202020204" pitchFamily="34" charset="0"/>
                <a:cs typeface="Arial" panose="020B0604020202020204" pitchFamily="34" charset="0"/>
              </a:rPr>
              <a:t>هاي، هل سمعتي</a:t>
            </a:r>
          </a:p>
          <a:p>
            <a:pPr algn="ctr"/>
            <a:r>
              <a:rPr lang="ar-JO" sz="2000" dirty="0">
                <a:solidFill>
                  <a:schemeClr val="tx1"/>
                </a:solidFill>
                <a:latin typeface="Arial" panose="020B0604020202020204" pitchFamily="34" charset="0"/>
                <a:cs typeface="Arial" panose="020B0604020202020204" pitchFamily="34" charset="0"/>
              </a:rPr>
              <a:t> عن ...؟</a:t>
            </a:r>
            <a:endParaRPr lang="en-US" sz="2000" dirty="0">
              <a:solidFill>
                <a:schemeClr val="tx1"/>
              </a:solidFill>
              <a:latin typeface="Arial" panose="020B0604020202020204" pitchFamily="34" charset="0"/>
              <a:cs typeface="Arial" panose="020B0604020202020204" pitchFamily="34" charset="0"/>
            </a:endParaRPr>
          </a:p>
        </p:txBody>
      </p:sp>
      <p:sp>
        <p:nvSpPr>
          <p:cNvPr id="235524" name="AutoShape 10"/>
          <p:cNvSpPr>
            <a:spLocks noChangeArrowheads="1"/>
          </p:cNvSpPr>
          <p:nvPr/>
        </p:nvSpPr>
        <p:spPr bwMode="ltGray">
          <a:xfrm>
            <a:off x="6172200" y="685800"/>
            <a:ext cx="2590800" cy="1219200"/>
          </a:xfrm>
          <a:prstGeom prst="wedgeRoundRectCallout">
            <a:avLst>
              <a:gd name="adj1" fmla="val -43565"/>
              <a:gd name="adj2" fmla="val 77472"/>
              <a:gd name="adj3" fmla="val 16667"/>
            </a:avLst>
          </a:prstGeom>
          <a:solidFill>
            <a:schemeClr val="accent1"/>
          </a:solidFill>
          <a:ln w="9525">
            <a:solidFill>
              <a:schemeClr val="tx1"/>
            </a:solidFill>
            <a:miter lim="800000"/>
            <a:headEnd/>
            <a:tailEnd/>
          </a:ln>
        </p:spPr>
        <p:txBody>
          <a:bodyPr/>
          <a:lstStyle/>
          <a:p>
            <a:pPr algn="ctr"/>
            <a:r>
              <a:rPr lang="ar-JO" sz="3200" dirty="0">
                <a:solidFill>
                  <a:schemeClr val="tx1"/>
                </a:solidFill>
                <a:latin typeface="Arial" panose="020B0604020202020204" pitchFamily="34" charset="0"/>
                <a:cs typeface="Arial" panose="020B0604020202020204" pitchFamily="34" charset="0"/>
              </a:rPr>
              <a:t>هل تعنين </a:t>
            </a:r>
          </a:p>
          <a:p>
            <a:pPr algn="ctr"/>
            <a:r>
              <a:rPr lang="ar-JO" sz="3200" dirty="0">
                <a:solidFill>
                  <a:schemeClr val="tx1"/>
                </a:solidFill>
                <a:latin typeface="Arial" panose="020B0604020202020204" pitchFamily="34" charset="0"/>
                <a:cs typeface="Arial" panose="020B0604020202020204" pitchFamily="34" charset="0"/>
              </a:rPr>
              <a:t>ذلك الشاب؟</a:t>
            </a:r>
            <a:endParaRPr lang="en-US" sz="32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0"/>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wealthy</a:t>
            </a:r>
          </a:p>
        </p:txBody>
      </p:sp>
      <p:pic>
        <p:nvPicPr>
          <p:cNvPr id="237570" name="Picture 18" descr="1 tim skit 005"/>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2085975" y="0"/>
            <a:ext cx="5143500" cy="6858000"/>
          </a:xfrm>
        </p:spPr>
      </p:pic>
      <p:sp>
        <p:nvSpPr>
          <p:cNvPr id="237571" name="AutoShape 19"/>
          <p:cNvSpPr>
            <a:spLocks noChangeArrowheads="1"/>
          </p:cNvSpPr>
          <p:nvPr/>
        </p:nvSpPr>
        <p:spPr bwMode="ltGray">
          <a:xfrm>
            <a:off x="5334000" y="0"/>
            <a:ext cx="3505200" cy="1371600"/>
          </a:xfrm>
          <a:prstGeom prst="cloudCallout">
            <a:avLst>
              <a:gd name="adj1" fmla="val -46468"/>
              <a:gd name="adj2" fmla="val 53356"/>
            </a:avLst>
          </a:prstGeom>
          <a:solidFill>
            <a:schemeClr val="accent1"/>
          </a:solidFill>
          <a:ln w="9525">
            <a:solidFill>
              <a:schemeClr val="tx1"/>
            </a:solidFill>
            <a:round/>
            <a:headEnd/>
            <a:tailEnd/>
          </a:ln>
        </p:spPr>
        <p:txBody>
          <a:bodyPr/>
          <a:lstStyle/>
          <a:p>
            <a:pPr algn="ctr"/>
            <a:r>
              <a:rPr lang="ar-JO" altLang="ja-JP" sz="2800" dirty="0">
                <a:solidFill>
                  <a:schemeClr val="tx1"/>
                </a:solidFill>
                <a:latin typeface="Arial" panose="020B0604020202020204" pitchFamily="34" charset="0"/>
                <a:cs typeface="Arial" panose="020B0604020202020204" pitchFamily="34" charset="0"/>
              </a:rPr>
              <a:t>أنا مبارك جداً </a:t>
            </a:r>
          </a:p>
          <a:p>
            <a:pPr algn="ctr"/>
            <a:r>
              <a:rPr lang="ar-JO" altLang="ja-JP" sz="2800" dirty="0">
                <a:solidFill>
                  <a:schemeClr val="tx1"/>
                </a:solidFill>
                <a:latin typeface="Arial" panose="020B0604020202020204" pitchFamily="34" charset="0"/>
                <a:cs typeface="Arial" panose="020B0604020202020204" pitchFamily="34" charset="0"/>
              </a:rPr>
              <a:t>أنا غني ووسيم</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Poor</a:t>
            </a:r>
          </a:p>
        </p:txBody>
      </p:sp>
      <p:pic>
        <p:nvPicPr>
          <p:cNvPr id="239618" name="Picture 4" descr="1 tim skit 006"/>
          <p:cNvPicPr>
            <a:picLocks noGrp="1" noChangeAspect="1" noChangeArrowheads="1"/>
          </p:cNvPicPr>
          <p:nvPr>
            <p:ph idx="1"/>
          </p:nvPr>
        </p:nvPicPr>
        <p:blipFill>
          <a:blip r:embed="rId2" cstate="screen">
            <a:lum bright="14000" contrast="2000"/>
            <a:extLst>
              <a:ext uri="{28A0092B-C50C-407E-A947-70E740481C1C}">
                <a14:useLocalDpi xmlns:a14="http://schemas.microsoft.com/office/drawing/2010/main"/>
              </a:ext>
            </a:extLst>
          </a:blip>
          <a:srcRect/>
          <a:stretch>
            <a:fillRect/>
          </a:stretch>
        </p:blipFill>
        <p:spPr>
          <a:xfrm>
            <a:off x="1981200" y="0"/>
            <a:ext cx="5372100" cy="7162800"/>
          </a:xfrm>
        </p:spPr>
      </p:pic>
      <p:sp>
        <p:nvSpPr>
          <p:cNvPr id="239619" name="AutoShape 5"/>
          <p:cNvSpPr>
            <a:spLocks noChangeArrowheads="1"/>
          </p:cNvSpPr>
          <p:nvPr/>
        </p:nvSpPr>
        <p:spPr bwMode="ltGray">
          <a:xfrm>
            <a:off x="323528" y="0"/>
            <a:ext cx="5256584" cy="2057400"/>
          </a:xfrm>
          <a:prstGeom prst="cloudCallout">
            <a:avLst>
              <a:gd name="adj1" fmla="val 44810"/>
              <a:gd name="adj2" fmla="val 35880"/>
            </a:avLst>
          </a:prstGeom>
          <a:solidFill>
            <a:schemeClr val="accent1"/>
          </a:solidFill>
          <a:ln w="9525">
            <a:solidFill>
              <a:schemeClr val="tx1"/>
            </a:solidFill>
            <a:round/>
            <a:headEnd/>
            <a:tailEnd/>
          </a:ln>
        </p:spPr>
        <p:txBody>
          <a:bodyPr/>
          <a:lstStyle/>
          <a:p>
            <a:pPr algn="ctr"/>
            <a:r>
              <a:rPr lang="ar-JO" sz="2800" dirty="0">
                <a:solidFill>
                  <a:schemeClr val="tx1"/>
                </a:solidFill>
                <a:latin typeface="Arial" panose="020B0604020202020204" pitchFamily="34" charset="0"/>
                <a:cs typeface="Arial" panose="020B0604020202020204" pitchFamily="34" charset="0"/>
              </a:rPr>
              <a:t>ظهري المؤلم. انتظر لحظة. </a:t>
            </a:r>
          </a:p>
          <a:p>
            <a:pPr algn="ctr"/>
            <a:r>
              <a:rPr lang="ar-JO" sz="2800" dirty="0">
                <a:solidFill>
                  <a:schemeClr val="tx1"/>
                </a:solidFill>
                <a:latin typeface="Arial" panose="020B0604020202020204" pitchFamily="34" charset="0"/>
                <a:cs typeface="Arial" panose="020B0604020202020204" pitchFamily="34" charset="0"/>
              </a:rPr>
              <a:t>لماذا تخرج أفكاري من أذني؟</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5400" b="1" dirty="0">
                <a:latin typeface="Arial" panose="020B0604020202020204" pitchFamily="34" charset="0"/>
                <a:cs typeface="Arial" panose="020B0604020202020204" pitchFamily="34" charset="0"/>
              </a:rPr>
              <a:t>البيان الموجز</a:t>
            </a:r>
            <a:endParaRPr lang="en-US" sz="5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07704" y="1981200"/>
            <a:ext cx="7236296" cy="4114800"/>
          </a:xfrm>
        </p:spPr>
        <p:txBody>
          <a:bodyPr anchor="ctr"/>
          <a:lstStyle/>
          <a:p>
            <a:pPr marL="0" indent="0" algn="ctr">
              <a:buNone/>
            </a:pPr>
            <a:r>
              <a:rPr lang="ar-JO" sz="4000" dirty="0">
                <a:cs typeface="Arial" panose="020B0604020202020204" pitchFamily="34" charset="0"/>
              </a:rPr>
              <a:t>تتمثل أولويات الله لترتيب الكنيسة المحلية في حماية حياة المرء الشخصية بشجاعة، ودعم العقيدة الصحيحة، ومحاربة المعلمين الكذبة. </a:t>
            </a:r>
            <a:endParaRPr lang="en-US" sz="4000" dirty="0">
              <a:cs typeface="Arial" panose="020B0604020202020204" pitchFamily="34" charset="0"/>
            </a:endParaRPr>
          </a:p>
        </p:txBody>
      </p:sp>
      <p:sp>
        <p:nvSpPr>
          <p:cNvPr id="4"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٢١٧</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D1C77E7-424E-154E-BAC1-53FB6843EF53}"/>
              </a:ext>
            </a:extLst>
          </p:cNvPr>
          <p:cNvSpPr txBox="1">
            <a:spLocks noChangeArrowheads="1"/>
          </p:cNvSpPr>
          <p:nvPr/>
        </p:nvSpPr>
        <p:spPr bwMode="auto">
          <a:xfrm>
            <a:off x="0" y="5920006"/>
            <a:ext cx="8791222"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eaLnBrk="0" hangingPunct="0">
              <a:spcBef>
                <a:spcPct val="20000"/>
              </a:spcBef>
              <a:buNone/>
              <a:defRPr sz="3200">
                <a:solidFill>
                  <a:schemeClr val="tx1"/>
                </a:solidFill>
                <a:latin typeface="+mn-lt"/>
                <a:ea typeface="ＭＳ Ｐゴシック" charset="-128"/>
                <a:cs typeface="ＭＳ Ｐゴシック" charset="-128"/>
              </a:defRPr>
            </a:lvl1pPr>
            <a:lvl2pPr marL="742950" indent="-285750" eaLnBrk="0" hangingPunct="0">
              <a:spcBef>
                <a:spcPct val="20000"/>
              </a:spcBef>
              <a:buChar char="–"/>
              <a:defRPr sz="2800">
                <a:solidFill>
                  <a:schemeClr val="tx1"/>
                </a:solidFill>
                <a:latin typeface="+mn-lt"/>
                <a:ea typeface="ＭＳ Ｐゴシック" charset="-128"/>
              </a:defRPr>
            </a:lvl2pPr>
            <a:lvl3pPr marL="1143000" indent="-228600" eaLnBrk="0" hangingPunct="0">
              <a:spcBef>
                <a:spcPct val="20000"/>
              </a:spcBef>
              <a:buChar char="•"/>
              <a:defRPr sz="2400">
                <a:solidFill>
                  <a:schemeClr val="tx1"/>
                </a:solidFill>
                <a:latin typeface="+mn-lt"/>
                <a:ea typeface="ＭＳ Ｐゴシック" charset="-128"/>
              </a:defRPr>
            </a:lvl3pPr>
            <a:lvl4pPr marL="1600200" indent="-228600" eaLnBrk="0" hangingPunct="0">
              <a:spcBef>
                <a:spcPct val="20000"/>
              </a:spcBef>
              <a:buChar char="–"/>
              <a:defRPr sz="2000">
                <a:solidFill>
                  <a:schemeClr val="tx1"/>
                </a:solidFill>
                <a:latin typeface="+mn-lt"/>
                <a:ea typeface="ＭＳ Ｐゴシック" charset="-128"/>
              </a:defRPr>
            </a:lvl4pPr>
            <a:lvl5pPr marL="2057400" indent="-228600" eaLnBrk="0" hangingPunct="0">
              <a:spcBef>
                <a:spcPct val="20000"/>
              </a:spcBef>
              <a:buChar char="»"/>
              <a:defRPr sz="2000">
                <a:solidFill>
                  <a:schemeClr val="tx1"/>
                </a:solidFill>
                <a:latin typeface="+mn-lt"/>
                <a:ea typeface="ＭＳ Ｐゴシック" charset="-128"/>
              </a:defRPr>
            </a:lvl5pPr>
            <a:lvl6pPr marL="2514600" indent="-228600" fontAlgn="base">
              <a:spcBef>
                <a:spcPct val="20000"/>
              </a:spcBef>
              <a:spcAft>
                <a:spcPct val="0"/>
              </a:spcAft>
              <a:buChar char="»"/>
              <a:defRPr sz="2000">
                <a:solidFill>
                  <a:schemeClr val="tx1"/>
                </a:solidFill>
                <a:latin typeface="+mn-lt"/>
                <a:ea typeface="ＭＳ Ｐゴシック" charset="-128"/>
              </a:defRPr>
            </a:lvl6pPr>
            <a:lvl7pPr marL="2971800" indent="-228600" fontAlgn="base">
              <a:spcBef>
                <a:spcPct val="20000"/>
              </a:spcBef>
              <a:spcAft>
                <a:spcPct val="0"/>
              </a:spcAft>
              <a:buChar char="»"/>
              <a:defRPr sz="2000">
                <a:solidFill>
                  <a:schemeClr val="tx1"/>
                </a:solidFill>
                <a:latin typeface="+mn-lt"/>
                <a:ea typeface="ＭＳ Ｐゴシック" charset="-128"/>
              </a:defRPr>
            </a:lvl7pPr>
            <a:lvl8pPr marL="3429000" indent="-228600" fontAlgn="base">
              <a:spcBef>
                <a:spcPct val="20000"/>
              </a:spcBef>
              <a:spcAft>
                <a:spcPct val="0"/>
              </a:spcAft>
              <a:buChar char="»"/>
              <a:defRPr sz="2000">
                <a:solidFill>
                  <a:schemeClr val="tx1"/>
                </a:solidFill>
                <a:latin typeface="+mn-lt"/>
                <a:ea typeface="ＭＳ Ｐゴシック" charset="-128"/>
              </a:defRPr>
            </a:lvl8pPr>
            <a:lvl9pPr marL="3886200" indent="-228600" fontAlgn="base">
              <a:spcBef>
                <a:spcPct val="20000"/>
              </a:spcBef>
              <a:spcAft>
                <a:spcPct val="0"/>
              </a:spcAft>
              <a:buChar char="»"/>
              <a:defRPr sz="2000">
                <a:solidFill>
                  <a:schemeClr val="tx1"/>
                </a:solidFill>
                <a:latin typeface="+mn-lt"/>
                <a:ea typeface="ＭＳ Ｐゴシック"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4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١ تيموثاوس</a:t>
            </a:r>
          </a:p>
        </p:txBody>
      </p:sp>
    </p:spTree>
    <p:extLst>
      <p:ext uri="{BB962C8B-B14F-4D97-AF65-F5344CB8AC3E}">
        <p14:creationId xmlns:p14="http://schemas.microsoft.com/office/powerpoint/2010/main" val="32908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p:txBody>
          <a:bodyPr/>
          <a:lstStyle/>
          <a:p>
            <a:pPr algn="ctr" eaLnBrk="1" hangingPunct="1"/>
            <a:r>
              <a:rPr lang="ar-JO" sz="5400" b="1" dirty="0">
                <a:latin typeface="Arial" panose="020B0604020202020204" pitchFamily="34" charset="0"/>
                <a:ea typeface="ＭＳ Ｐゴシック" charset="0"/>
                <a:cs typeface="Arial" panose="020B0604020202020204" pitchFamily="34" charset="0"/>
              </a:rPr>
              <a:t>1 تيموثاوس</a:t>
            </a:r>
            <a:endParaRPr lang="en-US" sz="5400" b="1" dirty="0">
              <a:latin typeface="Arial" panose="020B0604020202020204" pitchFamily="34" charset="0"/>
              <a:ea typeface="ＭＳ Ｐゴシック" charset="0"/>
              <a:cs typeface="Arial" panose="020B0604020202020204" pitchFamily="34" charset="0"/>
            </a:endParaRPr>
          </a:p>
        </p:txBody>
      </p:sp>
      <p:sp>
        <p:nvSpPr>
          <p:cNvPr id="173060" name="Text Box 4"/>
          <p:cNvSpPr txBox="1">
            <a:spLocks noChangeArrowheads="1"/>
          </p:cNvSpPr>
          <p:nvPr/>
        </p:nvSpPr>
        <p:spPr bwMode="auto">
          <a:xfrm>
            <a:off x="1295400" y="4590961"/>
            <a:ext cx="7620000" cy="1200329"/>
          </a:xfrm>
          <a:prstGeom prst="rect">
            <a:avLst/>
          </a:prstGeom>
          <a:noFill/>
          <a:ln w="9525">
            <a:noFill/>
            <a:miter lim="800000"/>
            <a:headEnd/>
            <a:tailEnd/>
          </a:ln>
          <a:effectLst/>
        </p:spPr>
        <p:txBody>
          <a:bodyPr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eaLnBrk="1" hangingPunct="1">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كم يجب أن يكون راتب الخادم؟ </a:t>
            </a:r>
          </a:p>
          <a:p>
            <a:pPr algn="r" eaLnBrk="1" hangingPunct="1">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كيفية قياس هذا؟</a:t>
            </a:r>
            <a:endParaRPr lang="en-US" sz="36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Young Timothy</a:t>
            </a:r>
          </a:p>
        </p:txBody>
      </p:sp>
      <p:pic>
        <p:nvPicPr>
          <p:cNvPr id="242690" name="Picture 4" descr="25 Mar 2003 009"/>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42691" name="AutoShape 17"/>
          <p:cNvSpPr>
            <a:spLocks noChangeArrowheads="1"/>
          </p:cNvSpPr>
          <p:nvPr/>
        </p:nvSpPr>
        <p:spPr bwMode="ltGray">
          <a:xfrm>
            <a:off x="0" y="0"/>
            <a:ext cx="4114800" cy="2057400"/>
          </a:xfrm>
          <a:prstGeom prst="cloudCallout">
            <a:avLst>
              <a:gd name="adj1" fmla="val 42167"/>
              <a:gd name="adj2" fmla="val 13736"/>
            </a:avLst>
          </a:prstGeom>
          <a:solidFill>
            <a:schemeClr val="accent1"/>
          </a:solidFill>
          <a:ln w="9525">
            <a:solidFill>
              <a:schemeClr val="tx1"/>
            </a:solidFill>
            <a:round/>
            <a:headEnd/>
            <a:tailEnd/>
          </a:ln>
        </p:spPr>
        <p:txBody>
          <a:bodyPr/>
          <a:lstStyle/>
          <a:p>
            <a:pPr algn="ctr"/>
            <a:r>
              <a:rPr lang="ar-JO" sz="3600" dirty="0">
                <a:solidFill>
                  <a:schemeClr val="tx1"/>
                </a:solidFill>
                <a:latin typeface="Arial" panose="020B0604020202020204" pitchFamily="34" charset="0"/>
                <a:cs typeface="Arial" panose="020B0604020202020204" pitchFamily="34" charset="0"/>
              </a:rPr>
              <a:t>أنا صغير جداً... </a:t>
            </a:r>
          </a:p>
          <a:p>
            <a:pPr algn="ctr"/>
            <a:r>
              <a:rPr lang="ar-JO" sz="3600" dirty="0">
                <a:solidFill>
                  <a:schemeClr val="tx1"/>
                </a:solidFill>
                <a:latin typeface="Arial" panose="020B0604020202020204" pitchFamily="34" charset="0"/>
                <a:cs typeface="Arial" panose="020B0604020202020204" pitchFamily="34" charset="0"/>
              </a:rPr>
              <a:t>ماذا سأفعل بهم؟</a:t>
            </a:r>
            <a:endParaRPr lang="en-US" sz="36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0" y="457200"/>
            <a:ext cx="8926513"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الآن ملك الدهور</a:t>
            </a:r>
            <a:br>
              <a:rPr lang="en-US" b="1" dirty="0">
                <a:latin typeface="Arial" panose="020B0604020202020204" pitchFamily="34" charset="0"/>
                <a:ea typeface="ＭＳ Ｐゴシック" charset="0"/>
                <a:cs typeface="Arial" panose="020B0604020202020204" pitchFamily="34" charset="0"/>
              </a:rPr>
            </a:br>
            <a:r>
              <a:rPr lang="en-US" sz="2400" b="1" dirty="0">
                <a:latin typeface="Arial" panose="020B0604020202020204" pitchFamily="34" charset="0"/>
                <a:ea typeface="ＭＳ Ｐゴシック" charset="0"/>
                <a:cs typeface="Arial" panose="020B0604020202020204" pitchFamily="34" charset="0"/>
              </a:rPr>
              <a:t>(</a:t>
            </a:r>
            <a:r>
              <a:rPr lang="ar-JO" sz="2400" b="1" dirty="0">
                <a:latin typeface="Arial" panose="020B0604020202020204" pitchFamily="34" charset="0"/>
                <a:ea typeface="ＭＳ Ｐゴシック" charset="0"/>
                <a:cs typeface="Arial" panose="020B0604020202020204" pitchFamily="34" charset="0"/>
              </a:rPr>
              <a:t>1 تي 1: 17</a:t>
            </a:r>
            <a:r>
              <a:rPr lang="en-US" sz="2400" b="1" dirty="0">
                <a:latin typeface="Arial" panose="020B0604020202020204" pitchFamily="34" charset="0"/>
                <a:ea typeface="ＭＳ Ｐゴシック" charset="0"/>
                <a:cs typeface="Arial" panose="020B0604020202020204" pitchFamily="34" charset="0"/>
              </a:rPr>
              <a:t>)</a:t>
            </a:r>
          </a:p>
        </p:txBody>
      </p:sp>
      <p:sp>
        <p:nvSpPr>
          <p:cNvPr id="245762" name="Rectangle 4"/>
          <p:cNvSpPr>
            <a:spLocks noChangeArrowheads="1"/>
          </p:cNvSpPr>
          <p:nvPr/>
        </p:nvSpPr>
        <p:spPr bwMode="auto">
          <a:xfrm>
            <a:off x="2057400" y="1752600"/>
            <a:ext cx="6781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وملك الدهور </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الذي لا يفنى </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ولا يرى</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الإله الحكيم وحده، الإله الحكيم وحده (تكرار)</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الجوقة: له الكرامة والمجد إلى دهر الدهور. آمين.</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للملك إلى الأبد</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للملك المجد والكرامة</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إلى أبد الآبدين</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آمين آمين</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a:t>
            </a:r>
            <a:r>
              <a:rPr lang="ar-SA" sz="5400" dirty="0">
                <a:effectLst>
                  <a:glow rad="127000">
                    <a:schemeClr val="tx1"/>
                  </a:glow>
                </a:effectLst>
                <a:ea typeface="ＭＳ Ｐゴシック" charset="0"/>
              </a:rPr>
              <a:t>خلفية</a:t>
            </a:r>
            <a:endParaRPr lang="en-US" sz="5400" dirty="0">
              <a:effectLst>
                <a:glow rad="127000">
                  <a:schemeClr val="tx1"/>
                </a:glow>
              </a:effectLst>
              <a:ea typeface="ＭＳ Ｐゴシック" charset="0"/>
            </a:endParaRPr>
          </a:p>
        </p:txBody>
      </p:sp>
      <p:pic>
        <p:nvPicPr>
          <p:cNvPr id="7170" name="Picture 2" descr="https://blog.mpowr.com/hubfs/Strategic-Priorities-hero-2.jpg">
            <a:extLst>
              <a:ext uri="{FF2B5EF4-FFF2-40B4-BE49-F238E27FC236}">
                <a16:creationId xmlns:a16="http://schemas.microsoft.com/office/drawing/2014/main" id="{E9608189-9776-FE40-9158-294BA1F27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08150"/>
            <a:ext cx="5511800" cy="344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959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0" y="457200"/>
            <a:ext cx="91440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ما هي المشاكل التي يواجهها تيموثاوس؟</a:t>
            </a:r>
            <a:endParaRPr lang="en-US" sz="4000" b="1" dirty="0">
              <a:latin typeface="Arial" panose="020B0604020202020204" pitchFamily="34" charset="0"/>
              <a:ea typeface="ＭＳ Ｐゴシック" charset="0"/>
              <a:cs typeface="Arial" panose="020B0604020202020204" pitchFamily="34" charset="0"/>
            </a:endParaRPr>
          </a:p>
        </p:txBody>
      </p:sp>
      <p:sp>
        <p:nvSpPr>
          <p:cNvPr id="205828" name="Text Box 4"/>
          <p:cNvSpPr txBox="1">
            <a:spLocks noChangeArrowheads="1"/>
          </p:cNvSpPr>
          <p:nvPr/>
        </p:nvSpPr>
        <p:spPr bwMode="auto">
          <a:xfrm>
            <a:off x="8412987" y="80933"/>
            <a:ext cx="617477"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05829" name="Rectangle 5"/>
          <p:cNvSpPr>
            <a:spLocks noChangeArrowheads="1"/>
          </p:cNvSpPr>
          <p:nvPr/>
        </p:nvSpPr>
        <p:spPr bwMode="auto">
          <a:xfrm>
            <a:off x="9144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معدة مريضة</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نظر الناس إليه بازدراء</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المعلمين الكذبة الذين يحاولون أن يصيروا أغنياء من تعليمهم</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تحاول النساء أن يقمن بالتعليم في الكنيسة</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الأرامل المزعجات</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الأغنياء المتغطرسين</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اتهامات ضد القادة</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anim calcmode="lin" valueType="num">
                                      <p:cBhvr additive="base">
                                        <p:cTn id="7" dur="500" fill="hold"/>
                                        <p:tgtEl>
                                          <p:spTgt spid="205829"/>
                                        </p:tgtEl>
                                        <p:attrNameLst>
                                          <p:attrName>ppt_x</p:attrName>
                                        </p:attrNameLst>
                                      </p:cBhvr>
                                      <p:tavLst>
                                        <p:tav tm="0">
                                          <p:val>
                                            <p:strVal val="0-#ppt_w/2"/>
                                          </p:val>
                                        </p:tav>
                                        <p:tav tm="100000">
                                          <p:val>
                                            <p:strVal val="#ppt_x"/>
                                          </p:val>
                                        </p:tav>
                                      </p:tavLst>
                                    </p:anim>
                                    <p:anim calcmode="lin" valueType="num">
                                      <p:cBhvr additive="base">
                                        <p:cTn id="8" dur="500" fill="hold"/>
                                        <p:tgtEl>
                                          <p:spTgt spid="2058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ctrTitle"/>
          </p:nvPr>
        </p:nvSpPr>
        <p:spPr/>
        <p:txBody>
          <a:bodyPr/>
          <a:lstStyle/>
          <a:p>
            <a:pPr algn="ctr" eaLnBrk="1" hangingPunct="1"/>
            <a:r>
              <a:rPr lang="ar-JO" sz="6000" b="1" dirty="0">
                <a:latin typeface="Arial" panose="020B0604020202020204" pitchFamily="34" charset="0"/>
                <a:ea typeface="ＭＳ Ｐゴシック" charset="0"/>
                <a:cs typeface="Arial" panose="020B0604020202020204" pitchFamily="34" charset="0"/>
              </a:rPr>
              <a:t>1 تيموثاوس</a:t>
            </a:r>
            <a:endParaRPr lang="en-US" sz="6000" b="1" dirty="0">
              <a:latin typeface="Arial" panose="020B0604020202020204" pitchFamily="34" charset="0"/>
              <a:ea typeface="ＭＳ Ｐゴシック" charset="0"/>
              <a:cs typeface="Arial" panose="020B0604020202020204" pitchFamily="34" charset="0"/>
            </a:endParaRPr>
          </a:p>
        </p:txBody>
      </p:sp>
      <p:sp>
        <p:nvSpPr>
          <p:cNvPr id="247810" name="Rectangle 3"/>
          <p:cNvSpPr>
            <a:spLocks noGrp="1" noChangeArrowheads="1"/>
          </p:cNvSpPr>
          <p:nvPr>
            <p:ph type="subTitle" idx="1"/>
          </p:nvPr>
        </p:nvSpPr>
        <p:spPr>
          <a:xfrm>
            <a:off x="1828800" y="4724400"/>
            <a:ext cx="4724400" cy="1752600"/>
          </a:xfrm>
        </p:spPr>
        <p:txBody>
          <a:bodyPr/>
          <a:lstStyle/>
          <a:p>
            <a:pPr algn="ctr" eaLnBrk="1" hangingPunct="1"/>
            <a:r>
              <a:rPr lang="ar-JO" dirty="0">
                <a:ea typeface="ＭＳ Ｐゴシック" charset="0"/>
                <a:cs typeface="Arial" panose="020B0604020202020204" pitchFamily="34" charset="0"/>
              </a:rPr>
              <a:t>الخلفية</a:t>
            </a:r>
            <a:endParaRPr lang="en-US" dirty="0">
              <a:ea typeface="ＭＳ Ｐゴシック" charset="0"/>
              <a:cs typeface="Arial" panose="020B0604020202020204" pitchFamily="34" charset="0"/>
            </a:endParaRPr>
          </a:p>
        </p:txBody>
      </p:sp>
      <p:pic>
        <p:nvPicPr>
          <p:cNvPr id="247811"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324600" y="4114800"/>
            <a:ext cx="22860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التأليف</a:t>
            </a:r>
            <a:endParaRPr lang="en-US" b="1" dirty="0">
              <a:latin typeface="Arial" panose="020B0604020202020204" pitchFamily="34" charset="0"/>
              <a:ea typeface="ＭＳ Ｐゴシック" charset="0"/>
              <a:cs typeface="Arial" panose="020B0604020202020204" pitchFamily="34" charset="0"/>
            </a:endParaRPr>
          </a:p>
        </p:txBody>
      </p:sp>
      <p:sp>
        <p:nvSpPr>
          <p:cNvPr id="248834" name="Rectangle 3"/>
          <p:cNvSpPr>
            <a:spLocks noGrp="1" noChangeArrowheads="1"/>
          </p:cNvSpPr>
          <p:nvPr>
            <p:ph type="body" idx="1"/>
          </p:nvPr>
        </p:nvSpPr>
        <p:spPr>
          <a:xfrm>
            <a:off x="685800" y="1981200"/>
            <a:ext cx="8458200" cy="4114800"/>
          </a:xfrm>
        </p:spPr>
        <p:txBody>
          <a:bodyPr/>
          <a:lstStyle/>
          <a:p>
            <a:pPr marL="609600" indent="-609600" algn="r" rtl="1" eaLnBrk="1" hangingPunct="1">
              <a:spcBef>
                <a:spcPct val="50000"/>
              </a:spcBef>
              <a:buFontTx/>
              <a:buChar char="•"/>
            </a:pPr>
            <a:r>
              <a:rPr lang="ar-JO" sz="2800" dirty="0">
                <a:ea typeface="ＭＳ Ｐゴシック" charset="0"/>
                <a:cs typeface="Arial" panose="020B0604020202020204" pitchFamily="34" charset="0"/>
              </a:rPr>
              <a:t>تم قبولها بشكل عام على أنها من </a:t>
            </a:r>
            <a:r>
              <a:rPr lang="ar-JO" sz="2800" dirty="0">
                <a:solidFill>
                  <a:srgbClr val="0070C0"/>
                </a:solidFill>
                <a:ea typeface="ＭＳ Ｐゴシック" charset="0"/>
                <a:cs typeface="Arial" panose="020B0604020202020204" pitchFamily="34" charset="0"/>
              </a:rPr>
              <a:t>بولس</a:t>
            </a:r>
            <a:r>
              <a:rPr lang="ar-JO" sz="2800" dirty="0">
                <a:ea typeface="ＭＳ Ｐゴシック" charset="0"/>
                <a:cs typeface="Arial" panose="020B0604020202020204" pitchFamily="34" charset="0"/>
              </a:rPr>
              <a:t> نفسه</a:t>
            </a:r>
            <a:endParaRPr lang="en-US" sz="2800" dirty="0">
              <a:ea typeface="ＭＳ Ｐゴシック" charset="0"/>
              <a:cs typeface="Arial" panose="020B0604020202020204" pitchFamily="34" charset="0"/>
            </a:endParaRPr>
          </a:p>
          <a:p>
            <a:pPr marL="609600" indent="-609600" algn="r" rtl="1" eaLnBrk="1" hangingPunct="1">
              <a:spcBef>
                <a:spcPct val="50000"/>
              </a:spcBef>
              <a:buFontTx/>
              <a:buChar char="•"/>
            </a:pPr>
            <a:r>
              <a:rPr lang="ar-JO" sz="2800" dirty="0">
                <a:ea typeface="ＭＳ Ｐゴシック" charset="0"/>
                <a:cs typeface="Arial" panose="020B0604020202020204" pitchFamily="34" charset="0"/>
              </a:rPr>
              <a:t>الدليل </a:t>
            </a:r>
            <a:r>
              <a:rPr lang="ar-JO" sz="2800" dirty="0">
                <a:solidFill>
                  <a:srgbClr val="0070C0"/>
                </a:solidFill>
                <a:ea typeface="ＭＳ Ｐゴシック" charset="0"/>
                <a:cs typeface="Arial" panose="020B0604020202020204" pitchFamily="34" charset="0"/>
              </a:rPr>
              <a:t>الخارجي</a:t>
            </a:r>
            <a:r>
              <a:rPr lang="ar-JO" sz="2800" dirty="0">
                <a:ea typeface="ＭＳ Ｐゴシック" charset="0"/>
                <a:cs typeface="Arial" panose="020B0604020202020204" pitchFamily="34" charset="0"/>
              </a:rPr>
              <a:t>: الدعم المبكر من آباء الكنيسة قوي</a:t>
            </a:r>
            <a:endParaRPr lang="en-US" sz="2800" dirty="0">
              <a:ea typeface="ＭＳ Ｐゴシック" charset="0"/>
              <a:cs typeface="Arial" panose="020B0604020202020204" pitchFamily="34" charset="0"/>
            </a:endParaRPr>
          </a:p>
          <a:p>
            <a:pPr marL="609600" indent="-609600" algn="r" rtl="1" eaLnBrk="1" hangingPunct="1">
              <a:spcBef>
                <a:spcPct val="50000"/>
              </a:spcBef>
              <a:buFontTx/>
              <a:buChar char="•"/>
            </a:pPr>
            <a:r>
              <a:rPr lang="ar-JO" sz="2800" dirty="0">
                <a:ea typeface="ＭＳ Ｐゴシック" charset="0"/>
                <a:cs typeface="Arial" panose="020B0604020202020204" pitchFamily="34" charset="0"/>
              </a:rPr>
              <a:t>الدليل</a:t>
            </a:r>
            <a:r>
              <a:rPr lang="ar-JO" sz="2800" dirty="0">
                <a:solidFill>
                  <a:srgbClr val="0000FF"/>
                </a:solidFill>
                <a:ea typeface="ＭＳ Ｐゴシック" charset="0"/>
                <a:cs typeface="Arial" panose="020B0604020202020204" pitchFamily="34" charset="0"/>
              </a:rPr>
              <a:t> الداخلي:</a:t>
            </a:r>
            <a:endParaRPr lang="en-US" sz="2800" dirty="0">
              <a:ea typeface="ＭＳ Ｐゴシック" charset="0"/>
              <a:cs typeface="Arial" panose="020B0604020202020204" pitchFamily="34" charset="0"/>
            </a:endParaRPr>
          </a:p>
          <a:p>
            <a:pPr marL="796925" lvl="1" indent="0" algn="r" rtl="1" eaLnBrk="1" hangingPunct="1">
              <a:spcBef>
                <a:spcPct val="50000"/>
              </a:spcBef>
              <a:buNone/>
            </a:pPr>
            <a:r>
              <a:rPr lang="ar-JO" dirty="0">
                <a:ea typeface="ＭＳ Ｐゴシック" charset="0"/>
                <a:cs typeface="Arial" panose="020B0604020202020204" pitchFamily="34" charset="0"/>
              </a:rPr>
              <a:t>1. تدعي الرسالة التأليف البولسي (1: 1)</a:t>
            </a:r>
            <a:endParaRPr lang="en-US" dirty="0">
              <a:ea typeface="ＭＳ Ｐゴシック" charset="0"/>
              <a:cs typeface="Arial" panose="020B0604020202020204" pitchFamily="34" charset="0"/>
            </a:endParaRPr>
          </a:p>
          <a:p>
            <a:pPr marL="796925" lvl="1" indent="0" algn="r" rtl="1" eaLnBrk="1" hangingPunct="1">
              <a:spcBef>
                <a:spcPct val="50000"/>
              </a:spcBef>
              <a:buNone/>
            </a:pPr>
            <a:r>
              <a:rPr lang="ar-JO" dirty="0">
                <a:ea typeface="ＭＳ Ｐゴシック" charset="0"/>
                <a:cs typeface="Arial" panose="020B0604020202020204" pitchFamily="34" charset="0"/>
              </a:rPr>
              <a:t>2. تحتوي خصائص بولسية مثالية:  الإحساس بالدعوة الإلهية، واستخدام العديد من الأسماء الشخصية، والتأكيدات العقائدية البولسية </a:t>
            </a:r>
            <a:endParaRPr lang="en-US" dirty="0">
              <a:ea typeface="ＭＳ Ｐゴシック" charset="0"/>
              <a:cs typeface="Arial" panose="020B0604020202020204" pitchFamily="34" charset="0"/>
            </a:endParaRPr>
          </a:p>
        </p:txBody>
      </p:sp>
      <p:pic>
        <p:nvPicPr>
          <p:cNvPr id="248835" name="Picture 4" descr="SY01253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5318125"/>
            <a:ext cx="1914525"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3" name="Text Box 5"/>
          <p:cNvSpPr txBox="1">
            <a:spLocks noChangeArrowheads="1"/>
          </p:cNvSpPr>
          <p:nvPr/>
        </p:nvSpPr>
        <p:spPr bwMode="auto">
          <a:xfrm>
            <a:off x="8412987" y="80933"/>
            <a:ext cx="617477"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218</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676400" y="457200"/>
            <a:ext cx="74676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تاريخ الكتابة</a:t>
            </a:r>
            <a:endParaRPr lang="en-US" b="1" dirty="0">
              <a:latin typeface="Arial" panose="020B0604020202020204" pitchFamily="34" charset="0"/>
              <a:ea typeface="ＭＳ Ｐゴシック" charset="0"/>
              <a:cs typeface="Arial" panose="020B0604020202020204" pitchFamily="34" charset="0"/>
            </a:endParaRPr>
          </a:p>
        </p:txBody>
      </p:sp>
      <p:sp>
        <p:nvSpPr>
          <p:cNvPr id="249858" name="Rectangle 3"/>
          <p:cNvSpPr>
            <a:spLocks noGrp="1" noChangeArrowheads="1"/>
          </p:cNvSpPr>
          <p:nvPr>
            <p:ph type="body" idx="1"/>
          </p:nvPr>
        </p:nvSpPr>
        <p:spPr/>
        <p:txBody>
          <a:bodyPr/>
          <a:lstStyle/>
          <a:p>
            <a:pPr algn="r" rtl="1" eaLnBrk="1" hangingPunct="1">
              <a:spcBef>
                <a:spcPct val="50000"/>
              </a:spcBef>
              <a:buFontTx/>
              <a:buChar char="•"/>
            </a:pPr>
            <a:r>
              <a:rPr lang="ar-JO" sz="2800" dirty="0">
                <a:ea typeface="ＭＳ Ｐゴシック" charset="0"/>
                <a:cs typeface="Arial" panose="020B0604020202020204" pitchFamily="34" charset="0"/>
              </a:rPr>
              <a:t>يجب أن تكون بعد مضي بعض الوقت من إطلاق سراح بولس من السجن الأول في روما (62 م) وقبل إعادة القبض عليه وسجنه الأخير بقليل.</a:t>
            </a:r>
            <a:endParaRPr lang="en-US" sz="2800" dirty="0">
              <a:ea typeface="ＭＳ Ｐゴシック" charset="0"/>
              <a:cs typeface="Arial" panose="020B0604020202020204" pitchFamily="34" charset="0"/>
            </a:endParaRPr>
          </a:p>
          <a:p>
            <a:pPr rtl="1" eaLnBrk="1" hangingPunct="1">
              <a:spcBef>
                <a:spcPct val="50000"/>
              </a:spcBef>
              <a:buFontTx/>
              <a:buChar char="•"/>
            </a:pPr>
            <a:r>
              <a:rPr lang="ar-JO" sz="2800" dirty="0">
                <a:ea typeface="ＭＳ Ｐゴシック" charset="0"/>
                <a:cs typeface="Arial" panose="020B0604020202020204" pitchFamily="34" charset="0"/>
              </a:rPr>
              <a:t>على الأغلب أن بولس مات في 68م                               ولهذا فإن 1 تيموثاوس قد كتبت على                           الأغلب ليس قبل 62 م.</a:t>
            </a:r>
            <a:endParaRPr lang="en-US" sz="3600" dirty="0">
              <a:ea typeface="ＭＳ Ｐゴシック" charset="0"/>
              <a:cs typeface="Arial" panose="020B0604020202020204" pitchFamily="34" charset="0"/>
            </a:endParaRPr>
          </a:p>
        </p:txBody>
      </p:sp>
      <p:pic>
        <p:nvPicPr>
          <p:cNvPr id="249859" name="Picture 4" descr="BS0062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1863" y="3744913"/>
            <a:ext cx="2924175" cy="310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7" name="Oval 5"/>
          <p:cNvSpPr>
            <a:spLocks noChangeArrowheads="1"/>
          </p:cNvSpPr>
          <p:nvPr/>
        </p:nvSpPr>
        <p:spPr bwMode="ltGray">
          <a:xfrm>
            <a:off x="6248400" y="5562600"/>
            <a:ext cx="304800" cy="228600"/>
          </a:xfrm>
          <a:prstGeom prst="ellipse">
            <a:avLst/>
          </a:prstGeom>
          <a:noFill/>
          <a:ln w="38100">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77158" name="Text Box 6"/>
          <p:cNvSpPr txBox="1">
            <a:spLocks noChangeArrowheads="1"/>
          </p:cNvSpPr>
          <p:nvPr/>
        </p:nvSpPr>
        <p:spPr bwMode="auto">
          <a:xfrm>
            <a:off x="8412987" y="80933"/>
            <a:ext cx="617477"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المستلم</a:t>
            </a:r>
            <a:endParaRPr lang="en-US" b="1" dirty="0">
              <a:latin typeface="Arial" panose="020B0604020202020204" pitchFamily="34" charset="0"/>
              <a:ea typeface="ＭＳ Ｐゴシック" charset="0"/>
              <a:cs typeface="Arial" panose="020B0604020202020204" pitchFamily="34" charset="0"/>
            </a:endParaRPr>
          </a:p>
        </p:txBody>
      </p:sp>
      <p:sp>
        <p:nvSpPr>
          <p:cNvPr id="250882" name="Rectangle 3"/>
          <p:cNvSpPr>
            <a:spLocks noGrp="1" noChangeArrowheads="1"/>
          </p:cNvSpPr>
          <p:nvPr>
            <p:ph type="body" idx="1"/>
          </p:nvPr>
        </p:nvSpPr>
        <p:spPr>
          <a:xfrm>
            <a:off x="107950" y="1700213"/>
            <a:ext cx="9036050" cy="5157787"/>
          </a:xfrm>
        </p:spPr>
        <p:txBody>
          <a:bodyPr/>
          <a:lstStyle/>
          <a:p>
            <a:pPr marL="269875" indent="-257175" algn="r" rtl="1" eaLnBrk="1" hangingPunct="1">
              <a:lnSpc>
                <a:spcPct val="80000"/>
              </a:lnSpc>
              <a:spcBef>
                <a:spcPct val="50000"/>
              </a:spcBef>
              <a:buFontTx/>
              <a:buChar char="•"/>
            </a:pPr>
            <a:r>
              <a:rPr lang="ar-JO" altLang="ja-JP" sz="2400" dirty="0">
                <a:solidFill>
                  <a:srgbClr val="0066FF"/>
                </a:solidFill>
                <a:ea typeface="ＭＳ Ｐゴシック" charset="0"/>
                <a:cs typeface="Arial" panose="020B0604020202020204" pitchFamily="34" charset="0"/>
              </a:rPr>
              <a:t>تيموثاوس</a:t>
            </a:r>
            <a:r>
              <a:rPr lang="ar-JO" altLang="ja-JP" sz="2400" dirty="0">
                <a:ea typeface="ＭＳ Ｐゴシック" charset="0"/>
                <a:cs typeface="Arial" panose="020B0604020202020204" pitchFamily="34" charset="0"/>
              </a:rPr>
              <a:t> (1: 2) تعني من يكرم الله أ, مكرَّم من الله</a:t>
            </a:r>
            <a:endParaRPr lang="en-US" altLang="ja-JP" sz="2400" dirty="0">
              <a:ea typeface="ＭＳ Ｐゴシック" charset="0"/>
              <a:cs typeface="Arial" panose="020B0604020202020204" pitchFamily="34" charset="0"/>
            </a:endParaRPr>
          </a:p>
          <a:p>
            <a:pPr marL="914400" lvl="1" indent="-457200" algn="r" rtl="1" eaLnBrk="1" hangingPunct="1">
              <a:lnSpc>
                <a:spcPct val="80000"/>
              </a:lnSpc>
              <a:spcBef>
                <a:spcPct val="50000"/>
              </a:spcBef>
            </a:pPr>
            <a:r>
              <a:rPr lang="ar-JO" sz="2400" dirty="0">
                <a:ea typeface="ＭＳ Ｐゴシック" charset="0"/>
                <a:cs typeface="Arial" panose="020B0604020202020204" pitchFamily="34" charset="0"/>
              </a:rPr>
              <a:t>مقيم في </a:t>
            </a:r>
            <a:r>
              <a:rPr lang="ar-JO" sz="2400" dirty="0">
                <a:solidFill>
                  <a:srgbClr val="0066FF"/>
                </a:solidFill>
                <a:ea typeface="ＭＳ Ｐゴシック" charset="0"/>
                <a:cs typeface="Arial" panose="020B0604020202020204" pitchFamily="34" charset="0"/>
              </a:rPr>
              <a:t>لسترة</a:t>
            </a:r>
            <a:r>
              <a:rPr lang="ar-JO" sz="2400" dirty="0">
                <a:ea typeface="ＭＳ Ｐゴシック" charset="0"/>
                <a:cs typeface="Arial" panose="020B0604020202020204" pitchFamily="34" charset="0"/>
              </a:rPr>
              <a:t> مدينة ليكأونية في مقاطعة غلاطية الرومانية (أع 16: 1-3)</a:t>
            </a:r>
            <a:endParaRPr lang="en-US" sz="2400" dirty="0">
              <a:ea typeface="ＭＳ Ｐゴシック" charset="0"/>
              <a:cs typeface="Arial" panose="020B0604020202020204" pitchFamily="34" charset="0"/>
            </a:endParaRPr>
          </a:p>
          <a:p>
            <a:pPr marL="914400" lvl="1" indent="-457200" algn="r" rtl="1" eaLnBrk="1" hangingPunct="1">
              <a:lnSpc>
                <a:spcPct val="80000"/>
              </a:lnSpc>
              <a:spcBef>
                <a:spcPct val="50000"/>
              </a:spcBef>
            </a:pPr>
            <a:r>
              <a:rPr lang="ar-JO" sz="2400" dirty="0">
                <a:ea typeface="ＭＳ Ｐゴシック" charset="0"/>
                <a:cs typeface="Arial" panose="020B0604020202020204" pitchFamily="34" charset="0"/>
              </a:rPr>
              <a:t>الأب: </a:t>
            </a:r>
            <a:r>
              <a:rPr lang="ar-JO" sz="2400" dirty="0">
                <a:solidFill>
                  <a:srgbClr val="0066FF"/>
                </a:solidFill>
                <a:ea typeface="ＭＳ Ｐゴシック" charset="0"/>
                <a:cs typeface="Arial" panose="020B0604020202020204" pitchFamily="34" charset="0"/>
              </a:rPr>
              <a:t>يوناني</a:t>
            </a:r>
            <a:r>
              <a:rPr lang="ar-JO" sz="2400" dirty="0">
                <a:ea typeface="ＭＳ Ｐゴシック" charset="0"/>
                <a:cs typeface="Arial" panose="020B0604020202020204" pitchFamily="34" charset="0"/>
              </a:rPr>
              <a:t>، الأم: </a:t>
            </a:r>
            <a:r>
              <a:rPr lang="ar-JO" sz="2400" dirty="0">
                <a:solidFill>
                  <a:srgbClr val="0066FF"/>
                </a:solidFill>
                <a:ea typeface="ＭＳ Ｐゴシック" charset="0"/>
                <a:cs typeface="Arial" panose="020B0604020202020204" pitchFamily="34" charset="0"/>
              </a:rPr>
              <a:t>يهودية</a:t>
            </a:r>
            <a:r>
              <a:rPr lang="ar-JO" sz="2400" dirty="0">
                <a:ea typeface="ＭＳ Ｐゴシック" charset="0"/>
                <a:cs typeface="Arial" panose="020B0604020202020204" pitchFamily="34" charset="0"/>
              </a:rPr>
              <a:t> اسمها أفنيكي (2 تي 1: 5)</a:t>
            </a:r>
            <a:endParaRPr lang="en-US" sz="2400" dirty="0">
              <a:ea typeface="ＭＳ Ｐゴシック" charset="0"/>
              <a:cs typeface="Arial" panose="020B0604020202020204" pitchFamily="34" charset="0"/>
            </a:endParaRPr>
          </a:p>
          <a:p>
            <a:pPr marL="914400" lvl="1" indent="-457200" algn="r" rtl="1" eaLnBrk="1" hangingPunct="1">
              <a:lnSpc>
                <a:spcPct val="80000"/>
              </a:lnSpc>
              <a:spcBef>
                <a:spcPct val="50000"/>
              </a:spcBef>
            </a:pPr>
            <a:r>
              <a:rPr lang="ar-JO" altLang="ja-JP" sz="2400" dirty="0">
                <a:solidFill>
                  <a:srgbClr val="0066FF"/>
                </a:solidFill>
                <a:ea typeface="ＭＳ Ｐゴシック" charset="0"/>
                <a:cs typeface="Arial" panose="020B0604020202020204" pitchFamily="34" charset="0"/>
              </a:rPr>
              <a:t>أحد المهتدين على يد بولس شخصياً </a:t>
            </a:r>
            <a:r>
              <a:rPr lang="ar-JO" altLang="ja-JP" sz="2400" dirty="0">
                <a:ea typeface="ＭＳ Ｐゴシック" charset="0"/>
                <a:cs typeface="Arial" panose="020B0604020202020204" pitchFamily="34" charset="0"/>
              </a:rPr>
              <a:t>عندما كان بولس في لسترة في رحلته التبشيرية الأولى (أع 14: 8-20)، لكنه انضم إلى رحلة بولس الثانية             (أع 16: 1-3)</a:t>
            </a:r>
            <a:endParaRPr lang="en-US" altLang="ja-JP" sz="2400" dirty="0">
              <a:ea typeface="ＭＳ Ｐゴシック" charset="0"/>
              <a:cs typeface="Arial" panose="020B0604020202020204" pitchFamily="34" charset="0"/>
            </a:endParaRPr>
          </a:p>
          <a:p>
            <a:pPr marL="269875" indent="-257175" algn="r" rtl="1" eaLnBrk="1" hangingPunct="1">
              <a:lnSpc>
                <a:spcPct val="80000"/>
              </a:lnSpc>
              <a:spcBef>
                <a:spcPct val="50000"/>
              </a:spcBef>
              <a:buFontTx/>
              <a:buChar char="•"/>
            </a:pPr>
            <a:r>
              <a:rPr lang="ar-JO" sz="2400" dirty="0">
                <a:ea typeface="ＭＳ Ｐゴシック" charset="0"/>
                <a:cs typeface="Arial" panose="020B0604020202020204" pitchFamily="34" charset="0"/>
              </a:rPr>
              <a:t>تعامل بولس مع تيموثاوس على أنه:</a:t>
            </a:r>
            <a:endParaRPr lang="en-US" sz="2400" dirty="0">
              <a:ea typeface="ＭＳ Ｐゴシック" charset="0"/>
              <a:cs typeface="Arial" panose="020B0604020202020204" pitchFamily="34" charset="0"/>
            </a:endParaRPr>
          </a:p>
          <a:p>
            <a:pPr marL="457200" lvl="1" indent="0" algn="r" rtl="1" eaLnBrk="1" hangingPunct="1">
              <a:lnSpc>
                <a:spcPct val="80000"/>
              </a:lnSpc>
              <a:spcBef>
                <a:spcPct val="50000"/>
              </a:spcBef>
              <a:buNone/>
            </a:pPr>
            <a:r>
              <a:rPr lang="ar-JO" altLang="ja-JP" sz="2400" dirty="0">
                <a:ea typeface="ＭＳ Ｐゴシック" charset="0"/>
                <a:cs typeface="Arial" panose="020B0604020202020204" pitchFamily="34" charset="0"/>
              </a:rPr>
              <a:t>أ) </a:t>
            </a:r>
            <a:r>
              <a:rPr lang="ar-JO" altLang="ja-JP" sz="2400" dirty="0">
                <a:solidFill>
                  <a:srgbClr val="0066FF"/>
                </a:solidFill>
                <a:ea typeface="ＭＳ Ｐゴシック" charset="0"/>
                <a:cs typeface="Arial" panose="020B0604020202020204" pitchFamily="34" charset="0"/>
              </a:rPr>
              <a:t>الإبن المحبوب والأمين في الرب</a:t>
            </a:r>
            <a:endParaRPr lang="en-US" altLang="ja-JP" sz="2400" dirty="0">
              <a:solidFill>
                <a:srgbClr val="0066FF"/>
              </a:solidFill>
              <a:ea typeface="ＭＳ Ｐゴシック" charset="0"/>
              <a:cs typeface="Arial" panose="020B0604020202020204" pitchFamily="34" charset="0"/>
            </a:endParaRPr>
          </a:p>
          <a:p>
            <a:pPr marL="1295400" lvl="2" indent="-381000" algn="r" rtl="1" eaLnBrk="1" hangingPunct="1">
              <a:lnSpc>
                <a:spcPct val="80000"/>
              </a:lnSpc>
              <a:spcBef>
                <a:spcPct val="50000"/>
              </a:spcBef>
              <a:buFontTx/>
              <a:buNone/>
            </a:pPr>
            <a:r>
              <a:rPr lang="ar-JO" dirty="0">
                <a:ea typeface="ＭＳ Ｐゴシック" charset="0"/>
                <a:cs typeface="Arial" panose="020B0604020202020204" pitchFamily="34" charset="0"/>
              </a:rPr>
              <a:t>(1 كو 4: 17، 1 تي 1: 2، 2 تي 1: 2)</a:t>
            </a:r>
            <a:endParaRPr lang="en-US" altLang="ja-JP" sz="2400" dirty="0">
              <a:ea typeface="ＭＳ Ｐゴシック" charset="0"/>
              <a:cs typeface="Arial" panose="020B0604020202020204" pitchFamily="34" charset="0"/>
            </a:endParaRPr>
          </a:p>
          <a:p>
            <a:pPr marL="457200" lvl="1" indent="0" algn="r" rtl="1" eaLnBrk="1" hangingPunct="1">
              <a:lnSpc>
                <a:spcPct val="80000"/>
              </a:lnSpc>
              <a:spcBef>
                <a:spcPct val="50000"/>
              </a:spcBef>
              <a:buNone/>
            </a:pPr>
            <a:r>
              <a:rPr lang="ar-JO" sz="2400" dirty="0">
                <a:ea typeface="ＭＳ Ｐゴシック" charset="0"/>
                <a:cs typeface="Arial" panose="020B0604020202020204" pitchFamily="34" charset="0"/>
              </a:rPr>
              <a:t>ب) </a:t>
            </a:r>
            <a:r>
              <a:rPr lang="ar-JO" sz="2400" dirty="0">
                <a:solidFill>
                  <a:srgbClr val="0066FF"/>
                </a:solidFill>
                <a:ea typeface="ＭＳ Ｐゴシック" charset="0"/>
                <a:cs typeface="Arial" panose="020B0604020202020204" pitchFamily="34" charset="0"/>
              </a:rPr>
              <a:t>الشريك</a:t>
            </a:r>
            <a:r>
              <a:rPr lang="ar-JO" sz="2400" dirty="0">
                <a:ea typeface="ＭＳ Ｐゴシック" charset="0"/>
                <a:cs typeface="Arial" panose="020B0604020202020204" pitchFamily="34" charset="0"/>
              </a:rPr>
              <a:t> (رو 16: 21، 1 تس 3: 2)</a:t>
            </a:r>
            <a:endParaRPr lang="en-US" sz="2400" dirty="0">
              <a:ea typeface="ＭＳ Ｐゴシック" charset="0"/>
              <a:cs typeface="Arial" panose="020B0604020202020204" pitchFamily="34" charset="0"/>
            </a:endParaRPr>
          </a:p>
        </p:txBody>
      </p:sp>
      <p:pic>
        <p:nvPicPr>
          <p:cNvPr id="250883" name="Picture 4" descr="BD0559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987042"/>
            <a:ext cx="1619672" cy="1540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1" name="Text Box 5"/>
          <p:cNvSpPr txBox="1">
            <a:spLocks noChangeArrowheads="1"/>
          </p:cNvSpPr>
          <p:nvPr/>
        </p:nvSpPr>
        <p:spPr bwMode="auto">
          <a:xfrm>
            <a:off x="8369706"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title"/>
          </p:nvPr>
        </p:nvSpPr>
        <p:spPr>
          <a:xfrm>
            <a:off x="0" y="533400"/>
            <a:ext cx="9144000" cy="1143000"/>
          </a:xfrm>
        </p:spPr>
        <p:txBody>
          <a:bodyPr/>
          <a:lstStyle/>
          <a:p>
            <a:pPr eaLnBrk="1" hangingPunct="1"/>
            <a:r>
              <a:rPr lang="ar-JO" sz="4300" b="1" dirty="0">
                <a:latin typeface="Arial" panose="020B0604020202020204" pitchFamily="34" charset="0"/>
                <a:ea typeface="ＭＳ Ｐゴシック" charset="0"/>
                <a:cs typeface="Arial" panose="020B0604020202020204" pitchFamily="34" charset="0"/>
              </a:rPr>
              <a:t>المناسبة ومكان الكتابة</a:t>
            </a:r>
            <a:endParaRPr lang="en-US" sz="4300" b="1" dirty="0">
              <a:latin typeface="Arial" panose="020B0604020202020204" pitchFamily="34" charset="0"/>
              <a:ea typeface="ＭＳ Ｐゴシック" charset="0"/>
              <a:cs typeface="Arial" panose="020B0604020202020204" pitchFamily="34" charset="0"/>
            </a:endParaRPr>
          </a:p>
        </p:txBody>
      </p:sp>
      <p:sp>
        <p:nvSpPr>
          <p:cNvPr id="251906" name="Rectangle 3"/>
          <p:cNvSpPr>
            <a:spLocks noGrp="1" noChangeArrowheads="1"/>
          </p:cNvSpPr>
          <p:nvPr>
            <p:ph type="body" idx="1"/>
          </p:nvPr>
        </p:nvSpPr>
        <p:spPr>
          <a:xfrm>
            <a:off x="107950" y="1784350"/>
            <a:ext cx="9036050" cy="5029200"/>
          </a:xfrm>
        </p:spPr>
        <p:txBody>
          <a:bodyPr/>
          <a:lstStyle/>
          <a:p>
            <a:pPr marL="533400" indent="-533400" algn="r" rtl="1" eaLnBrk="1" hangingPunct="1">
              <a:lnSpc>
                <a:spcPct val="90000"/>
              </a:lnSpc>
              <a:spcBef>
                <a:spcPct val="50000"/>
              </a:spcBef>
              <a:buFontTx/>
              <a:buChar char="•"/>
            </a:pPr>
            <a:r>
              <a:rPr lang="ar-JO" sz="2400" dirty="0">
                <a:solidFill>
                  <a:srgbClr val="000000"/>
                </a:solidFill>
                <a:ea typeface="ＭＳ Ｐゴシック" charset="0"/>
                <a:cs typeface="Arial" panose="020B0604020202020204" pitchFamily="34" charset="0"/>
              </a:rPr>
              <a:t>حذر بولس شيوخ أفسس في ميليتس أن الكنيسة سوف تتأثر يوماً ما، بالتعاليم الكاذبة من رجال في وسطهم (أع 20: 29-30)</a:t>
            </a:r>
            <a:endParaRPr lang="en-US" sz="2400" dirty="0">
              <a:solidFill>
                <a:srgbClr val="000000"/>
              </a:solidFill>
              <a:ea typeface="ＭＳ Ｐゴシック" charset="0"/>
              <a:cs typeface="Arial" panose="020B0604020202020204" pitchFamily="34" charset="0"/>
            </a:endParaRPr>
          </a:p>
          <a:p>
            <a:pPr marL="533400" indent="-533400" algn="r" rtl="1" eaLnBrk="1" hangingPunct="1">
              <a:lnSpc>
                <a:spcPct val="90000"/>
              </a:lnSpc>
              <a:spcBef>
                <a:spcPct val="50000"/>
              </a:spcBef>
              <a:buFontTx/>
              <a:buChar char="•"/>
            </a:pPr>
            <a:r>
              <a:rPr lang="ar-JO" altLang="ja-JP" sz="2400" dirty="0">
                <a:solidFill>
                  <a:srgbClr val="000000"/>
                </a:solidFill>
                <a:ea typeface="ＭＳ Ｐゴシック" charset="0"/>
                <a:cs typeface="Arial" panose="020B0604020202020204" pitchFamily="34" charset="0"/>
              </a:rPr>
              <a:t>بعد إطلاق سراح بولس من سجنه الأول في روما، ذهب هو وتيموثاوس في طريقهما إلى مكدونية.</a:t>
            </a:r>
            <a:endParaRPr lang="en-GB" altLang="ja-JP" sz="2400" dirty="0">
              <a:solidFill>
                <a:srgbClr val="000000"/>
              </a:solidFill>
              <a:ea typeface="ＭＳ Ｐゴシック" charset="0"/>
              <a:cs typeface="Arial" panose="020B0604020202020204" pitchFamily="34" charset="0"/>
            </a:endParaRPr>
          </a:p>
          <a:p>
            <a:pPr marL="533400" indent="-533400" algn="r" rtl="1" eaLnBrk="1" hangingPunct="1">
              <a:lnSpc>
                <a:spcPct val="90000"/>
              </a:lnSpc>
              <a:spcBef>
                <a:spcPct val="50000"/>
              </a:spcBef>
              <a:buFontTx/>
              <a:buChar char="•"/>
            </a:pPr>
            <a:r>
              <a:rPr lang="ar-JO" sz="2400" dirty="0">
                <a:solidFill>
                  <a:srgbClr val="000000"/>
                </a:solidFill>
                <a:ea typeface="ＭＳ Ｐゴシック" charset="0"/>
                <a:cs typeface="Arial" panose="020B0604020202020204" pitchFamily="34" charset="0"/>
              </a:rPr>
              <a:t>توقفوا في الطريق إلى أفسس، حيث وجد بولس هناك تعاليم كاذبة تعمل على الحط من قدر الكنيسة. </a:t>
            </a:r>
            <a:endParaRPr lang="en-US" sz="2400" dirty="0">
              <a:solidFill>
                <a:srgbClr val="000000"/>
              </a:solidFill>
              <a:ea typeface="ＭＳ Ｐゴシック" charset="0"/>
              <a:cs typeface="Arial" panose="020B0604020202020204" pitchFamily="34" charset="0"/>
            </a:endParaRPr>
          </a:p>
          <a:p>
            <a:pPr marL="457200" lvl="1" indent="0" algn="r" rtl="1" eaLnBrk="1" hangingPunct="1">
              <a:lnSpc>
                <a:spcPct val="90000"/>
              </a:lnSpc>
              <a:spcBef>
                <a:spcPct val="50000"/>
              </a:spcBef>
              <a:buNone/>
            </a:pPr>
            <a:r>
              <a:rPr lang="ar-JO" sz="2000" dirty="0">
                <a:solidFill>
                  <a:srgbClr val="000000"/>
                </a:solidFill>
                <a:ea typeface="ＭＳ Ｐゴシック" charset="0"/>
                <a:cs typeface="Arial" panose="020B0604020202020204" pitchFamily="34" charset="0"/>
              </a:rPr>
              <a:t>أ) لقد حرم بولس رئيسي الفتنة هيميناوس والإسكندر (1: 19-20).</a:t>
            </a:r>
            <a:endParaRPr lang="en-US" sz="2000" dirty="0">
              <a:solidFill>
                <a:srgbClr val="000000"/>
              </a:solidFill>
              <a:ea typeface="ＭＳ Ｐゴシック" charset="0"/>
              <a:cs typeface="Arial" panose="020B0604020202020204" pitchFamily="34" charset="0"/>
            </a:endParaRPr>
          </a:p>
          <a:p>
            <a:pPr marL="457200" lvl="1" indent="0" algn="r" rtl="1" eaLnBrk="1" hangingPunct="1">
              <a:lnSpc>
                <a:spcPct val="90000"/>
              </a:lnSpc>
              <a:spcBef>
                <a:spcPct val="50000"/>
              </a:spcBef>
              <a:buNone/>
            </a:pPr>
            <a:r>
              <a:rPr lang="ar-JO" altLang="ja-JP" sz="2000" dirty="0">
                <a:solidFill>
                  <a:srgbClr val="000000"/>
                </a:solidFill>
                <a:ea typeface="ＭＳ Ｐゴシック" charset="0"/>
                <a:cs typeface="Arial" panose="020B0604020202020204" pitchFamily="34" charset="0"/>
              </a:rPr>
              <a:t>ب) ترك تيموثاوس ليمثله في أفسس كمفوض رسولي ليوقف تأثير المعلمين الكذبة (1: 3)</a:t>
            </a:r>
            <a:endParaRPr lang="en-US" altLang="ja-JP" sz="2000" dirty="0">
              <a:solidFill>
                <a:srgbClr val="000000"/>
              </a:solidFill>
              <a:ea typeface="ＭＳ Ｐゴシック" charset="0"/>
              <a:cs typeface="Arial" panose="020B0604020202020204" pitchFamily="34" charset="0"/>
            </a:endParaRPr>
          </a:p>
          <a:p>
            <a:pPr marL="533400" indent="-533400" algn="r" rtl="1" eaLnBrk="1" hangingPunct="1">
              <a:lnSpc>
                <a:spcPct val="90000"/>
              </a:lnSpc>
              <a:spcBef>
                <a:spcPct val="50000"/>
              </a:spcBef>
              <a:buFontTx/>
              <a:buChar char="•"/>
            </a:pPr>
            <a:r>
              <a:rPr lang="ar-JO" sz="2400" dirty="0">
                <a:solidFill>
                  <a:srgbClr val="000000"/>
                </a:solidFill>
                <a:ea typeface="ＭＳ Ｐゴシック" charset="0"/>
                <a:cs typeface="Arial" panose="020B0604020202020204" pitchFamily="34" charset="0"/>
              </a:rPr>
              <a:t>كتب من مكدونية ليفوض تيموثاوس للقيام بالمهمة.</a:t>
            </a:r>
            <a:endParaRPr lang="en-US" dirty="0">
              <a:solidFill>
                <a:srgbClr val="000000"/>
              </a:solidFill>
              <a:ea typeface="ＭＳ Ｐゴシック" charset="0"/>
              <a:cs typeface="Arial" panose="020B0604020202020204" pitchFamily="34" charset="0"/>
            </a:endParaRPr>
          </a:p>
        </p:txBody>
      </p:sp>
      <p:sp>
        <p:nvSpPr>
          <p:cNvPr id="5" name="Text Box 5"/>
          <p:cNvSpPr txBox="1">
            <a:spLocks noChangeArrowheads="1"/>
          </p:cNvSpPr>
          <p:nvPr/>
        </p:nvSpPr>
        <p:spPr bwMode="auto">
          <a:xfrm>
            <a:off x="8369706"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0966" y="1829314"/>
            <a:ext cx="8610256" cy="34718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وملك الدهور الذي لا يفنى ولا يُرى الإله الحكيم وحده له الكرامة والمجد إلى دهر الدهور آمين(١ :١٧) ملك الملوك هذا هو يسوع نفسه لأنه صاحب السيادة الوحيد</a:t>
            </a:r>
            <a:br>
              <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b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 (٦: ١٤-١٥). 
</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54F452C1-2781-D04A-92A8-0C110B0BC87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98646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2843213" y="47625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مكدونية</a:t>
            </a:r>
            <a:endParaRPr lang="en-US"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من أين إلى أين؟</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5364163" y="1844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dirty="0">
              <a:solidFill>
                <a:srgbClr val="FFFFFF"/>
              </a:solidFill>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5180013" y="1304925"/>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أفسس</a:t>
            </a:r>
            <a:endParaRPr lang="en-US"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219</a:t>
            </a:r>
            <a:endParaRPr lang="en-US"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2936" name="Right Arrow 2"/>
          <p:cNvSpPr>
            <a:spLocks noChangeArrowheads="1"/>
          </p:cNvSpPr>
          <p:nvPr/>
        </p:nvSpPr>
        <p:spPr bwMode="auto">
          <a:xfrm rot="2405287">
            <a:off x="4175125" y="1125538"/>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sz="24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3808"/>
            <a:ext cx="9144000" cy="58221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رسالة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بولس</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في</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أعمال</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٢٨: ٣٠ - ٣١</a:t>
            </a:r>
          </a:p>
        </p:txBody>
      </p:sp>
      <p:sp>
        <p:nvSpPr>
          <p:cNvPr id="1461" name="Rectangle 15"/>
          <p:cNvSpPr txBox="1"/>
          <p:nvPr/>
        </p:nvSpPr>
        <p:spPr>
          <a:xfrm>
            <a:off x="46037" y="6575145"/>
            <a:ext cx="6089650" cy="259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  https://</a:t>
            </a:r>
            <a:r>
              <a:rPr kumimoji="0" sz="11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Narrow"/>
              </a:rPr>
              <a:t>www.deviantart.com</a:t>
            </a:r>
            <a:r>
              <a:rPr kumimoji="0" sz="11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rPr b="1" dirty="0">
                <a:latin typeface="Arial" panose="020B0604020202020204" pitchFamily="34" charset="0"/>
                <a:cs typeface="Arial" panose="020B0604020202020204" pitchFamily="34" charset="0"/>
              </a:rPr>
              <a:t>Bible Lands Blank Map</a:t>
            </a:r>
          </a:p>
        </p:txBody>
      </p:sp>
      <p:sp>
        <p:nvSpPr>
          <p:cNvPr id="1463" name="Text Box 7"/>
          <p:cNvSpPr txBox="1"/>
          <p:nvPr/>
        </p:nvSpPr>
        <p:spPr>
          <a:xfrm>
            <a:off x="45666" y="2057824"/>
            <a:ext cx="2459363"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سبانيا</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4" name="Text Box 7"/>
          <p:cNvSpPr txBox="1"/>
          <p:nvPr/>
        </p:nvSpPr>
        <p:spPr>
          <a:xfrm>
            <a:off x="2836992" y="1473156"/>
            <a:ext cx="2459362"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1465" name="Text Box 7"/>
          <p:cNvSpPr txBox="1"/>
          <p:nvPr/>
        </p:nvSpPr>
        <p:spPr>
          <a:xfrm>
            <a:off x="5644362" y="1376904"/>
            <a:ext cx="2459362"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6" name="Text Box 7"/>
          <p:cNvSpPr txBox="1"/>
          <p:nvPr/>
        </p:nvSpPr>
        <p:spPr>
          <a:xfrm>
            <a:off x="6391321" y="4009521"/>
            <a:ext cx="2459362"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7" name="Text Box 7"/>
          <p:cNvSpPr txBox="1"/>
          <p:nvPr/>
        </p:nvSpPr>
        <p:spPr>
          <a:xfrm>
            <a:off x="6568489" y="2533111"/>
            <a:ext cx="2459362"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8" name="Text Box 7"/>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افسس</a:t>
            </a:r>
          </a:p>
        </p:txBody>
      </p:sp>
      <p:sp>
        <p:nvSpPr>
          <p:cNvPr id="1469" name="Text Box 2"/>
          <p:cNvSpPr txBox="1"/>
          <p:nvPr/>
        </p:nvSpPr>
        <p:spPr>
          <a:xfrm>
            <a:off x="8434924" y="89445"/>
            <a:ext cx="611704" cy="461665"/>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١٤٢</a:t>
            </a:r>
          </a:p>
        </p:txBody>
      </p:sp>
      <p:sp>
        <p:nvSpPr>
          <p:cNvPr id="1470" name="Text Box 7"/>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1471" name="Text Box 7"/>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472" name="Text Box 7"/>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0" animBg="1" advAuto="0"/>
      <p:bldP spid="1470" grpId="0" animBg="1" advAuto="0"/>
      <p:bldP spid="1471" grpId="0" animBg="1" advAuto="0"/>
      <p:bldP spid="1472"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a:defRPr/>
            </a:pPr>
            <a:r>
              <a:rPr dirty="0">
                <a:latin typeface="Arial" panose="020B0604020202020204" pitchFamily="34" charset="0"/>
                <a:cs typeface="Arial" panose="020B0604020202020204" pitchFamily="34" charset="0"/>
              </a:rPr>
              <a:t>Date 1</a:t>
            </a:r>
          </a:p>
        </p:txBody>
      </p:sp>
      <p:sp>
        <p:nvSpPr>
          <p:cNvPr id="1477" name="Text Box 4"/>
          <p:cNvSpPr txBox="1"/>
          <p:nvPr/>
        </p:nvSpPr>
        <p:spPr>
          <a:xfrm>
            <a:off x="4038598" y="152399"/>
            <a:ext cx="1050928"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r>
              <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SimSun"/>
              </a:rPr>
              <a:t> </a:t>
            </a:r>
          </a:p>
        </p:txBody>
      </p:sp>
      <p:sp>
        <p:nvSpPr>
          <p:cNvPr id="1478" name="Text Box 7"/>
          <p:cNvSpPr txBox="1"/>
          <p:nvPr/>
        </p:nvSpPr>
        <p:spPr>
          <a:xfrm>
            <a:off x="45719" y="1417637"/>
            <a:ext cx="9052562"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sz="3200" b="0">
                <a:latin typeface="SimSun"/>
                <a:ea typeface="SimSun"/>
                <a:cs typeface="SimSun"/>
                <a:sym typeface="SimSun"/>
              </a:defRPr>
            </a:lvl1pPr>
          </a:lstStyle>
          <a:p>
            <a:pPr marL="0" marR="0" lvl="0" indent="0" algn="ctr" defTabSz="914400"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يعتبر</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التسلسل</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الزمني</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لسنوات</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الرسائل البولسية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غامضاً</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بالنظر</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إلى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التناغم</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أو</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التنسيق</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بين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الدليل</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الداخلي</a:t>
            </a:r>
            <a:r>
              <a:rPr kumimoji="0" lang="ar-SA"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و</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الخارجي</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للبيانات</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التي</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تعود</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للحوار</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p>
        </p:txBody>
      </p:sp>
      <p:sp>
        <p:nvSpPr>
          <p:cNvPr id="1479" name="Text Box 9"/>
          <p:cNvSpPr txBox="1"/>
          <p:nvPr/>
        </p:nvSpPr>
        <p:spPr>
          <a:xfrm>
            <a:off x="350520" y="3521074"/>
            <a:ext cx="7104717"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السجن</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الروماني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الأول</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شباط</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٦٠–</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آذار</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أع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٢٨: ٣٠-٣١</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كتابات</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a:t>
            </a:r>
            <a:r>
              <a:rPr lang="ar-JO" sz="2400" kern="0" dirty="0">
                <a:solidFill>
                  <a:srgbClr val="000000"/>
                </a:solidFill>
                <a:latin typeface="Arial" panose="020B0604020202020204" pitchFamily="34" charset="0"/>
                <a:cs typeface="Arial" panose="020B0604020202020204" pitchFamily="34" charset="0"/>
                <a:sym typeface="Arial"/>
              </a:rPr>
              <a:t>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للأفسسين</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٦٠–</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أوائل</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غلاطية</a:t>
            </a:r>
            <a:r>
              <a:rPr kumimoji="0" lang="ar-SA"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و</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ف</a:t>
            </a:r>
            <a:r>
              <a:rPr lang="ar-JO" sz="2400" kern="0" dirty="0">
                <a:solidFill>
                  <a:srgbClr val="000000"/>
                </a:solidFill>
                <a:latin typeface="Arial" panose="020B0604020202020204" pitchFamily="34" charset="0"/>
                <a:cs typeface="Arial" panose="020B0604020202020204" pitchFamily="34" charset="0"/>
                <a:sym typeface="Arial"/>
              </a:rPr>
              <a:t>لي</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مون</a:t>
            </a:r>
            <a:r>
              <a:rPr kumimoji="0" lang="ar-SA"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و</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فيلبي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استشهاد</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يعقوب</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٦٢</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أخو</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الرب </a:t>
            </a:r>
          </a:p>
        </p:txBody>
      </p:sp>
      <p:sp>
        <p:nvSpPr>
          <p:cNvPr id="1480" name="WordArt 11"/>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eaLnBrk="1" fontAlgn="auto" latinLnBrk="0" hangingPunct="0">
              <a:lnSpc>
                <a:spcPct val="100000"/>
              </a:lnSpc>
              <a:spcBef>
                <a:spcPts val="0"/>
              </a:spcBef>
              <a:spcAft>
                <a:spcPts val="0"/>
              </a:spcAft>
              <a:buClrTx/>
              <a:buSzTx/>
              <a:buFontTx/>
              <a:buNone/>
              <a:tabLst/>
              <a:defRPr/>
            </a:pPr>
            <a:r>
              <a:rPr kumimoji="0" sz="5760" b="1" u="none" strike="noStrike" kern="0" cap="none" spc="0" normalizeH="0" baseline="0" noProof="0" dirty="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481" name="Picture 12" descr="Picture 12"/>
          <p:cNvPicPr>
            <a:picLocks/>
          </p:cNvPicPr>
          <p:nvPr/>
        </p:nvPicPr>
        <p:blipFill>
          <a:blip r:embed="rId3"/>
          <a:stretch>
            <a:fillRect/>
          </a:stretch>
        </p:blipFill>
        <p:spPr>
          <a:xfrm>
            <a:off x="7516813" y="4924425"/>
            <a:ext cx="1474788" cy="1857375"/>
          </a:xfrm>
          <a:prstGeom prst="rect">
            <a:avLst/>
          </a:prstGeom>
          <a:ln w="12700">
            <a:miter lim="400000"/>
          </a:ln>
        </p:spPr>
      </p:pic>
      <p:pic>
        <p:nvPicPr>
          <p:cNvPr id="1482" name="Picture 13" descr="Picture 13"/>
          <p:cNvPicPr>
            <a:picLocks noChangeAspect="1"/>
          </p:cNvPicPr>
          <p:nvPr/>
        </p:nvPicPr>
        <p:blipFill>
          <a:blip r:embed="rId4"/>
          <a:stretch>
            <a:fillRect/>
          </a:stretch>
        </p:blipFill>
        <p:spPr>
          <a:xfrm>
            <a:off x="7858148" y="3714751"/>
            <a:ext cx="1081089" cy="1219201"/>
          </a:xfrm>
          <a:prstGeom prst="rect">
            <a:avLst/>
          </a:prstGeom>
          <a:ln w="12700">
            <a:miter lim="400000"/>
          </a:ln>
        </p:spPr>
      </p:pic>
      <p:sp>
        <p:nvSpPr>
          <p:cNvPr id="1483" name="Text Box 191"/>
          <p:cNvSpPr txBox="1"/>
          <p:nvPr/>
        </p:nvSpPr>
        <p:spPr>
          <a:xfrm>
            <a:off x="8338086" y="152400"/>
            <a:ext cx="6117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٢٤٢</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478">
                                            <p:bg/>
                                          </p:spTgt>
                                        </p:tgtEl>
                                        <p:attrNameLst>
                                          <p:attrName>style.visibility</p:attrName>
                                        </p:attrNameLst>
                                      </p:cBhvr>
                                      <p:to>
                                        <p:strVal val="visible"/>
                                      </p:to>
                                    </p:set>
                                    <p:anim calcmode="lin" valueType="num">
                                      <p:cBhvr>
                                        <p:cTn id="7" dur="500" fill="hold"/>
                                        <p:tgtEl>
                                          <p:spTgt spid="1478">
                                            <p:bg/>
                                          </p:spTgt>
                                        </p:tgtEl>
                                        <p:attrNameLst>
                                          <p:attrName>ppt_x</p:attrName>
                                        </p:attrNameLst>
                                      </p:cBhvr>
                                      <p:tavLst>
                                        <p:tav tm="0">
                                          <p:val>
                                            <p:strVal val="#ppt_x"/>
                                          </p:val>
                                        </p:tav>
                                        <p:tav tm="100000">
                                          <p:val>
                                            <p:strVal val="#ppt_x"/>
                                          </p:val>
                                        </p:tav>
                                      </p:tavLst>
                                    </p:anim>
                                    <p:anim calcmode="lin" valueType="num">
                                      <p:cBhvr>
                                        <p:cTn id="8" dur="500" fill="hold"/>
                                        <p:tgtEl>
                                          <p:spTgt spid="1478">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1478">
                                            <p:txEl>
                                              <p:pRg st="0" end="0"/>
                                            </p:txEl>
                                          </p:spTgt>
                                        </p:tgtEl>
                                        <p:attrNameLst>
                                          <p:attrName>style.visibility</p:attrName>
                                        </p:attrNameLst>
                                      </p:cBhvr>
                                      <p:to>
                                        <p:strVal val="visible"/>
                                      </p:to>
                                    </p:set>
                                    <p:anim calcmode="lin" valueType="num">
                                      <p:cBhvr>
                                        <p:cTn id="11" dur="500" fill="hold"/>
                                        <p:tgtEl>
                                          <p:spTgt spid="147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47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 grpId="0" build="p" bldLvl="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بولس ما بعد رحلات سفر الأعمال</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https://</a:t>
            </a:r>
            <a:r>
              <a:rPr kumimoji="0" lang="en-US" sz="110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www.deviantart.com</a:t>
            </a: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1" u="none" dirty="0">
                <a:solidFill>
                  <a:srgbClr val="000066"/>
                </a:solidFill>
                <a:effectLst/>
                <a:latin typeface="Arial" panose="020B0604020202020204" pitchFamily="34" charset="0"/>
                <a:cs typeface="Arial" panose="020B0604020202020204" pitchFamily="34" charset="0"/>
              </a:rPr>
              <a:t>Bible Lands Blank Map</a:t>
            </a:r>
            <a:endParaRPr lang="en-US" sz="100" b="1" dirty="0">
              <a:solidFill>
                <a:srgbClr val="000066"/>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إسبانيا</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روما</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مكدونية</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كريت</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أفسس</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sym typeface="Arial"/>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sym typeface="Arial"/>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Arial" panose="020B0604020202020204" pitchFamily="34" charset="0"/>
              <a:cs typeface="Arial" panose="020B0604020202020204" pitchFamily="34" charset="0"/>
              <a:sym typeface="Arial"/>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sym typeface="Arial"/>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١ تيموثاوس</a:t>
            </a:r>
            <a:endParaRPr kumimoji="0" lang="en-US" sz="2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0371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Rectangle 7"/>
          <p:cNvSpPr/>
          <p:nvPr/>
        </p:nvSpPr>
        <p:spPr>
          <a:xfrm>
            <a:off x="142999" y="3325445"/>
            <a:ext cx="9001002" cy="830998"/>
          </a:xfrm>
          <a:prstGeom prst="rect">
            <a:avLst/>
          </a:prstGeom>
          <a:solidFill>
            <a:srgbClr val="00009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400" b="0" spc="-100">
                <a:solidFill>
                  <a:srgbClr val="8F8F8F">
                    <a:lumOff val="44000"/>
                  </a:srgbClr>
                </a:solidFill>
              </a:defRPr>
            </a:pPr>
            <a:endParaRPr kumimoji="0" sz="2400" u="none" strike="noStrike" kern="0" cap="none" spc="-10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504"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2</a:t>
            </a:r>
          </a:p>
        </p:txBody>
      </p:sp>
      <p:sp>
        <p:nvSpPr>
          <p:cNvPr id="1505" name="Text Box 4"/>
          <p:cNvSpPr txBox="1"/>
          <p:nvPr/>
        </p:nvSpPr>
        <p:spPr>
          <a:xfrm>
            <a:off x="3988906" y="152399"/>
            <a:ext cx="1150314"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r>
              <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SimSun"/>
              </a:rPr>
              <a:t>  </a:t>
            </a:r>
          </a:p>
        </p:txBody>
      </p:sp>
      <p:sp>
        <p:nvSpPr>
          <p:cNvPr id="1506" name="Text Box 5"/>
          <p:cNvSpPr txBox="1"/>
          <p:nvPr/>
        </p:nvSpPr>
        <p:spPr>
          <a:xfrm>
            <a:off x="274319" y="1470025"/>
            <a:ext cx="8519162"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الإطلاق</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السجن</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lang="ar-JO" sz="2400" kern="0" dirty="0">
                <a:solidFill>
                  <a:srgbClr val="000000"/>
                </a:solidFill>
                <a:latin typeface="Arial" panose="020B0604020202020204" pitchFamily="34" charset="0"/>
                <a:ea typeface="SimSun"/>
                <a:cs typeface="Arial" panose="020B0604020202020204" pitchFamily="34" charset="0"/>
                <a:sym typeface="Arial"/>
              </a:rPr>
              <a:t>و</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الحصول</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على</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الحرية</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Times New Roman"/>
              </a:rPr>
              <a:t>ربيع</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 62 – خريف 67</a:t>
            </a:r>
            <a:r>
              <a:rPr kumimoji="0" lang="en-US"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a:t>
            </a:r>
            <a:endParaRPr kumimoji="0"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وجود</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أفسس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وكولوسي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ربيع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صيف</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62</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مغادرة</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تيموثاوس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لأفسس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رحلات</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لرومية</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62</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مكدونية</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أواخر</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صيف</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lang="ar-JO" sz="2400" kern="0" dirty="0">
                <a:solidFill>
                  <a:srgbClr val="000000"/>
                </a:solidFill>
                <a:latin typeface="Arial" panose="020B0604020202020204" pitchFamily="34" charset="0"/>
                <a:cs typeface="Arial" panose="020B0604020202020204" pitchFamily="34" charset="0"/>
                <a:sym typeface="Times New Roman"/>
              </a:rPr>
              <a:t>62</a:t>
            </a:r>
            <a:r>
              <a:rPr lang="en-US" sz="2400" kern="0" dirty="0">
                <a:solidFill>
                  <a:srgbClr val="000000"/>
                </a:solidFill>
                <a:latin typeface="Arial" panose="020B0604020202020204" pitchFamily="34" charset="0"/>
                <a:cs typeface="Arial" panose="020B0604020202020204" pitchFamily="34" charset="0"/>
                <a:sym typeface="Times New Roman"/>
              </a:rPr>
              <a:t> </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شتاء</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62-63</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solidFill>
                  <a:srgbClr val="8F8F8F">
                    <a:lumOff val="44000"/>
                  </a:srgbClr>
                </a:solidFill>
              </a:defRPr>
            </a:pP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كتبت</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تيموثاوس</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الأولى</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مكدونية</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خريف</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Times New Roman"/>
              </a:rPr>
              <a:t>62</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solidFill>
                  <a:srgbClr val="8F8F8F">
                    <a:lumOff val="44000"/>
                  </a:srgbClr>
                </a:solidFill>
              </a:defRPr>
            </a:pP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لتيموثاوس</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أفسس</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أسيا</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الصغرى</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ربيع</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63 – ربيع 64</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إسبانيا</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ربيع</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64 – ربيع 66</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متوقع</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رومية</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 15: 24</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a:t>
            </a:r>
            <a:r>
              <a:rPr lang="ar-JO" sz="2400" kern="0" dirty="0">
                <a:solidFill>
                  <a:srgbClr val="000000"/>
                </a:solidFill>
                <a:latin typeface="Arial" panose="020B0604020202020204" pitchFamily="34" charset="0"/>
                <a:ea typeface="SimSun"/>
                <a:cs typeface="Arial" panose="020B0604020202020204" pitchFamily="34" charset="0"/>
                <a:sym typeface="SimSun"/>
              </a:rPr>
              <a:t>إ</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ضطهاد</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على</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المسيجين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نيرون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صيف</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64</a:t>
            </a:r>
            <a:endParaRPr kumimoji="0"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استشهاد</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بطرس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p>
        </p:txBody>
      </p:sp>
      <p:sp>
        <p:nvSpPr>
          <p:cNvPr id="1507" name="WordArt 6"/>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1" u="none" strike="noStrike" kern="0" cap="none" spc="0" normalizeH="0" baseline="0" noProof="0" dirty="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508" name="Picture 7" descr="Picture 7"/>
          <p:cNvPicPr>
            <a:picLocks noChangeAspect="1"/>
          </p:cNvPicPr>
          <p:nvPr/>
        </p:nvPicPr>
        <p:blipFill>
          <a:blip r:embed="rId3"/>
          <a:stretch>
            <a:fillRect/>
          </a:stretch>
        </p:blipFill>
        <p:spPr>
          <a:xfrm>
            <a:off x="7467600" y="5884862"/>
            <a:ext cx="1676400" cy="973139"/>
          </a:xfrm>
          <a:prstGeom prst="rect">
            <a:avLst/>
          </a:prstGeom>
          <a:ln w="12700">
            <a:miter lim="400000"/>
          </a:ln>
        </p:spPr>
      </p:pic>
      <p:sp>
        <p:nvSpPr>
          <p:cNvPr id="1509" name="Text Box 191"/>
          <p:cNvSpPr txBox="1"/>
          <p:nvPr/>
        </p:nvSpPr>
        <p:spPr>
          <a:xfrm>
            <a:off x="8338086" y="152400"/>
            <a:ext cx="6117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٢٤٢</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1" name="Oval 5"/>
          <p:cNvSpPr>
            <a:spLocks noChangeArrowheads="1"/>
          </p:cNvSpPr>
          <p:nvPr/>
        </p:nvSpPr>
        <p:spPr bwMode="ltGray">
          <a:xfrm>
            <a:off x="5029200" y="3048000"/>
            <a:ext cx="990600" cy="457200"/>
          </a:xfrm>
          <a:prstGeom prst="ellipse">
            <a:avLst/>
          </a:prstGeom>
          <a:noFill/>
          <a:ln w="28575">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14022" name="Oval 6"/>
          <p:cNvSpPr>
            <a:spLocks noChangeArrowheads="1"/>
          </p:cNvSpPr>
          <p:nvPr/>
        </p:nvSpPr>
        <p:spPr bwMode="ltGray">
          <a:xfrm rot="8700000">
            <a:off x="2743200" y="1752600"/>
            <a:ext cx="1835150" cy="633413"/>
          </a:xfrm>
          <a:prstGeom prst="ellipse">
            <a:avLst/>
          </a:prstGeom>
          <a:noFill/>
          <a:ln w="28575">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14023" name="Text Box 7"/>
          <p:cNvSpPr txBox="1">
            <a:spLocks noChangeArrowheads="1"/>
          </p:cNvSpPr>
          <p:nvPr/>
        </p:nvSpPr>
        <p:spPr bwMode="auto">
          <a:xfrm>
            <a:off x="8371294" y="5288"/>
            <a:ext cx="704039" cy="830997"/>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141</a:t>
            </a:r>
          </a:p>
          <a:p>
            <a:pPr algn="ctr" eaLnBrk="1" hangingPunct="1">
              <a:defRPr/>
            </a:pPr>
            <a:r>
              <a:rPr lang="ar-JO" sz="2400"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4981" name="Rectangle 8"/>
          <p:cNvSpPr>
            <a:spLocks noGrp="1" noChangeArrowheads="1"/>
          </p:cNvSpPr>
          <p:nvPr>
            <p:ph type="title" idx="4294967295"/>
          </p:nvPr>
        </p:nvSpPr>
        <p:spPr>
          <a:xfrm>
            <a:off x="2740296" y="125919"/>
            <a:ext cx="3687228" cy="584775"/>
          </a:xfrm>
          <a:solidFill>
            <a:schemeClr val="hlink"/>
          </a:solidFill>
          <a:ln w="12700" cap="sq">
            <a:solidFill>
              <a:schemeClr val="tx1"/>
            </a:solidFill>
            <a:miter lim="800000"/>
            <a:headEnd/>
            <a:tailEnd/>
          </a:ln>
        </p:spPr>
        <p:txBody>
          <a:bodyPr wrap="none" lIns="91440" tIns="45720" rIns="91440" bIns="45720">
            <a:spAutoFit/>
          </a:bodyPr>
          <a:lstStyle/>
          <a:p>
            <a:pPr eaLnBrk="1" hangingPunct="1"/>
            <a:r>
              <a:rPr lang="ar-JO" sz="3200" b="1" dirty="0">
                <a:solidFill>
                  <a:srgbClr val="FFFF00"/>
                </a:solidFill>
                <a:latin typeface="Arial" panose="020B0604020202020204" pitchFamily="34" charset="0"/>
                <a:ea typeface="ＭＳ Ｐゴシック" charset="0"/>
                <a:cs typeface="Arial" panose="020B0604020202020204" pitchFamily="34" charset="0"/>
              </a:rPr>
              <a:t>أصل 1 تيموثاوس وتيطس</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4022"/>
                                        </p:tgtEl>
                                        <p:attrNameLst>
                                          <p:attrName>style.visibility</p:attrName>
                                        </p:attrNameLst>
                                      </p:cBhvr>
                                      <p:to>
                                        <p:strVal val="visible"/>
                                      </p:to>
                                    </p:set>
                                    <p:anim calcmode="lin" valueType="num">
                                      <p:cBhvr additive="base">
                                        <p:cTn id="7" dur="500" fill="hold"/>
                                        <p:tgtEl>
                                          <p:spTgt spid="214022"/>
                                        </p:tgtEl>
                                        <p:attrNameLst>
                                          <p:attrName>ppt_x</p:attrName>
                                        </p:attrNameLst>
                                      </p:cBhvr>
                                      <p:tavLst>
                                        <p:tav tm="0">
                                          <p:val>
                                            <p:strVal val="0-#ppt_w/2"/>
                                          </p:val>
                                        </p:tav>
                                        <p:tav tm="100000">
                                          <p:val>
                                            <p:strVal val="#ppt_x"/>
                                          </p:val>
                                        </p:tav>
                                      </p:tavLst>
                                    </p:anim>
                                    <p:anim calcmode="lin" valueType="num">
                                      <p:cBhvr additive="base">
                                        <p:cTn id="8" dur="500" fill="hold"/>
                                        <p:tgtEl>
                                          <p:spTgt spid="2140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4021"/>
                                        </p:tgtEl>
                                        <p:attrNameLst>
                                          <p:attrName>style.visibility</p:attrName>
                                        </p:attrNameLst>
                                      </p:cBhvr>
                                      <p:to>
                                        <p:strVal val="visible"/>
                                      </p:to>
                                    </p:set>
                                    <p:anim calcmode="lin" valueType="num">
                                      <p:cBhvr additive="base">
                                        <p:cTn id="13" dur="500" fill="hold"/>
                                        <p:tgtEl>
                                          <p:spTgt spid="214021"/>
                                        </p:tgtEl>
                                        <p:attrNameLst>
                                          <p:attrName>ppt_x</p:attrName>
                                        </p:attrNameLst>
                                      </p:cBhvr>
                                      <p:tavLst>
                                        <p:tav tm="0">
                                          <p:val>
                                            <p:strVal val="0-#ppt_w/2"/>
                                          </p:val>
                                        </p:tav>
                                        <p:tav tm="100000">
                                          <p:val>
                                            <p:strVal val="#ppt_x"/>
                                          </p:val>
                                        </p:tav>
                                      </p:tavLst>
                                    </p:anim>
                                    <p:anim calcmode="lin" valueType="num">
                                      <p:cBhvr additive="base">
                                        <p:cTn id="14" dur="500" fill="hold"/>
                                        <p:tgtEl>
                                          <p:spTgt spid="214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P spid="2140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4" descr="25 Mar 2003 00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927350" y="0"/>
            <a:ext cx="6216650" cy="6858000"/>
          </a:xfrm>
          <a:noFill/>
        </p:spPr>
      </p:pic>
      <p:sp>
        <p:nvSpPr>
          <p:cNvPr id="257026" name="Rectangle 2"/>
          <p:cNvSpPr>
            <a:spLocks noGrp="1" noChangeArrowheads="1"/>
          </p:cNvSpPr>
          <p:nvPr>
            <p:ph type="title"/>
          </p:nvPr>
        </p:nvSpPr>
        <p:spPr>
          <a:xfrm>
            <a:off x="107950" y="1219200"/>
            <a:ext cx="2808288" cy="5867400"/>
          </a:xfrm>
        </p:spPr>
        <p:txBody>
          <a:bodyPr/>
          <a:lstStyle/>
          <a:p>
            <a:pPr eaLnBrk="1" hangingPunct="1"/>
            <a:br>
              <a:rPr lang="en-US"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تمثال لإله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نهر ميندير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في ميليتس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حيث ودع بولس شيوخ كنيسة أفسس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(أع 20: 17)</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4" descr="25 Mar 2003 003"/>
          <p:cNvPicPr>
            <a:picLocks noGrp="1" noChangeAspect="1" noChangeArrowheads="1"/>
          </p:cNvPicPr>
          <p:nvPr>
            <p:ph idx="1"/>
          </p:nvPr>
        </p:nvPicPr>
        <p:blipFill>
          <a:blip r:embed="rId2" cstate="screen">
            <a:lum bright="-18000"/>
            <a:extLst>
              <a:ext uri="{28A0092B-C50C-407E-A947-70E740481C1C}">
                <a14:useLocalDpi xmlns:a14="http://schemas.microsoft.com/office/drawing/2010/main"/>
              </a:ext>
            </a:extLst>
          </a:blip>
          <a:srcRect/>
          <a:stretch>
            <a:fillRect/>
          </a:stretch>
        </p:blipFill>
        <p:spPr>
          <a:xfrm>
            <a:off x="-304800" y="-381000"/>
            <a:ext cx="9448800" cy="7599363"/>
          </a:xfrm>
          <a:noFill/>
        </p:spPr>
      </p:pic>
      <p:sp>
        <p:nvSpPr>
          <p:cNvPr id="258050" name="Rectangle 2"/>
          <p:cNvSpPr>
            <a:spLocks noGrp="1" noChangeArrowheads="1"/>
          </p:cNvSpPr>
          <p:nvPr>
            <p:ph type="title"/>
          </p:nvPr>
        </p:nvSpPr>
        <p:spPr>
          <a:xfrm>
            <a:off x="323850" y="44450"/>
            <a:ext cx="6610350" cy="2762250"/>
          </a:xfrm>
        </p:spPr>
        <p:txBody>
          <a:bodyPr/>
          <a:lstStyle/>
          <a:p>
            <a:pPr algn="r" eaLnBrk="1" hangingPunct="1"/>
            <a:r>
              <a:rPr lang="ar-JO" sz="3200" b="1" dirty="0">
                <a:solidFill>
                  <a:srgbClr val="F8F8F8"/>
                </a:solidFill>
                <a:latin typeface="Arial" panose="020B0604020202020204" pitchFamily="34" charset="0"/>
                <a:ea typeface="ＭＳ Ｐゴシック" charset="0"/>
                <a:cs typeface="Arial" panose="020B0604020202020204" pitchFamily="34" charset="0"/>
              </a:rPr>
              <a:t>منظر من أعلى طبقات المدرج الكبير في أفسس، يُظهر الطريق الأركادي الطويل والمستقيم المؤدي إلى الميناء القديم، الذي غمره الطمي منذ فترة طويلة.</a:t>
            </a:r>
            <a:endParaRPr lang="en-US" sz="3200" b="1" dirty="0">
              <a:solidFill>
                <a:srgbClr val="F8F8F8"/>
              </a:solidFill>
              <a:latin typeface="Arial" panose="020B0604020202020204" pitchFamily="34" charset="0"/>
              <a:ea typeface="ＭＳ Ｐゴシック" charset="0"/>
              <a:cs typeface="Arial" panose="020B0604020202020204" pitchFamily="34" charset="0"/>
            </a:endParaRPr>
          </a:p>
        </p:txBody>
      </p:sp>
      <p:sp>
        <p:nvSpPr>
          <p:cNvPr id="138246" name="Text Box 6"/>
          <p:cNvSpPr txBox="1">
            <a:spLocks noChangeArrowheads="1"/>
          </p:cNvSpPr>
          <p:nvPr/>
        </p:nvSpPr>
        <p:spPr bwMode="auto">
          <a:xfrm>
            <a:off x="8232535" y="80933"/>
            <a:ext cx="673582" cy="400110"/>
          </a:xfrm>
          <a:prstGeom prst="rect">
            <a:avLst/>
          </a:prstGeom>
          <a:noFill/>
          <a:ln w="9525">
            <a:noFill/>
            <a:miter lim="800000"/>
            <a:headEnd/>
            <a:tailEnd/>
          </a:ln>
          <a:effectLst>
            <a:outerShdw blurRad="63500" dist="35921" dir="2700000" algn="ctr" rotWithShape="0">
              <a:schemeClr val="tx2"/>
            </a:outerShdw>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bg1"/>
                </a:solidFill>
                <a:latin typeface="Arial" panose="020B0604020202020204" pitchFamily="34" charset="0"/>
                <a:cs typeface="Arial" panose="020B0604020202020204" pitchFamily="34" charset="0"/>
              </a:rPr>
              <a:t>180أ</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artemis"/>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85800" y="152400"/>
            <a:ext cx="4268788" cy="6537325"/>
          </a:xfrm>
        </p:spPr>
      </p:pic>
      <p:sp>
        <p:nvSpPr>
          <p:cNvPr id="259074" name="Rectangle 3"/>
          <p:cNvSpPr>
            <a:spLocks noChangeArrowheads="1"/>
          </p:cNvSpPr>
          <p:nvPr/>
        </p:nvSpPr>
        <p:spPr bwMode="ltGray">
          <a:xfrm>
            <a:off x="5181600" y="1981200"/>
            <a:ext cx="35814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3600" dirty="0">
                <a:solidFill>
                  <a:srgbClr val="000000"/>
                </a:solidFill>
                <a:latin typeface="Arial" panose="020B0604020202020204" pitchFamily="34" charset="0"/>
                <a:cs typeface="Arial" panose="020B0604020202020204" pitchFamily="34" charset="0"/>
              </a:rPr>
              <a:t>تمثال أرتميس</a:t>
            </a:r>
          </a:p>
          <a:p>
            <a:pPr algn="ctr"/>
            <a:r>
              <a:rPr lang="ar-JO" sz="3600" dirty="0">
                <a:solidFill>
                  <a:srgbClr val="000000"/>
                </a:solidFill>
                <a:latin typeface="Arial" panose="020B0604020202020204" pitchFamily="34" charset="0"/>
                <a:cs typeface="Arial" panose="020B0604020202020204" pitchFamily="34" charset="0"/>
              </a:rPr>
              <a:t>الإلهة متعددة الصدور من أفسس</a:t>
            </a:r>
            <a:endParaRPr lang="en-US" sz="3600" dirty="0">
              <a:solidFill>
                <a:srgbClr val="000000"/>
              </a:solidFill>
              <a:latin typeface="Arial" panose="020B0604020202020204" pitchFamily="34" charset="0"/>
              <a:cs typeface="Arial" panose="020B0604020202020204" pitchFamily="34" charset="0"/>
            </a:endParaRPr>
          </a:p>
        </p:txBody>
      </p:sp>
      <p:sp>
        <p:nvSpPr>
          <p:cNvPr id="135172" name="Text Box 4"/>
          <p:cNvSpPr txBox="1">
            <a:spLocks noChangeArrowheads="1"/>
          </p:cNvSpPr>
          <p:nvPr/>
        </p:nvSpPr>
        <p:spPr bwMode="auto">
          <a:xfrm>
            <a:off x="8253431" y="80933"/>
            <a:ext cx="784189"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180ث</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59076" name="Rectangle 5"/>
          <p:cNvSpPr>
            <a:spLocks noGrp="1" noChangeArrowheads="1"/>
          </p:cNvSpPr>
          <p:nvPr>
            <p:ph type="title" idx="4294967295"/>
          </p:nvPr>
        </p:nvSpPr>
        <p:spPr>
          <a:xfrm>
            <a:off x="4954587" y="457200"/>
            <a:ext cx="4189413" cy="1143000"/>
          </a:xfrm>
        </p:spPr>
        <p:txBody>
          <a:bodyPr/>
          <a:lstStyle/>
          <a:p>
            <a:pPr eaLnBrk="1" hangingPunct="1"/>
            <a:r>
              <a:rPr lang="ar-JO" b="1" dirty="0">
                <a:solidFill>
                  <a:srgbClr val="000000"/>
                </a:solidFill>
                <a:latin typeface="Arial" panose="020B0604020202020204" pitchFamily="34" charset="0"/>
                <a:ea typeface="ＭＳ Ｐゴシック" charset="0"/>
                <a:cs typeface="Arial" panose="020B0604020202020204" pitchFamily="34" charset="0"/>
              </a:rPr>
              <a:t>أرطاميس</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4" descr="25 Mar 2003 001"/>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0"/>
            <a:ext cx="9220200" cy="6880225"/>
          </a:xfrm>
        </p:spPr>
      </p:pic>
      <p:sp>
        <p:nvSpPr>
          <p:cNvPr id="261122" name="Rectangle 2"/>
          <p:cNvSpPr>
            <a:spLocks noGrp="1" noChangeArrowheads="1"/>
          </p:cNvSpPr>
          <p:nvPr>
            <p:ph type="title"/>
          </p:nvPr>
        </p:nvSpPr>
        <p:spPr>
          <a:xfrm>
            <a:off x="1371600" y="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هيكل أرطاميس</a:t>
            </a:r>
            <a:endParaRPr lang="en-US" b="1" dirty="0">
              <a:latin typeface="Arial" panose="020B0604020202020204" pitchFamily="34" charset="0"/>
              <a:ea typeface="ＭＳ Ｐゴシック" charset="0"/>
              <a:cs typeface="Arial" panose="020B0604020202020204" pitchFamily="34" charset="0"/>
            </a:endParaRPr>
          </a:p>
        </p:txBody>
      </p:sp>
      <p:sp>
        <p:nvSpPr>
          <p:cNvPr id="261123" name="Rectangle 5"/>
          <p:cNvSpPr>
            <a:spLocks noChangeArrowheads="1"/>
          </p:cNvSpPr>
          <p:nvPr/>
        </p:nvSpPr>
        <p:spPr bwMode="ltGray">
          <a:xfrm>
            <a:off x="381000" y="1143000"/>
            <a:ext cx="792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2400" dirty="0">
                <a:solidFill>
                  <a:srgbClr val="000000"/>
                </a:solidFill>
                <a:latin typeface="Arial" panose="020B0604020202020204" pitchFamily="34" charset="0"/>
                <a:cs typeface="Arial" panose="020B0604020202020204" pitchFamily="34" charset="0"/>
              </a:rPr>
              <a:t>القلعة في الخلفية</a:t>
            </a:r>
            <a:endParaRPr lang="en-US" sz="2400" dirty="0">
              <a:solidFill>
                <a:srgbClr val="000000"/>
              </a:solidFill>
              <a:latin typeface="Arial" panose="020B0604020202020204" pitchFamily="34" charset="0"/>
              <a:cs typeface="Arial" panose="020B0604020202020204" pitchFamily="34" charset="0"/>
            </a:endParaRPr>
          </a:p>
        </p:txBody>
      </p:sp>
      <p:sp>
        <p:nvSpPr>
          <p:cNvPr id="275462" name="Rectangle 6"/>
          <p:cNvSpPr>
            <a:spLocks noChangeArrowheads="1"/>
          </p:cNvSpPr>
          <p:nvPr/>
        </p:nvSpPr>
        <p:spPr bwMode="ltGray">
          <a:xfrm>
            <a:off x="3200400" y="4289425"/>
            <a:ext cx="5715000" cy="156966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r">
              <a:defRPr/>
            </a:pPr>
            <a:r>
              <a:rPr lang="ar-JO" sz="3200" dirty="0">
                <a:solidFill>
                  <a:srgbClr val="F8F8F8"/>
                </a:solidFill>
                <a:latin typeface="Arial" panose="020B0604020202020204" pitchFamily="34" charset="0"/>
                <a:ea typeface="+mn-ea"/>
                <a:cs typeface="Arial" panose="020B0604020202020204" pitchFamily="34" charset="0"/>
              </a:rPr>
              <a:t>لقد ملأت هذه البركة الموقع الذي كان يقع فيه هيكل أرطاميس (أو ديانا) الشهير في وقت كتابة رسالة تيموثاوس الأولى.</a:t>
            </a:r>
            <a:endParaRPr lang="en-US" sz="3200" dirty="0">
              <a:solidFill>
                <a:srgbClr val="F8F8F8"/>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مجتمع العهد الجديد هو بيت الله، الذي هو كنيسة الله الحي، عماد الحق وأساسه (٣: ١٤-١٥). وهو محلي في الإدارة (٣: ٥، ١٥؛ ٥: ١٦).</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7723F42-DDDE-6C42-B6C7-4C0654ADB47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56405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الموضوع</a:t>
            </a:r>
            <a:endParaRPr lang="en-US" b="1" dirty="0">
              <a:latin typeface="Arial" panose="020B0604020202020204" pitchFamily="34" charset="0"/>
              <a:ea typeface="ＭＳ Ｐゴシック" charset="0"/>
              <a:cs typeface="Arial" panose="020B0604020202020204" pitchFamily="34" charset="0"/>
            </a:endParaRPr>
          </a:p>
        </p:txBody>
      </p:sp>
      <p:sp>
        <p:nvSpPr>
          <p:cNvPr id="262146" name="Rectangle 3"/>
          <p:cNvSpPr>
            <a:spLocks noGrp="1" noChangeArrowheads="1"/>
          </p:cNvSpPr>
          <p:nvPr>
            <p:ph type="body" idx="1"/>
          </p:nvPr>
        </p:nvSpPr>
        <p:spPr>
          <a:xfrm>
            <a:off x="250825" y="1773238"/>
            <a:ext cx="8066088" cy="2376487"/>
          </a:xfrm>
        </p:spPr>
        <p:txBody>
          <a:bodyPr/>
          <a:lstStyle/>
          <a:p>
            <a:pPr algn="r" rtl="1" eaLnBrk="1" hangingPunct="1">
              <a:spcBef>
                <a:spcPct val="50000"/>
              </a:spcBef>
              <a:buFontTx/>
              <a:buChar char="•"/>
            </a:pPr>
            <a:r>
              <a:rPr lang="ar-JO" sz="4000" dirty="0">
                <a:solidFill>
                  <a:srgbClr val="0000FF"/>
                </a:solidFill>
                <a:ea typeface="ＭＳ Ｐゴシック" charset="0"/>
                <a:cs typeface="Arial" panose="020B0604020202020204" pitchFamily="34" charset="0"/>
              </a:rPr>
              <a:t>الترتيب في الكنيسة</a:t>
            </a:r>
            <a:endParaRPr lang="en-GB" sz="4000" dirty="0">
              <a:solidFill>
                <a:srgbClr val="0000FF"/>
              </a:solidFill>
              <a:ea typeface="ＭＳ Ｐゴシック" charset="0"/>
              <a:cs typeface="Arial" panose="020B0604020202020204" pitchFamily="34" charset="0"/>
            </a:endParaRPr>
          </a:p>
          <a:p>
            <a:pPr algn="r" rtl="1" eaLnBrk="1" hangingPunct="1">
              <a:spcBef>
                <a:spcPct val="50000"/>
              </a:spcBef>
              <a:buFontTx/>
              <a:buChar char="•"/>
            </a:pPr>
            <a:r>
              <a:rPr lang="ar-JO" sz="4000" dirty="0">
                <a:ea typeface="ＭＳ Ｐゴシック" charset="0"/>
                <a:cs typeface="Arial" panose="020B0604020202020204" pitchFamily="34" charset="0"/>
              </a:rPr>
              <a:t>هذا أكتبه إليك فلكي تعلم كيف </a:t>
            </a:r>
            <a:r>
              <a:rPr lang="ar-JO" sz="4000" dirty="0">
                <a:solidFill>
                  <a:srgbClr val="0066FF"/>
                </a:solidFill>
                <a:ea typeface="ＭＳ Ｐゴシック" charset="0"/>
                <a:cs typeface="Arial" panose="020B0604020202020204" pitchFamily="34" charset="0"/>
              </a:rPr>
              <a:t>يجب أن تتصرف في بيت الله</a:t>
            </a:r>
            <a:endParaRPr lang="en-US" sz="4000" dirty="0">
              <a:solidFill>
                <a:srgbClr val="0066FF"/>
              </a:solidFill>
              <a:ea typeface="ＭＳ Ｐゴシック" charset="0"/>
              <a:cs typeface="Arial" panose="020B0604020202020204" pitchFamily="34" charset="0"/>
            </a:endParaRPr>
          </a:p>
        </p:txBody>
      </p:sp>
      <p:pic>
        <p:nvPicPr>
          <p:cNvPr id="262147" name="Picture 5" descr="BD0506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 y="3977339"/>
            <a:ext cx="3437905"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8" name="Rectangle 3"/>
          <p:cNvSpPr txBox="1">
            <a:spLocks noChangeArrowheads="1"/>
          </p:cNvSpPr>
          <p:nvPr/>
        </p:nvSpPr>
        <p:spPr bwMode="auto">
          <a:xfrm>
            <a:off x="3491880" y="4005263"/>
            <a:ext cx="4536504"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r" eaLnBrk="1" hangingPunct="1">
              <a:spcBef>
                <a:spcPct val="50000"/>
              </a:spcBef>
            </a:pPr>
            <a:r>
              <a:rPr lang="ar-JO" sz="4000" dirty="0">
                <a:solidFill>
                  <a:schemeClr val="tx1"/>
                </a:solidFill>
                <a:latin typeface="Arial" panose="020B0604020202020204" pitchFamily="34" charset="0"/>
                <a:cs typeface="Arial" panose="020B0604020202020204" pitchFamily="34" charset="0"/>
              </a:rPr>
              <a:t>الذي هو كنيسة الله الحي، عمود الحق وقاعدته.</a:t>
            </a:r>
          </a:p>
          <a:p>
            <a:pPr eaLnBrk="1" hangingPunct="1">
              <a:spcBef>
                <a:spcPct val="50000"/>
              </a:spcBef>
            </a:pPr>
            <a:r>
              <a:rPr lang="en-GB" sz="3200" dirty="0">
                <a:solidFill>
                  <a:schemeClr val="tx1"/>
                </a:solidFill>
                <a:latin typeface="Arial" panose="020B0604020202020204" pitchFamily="34" charset="0"/>
                <a:cs typeface="Arial" panose="020B0604020202020204" pitchFamily="34" charset="0"/>
              </a:rPr>
              <a:t> (</a:t>
            </a:r>
            <a:r>
              <a:rPr lang="ar-JO" sz="3200" dirty="0">
                <a:solidFill>
                  <a:schemeClr val="tx1"/>
                </a:solidFill>
                <a:latin typeface="Arial" panose="020B0604020202020204" pitchFamily="34" charset="0"/>
                <a:cs typeface="Arial" panose="020B0604020202020204" pitchFamily="34" charset="0"/>
              </a:rPr>
              <a:t>1 تي 3: 14-15</a:t>
            </a:r>
            <a:r>
              <a:rPr lang="en-GB" sz="32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220</a:t>
            </a: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0" y="457200"/>
            <a:ext cx="9144000" cy="11430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الملخص</a:t>
            </a:r>
            <a:endParaRPr lang="en-US" sz="4800" b="1" dirty="0">
              <a:latin typeface="Arial" panose="020B0604020202020204" pitchFamily="34" charset="0"/>
              <a:ea typeface="ＭＳ Ｐゴシック" charset="0"/>
              <a:cs typeface="Arial" panose="020B0604020202020204" pitchFamily="34" charset="0"/>
            </a:endParaRPr>
          </a:p>
        </p:txBody>
      </p:sp>
      <p:sp>
        <p:nvSpPr>
          <p:cNvPr id="263170" name="Rectangle 3"/>
          <p:cNvSpPr>
            <a:spLocks noGrp="1" noChangeArrowheads="1"/>
          </p:cNvSpPr>
          <p:nvPr>
            <p:ph type="body" idx="1"/>
          </p:nvPr>
        </p:nvSpPr>
        <p:spPr>
          <a:xfrm>
            <a:off x="250825" y="1981200"/>
            <a:ext cx="8893175" cy="4687888"/>
          </a:xfrm>
        </p:spPr>
        <p:txBody>
          <a:bodyPr/>
          <a:lstStyle/>
          <a:p>
            <a:pPr algn="r" rtl="1" eaLnBrk="1" hangingPunct="1"/>
            <a:r>
              <a:rPr lang="ar-JO" dirty="0">
                <a:ea typeface="ＭＳ Ｐゴシック" charset="0"/>
                <a:cs typeface="Arial" panose="020B0604020202020204" pitchFamily="34" charset="0"/>
              </a:rPr>
              <a:t>الإصحاح 1:</a:t>
            </a:r>
            <a:r>
              <a:rPr lang="ar-JO" dirty="0">
                <a:solidFill>
                  <a:srgbClr val="0000FF"/>
                </a:solidFill>
                <a:ea typeface="ＭＳ Ｐゴシック" charset="0"/>
                <a:cs typeface="Arial" panose="020B0604020202020204" pitchFamily="34" charset="0"/>
              </a:rPr>
              <a:t> التعامل مع المعلمين الكذبة</a:t>
            </a:r>
            <a:endParaRPr lang="en-US" dirty="0">
              <a:solidFill>
                <a:srgbClr val="0000FF"/>
              </a:solidFill>
              <a:ea typeface="ＭＳ Ｐゴシック" charset="0"/>
              <a:cs typeface="Arial" panose="020B0604020202020204" pitchFamily="34" charset="0"/>
            </a:endParaRPr>
          </a:p>
          <a:p>
            <a:pPr lvl="1" algn="r" rtl="1" eaLnBrk="1" hangingPunct="1"/>
            <a:r>
              <a:rPr lang="ar-JO" sz="2400" dirty="0">
                <a:ea typeface="ＭＳ Ｐゴシック" charset="0"/>
                <a:cs typeface="Arial" panose="020B0604020202020204" pitchFamily="34" charset="0"/>
              </a:rPr>
              <a:t>المعلمون الكذبة</a:t>
            </a:r>
          </a:p>
          <a:p>
            <a:pPr lvl="1" algn="r" rtl="1" eaLnBrk="1" hangingPunct="1"/>
            <a:r>
              <a:rPr lang="ar-JO" sz="2400" dirty="0">
                <a:ea typeface="ＭＳ Ｐゴシック" charset="0"/>
                <a:cs typeface="Arial" panose="020B0604020202020204" pitchFamily="34" charset="0"/>
              </a:rPr>
              <a:t>بولس والإنجيل</a:t>
            </a:r>
          </a:p>
          <a:p>
            <a:pPr lvl="1" algn="r" rtl="1" eaLnBrk="1" hangingPunct="1"/>
            <a:r>
              <a:rPr lang="ar-JO" sz="2400" dirty="0">
                <a:ea typeface="ＭＳ Ｐゴシック" charset="0"/>
                <a:cs typeface="Arial" panose="020B0604020202020204" pitchFamily="34" charset="0"/>
              </a:rPr>
              <a:t>مسؤولية تيموثاوس</a:t>
            </a:r>
            <a:endParaRPr lang="en-US" dirty="0">
              <a:solidFill>
                <a:srgbClr val="0000FF"/>
              </a:solidFill>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الإصحاح 2: </a:t>
            </a:r>
            <a:r>
              <a:rPr lang="ar-JO" sz="3600" dirty="0">
                <a:solidFill>
                  <a:srgbClr val="0000FF"/>
                </a:solidFill>
                <a:ea typeface="ＭＳ Ｐゴシック" charset="0"/>
                <a:cs typeface="Arial" panose="020B0604020202020204" pitchFamily="34" charset="0"/>
              </a:rPr>
              <a:t>العبادة العامة</a:t>
            </a:r>
            <a:endParaRPr lang="en-US" sz="3600" dirty="0">
              <a:solidFill>
                <a:srgbClr val="0000FF"/>
              </a:solidFill>
              <a:ea typeface="ＭＳ Ｐゴシック" charset="0"/>
              <a:cs typeface="Arial" panose="020B0604020202020204" pitchFamily="34" charset="0"/>
            </a:endParaRPr>
          </a:p>
          <a:p>
            <a:pPr lvl="1" algn="r" rtl="1" eaLnBrk="1" hangingPunct="1"/>
            <a:r>
              <a:rPr lang="ar-JO" sz="2400" dirty="0">
                <a:ea typeface="ＭＳ Ｐゴシック" charset="0"/>
                <a:cs typeface="Arial" panose="020B0604020202020204" pitchFamily="34" charset="0"/>
              </a:rPr>
              <a:t>الإهتمام العالمي بالعبادة العامة</a:t>
            </a:r>
          </a:p>
          <a:p>
            <a:pPr lvl="1" algn="r" rtl="1" eaLnBrk="1" hangingPunct="1"/>
            <a:r>
              <a:rPr lang="ar-JO" sz="2400" dirty="0">
                <a:ea typeface="ＭＳ Ｐゴシック" charset="0"/>
                <a:cs typeface="Arial" panose="020B0604020202020204" pitchFamily="34" charset="0"/>
              </a:rPr>
              <a:t>أدوار الجنسين في العبادة العامة</a:t>
            </a:r>
            <a:endParaRPr lang="en-US" dirty="0">
              <a:solidFill>
                <a:srgbClr val="0000FF"/>
              </a:solidFill>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الإصحاح 3: </a:t>
            </a:r>
            <a:r>
              <a:rPr lang="ar-JO" dirty="0">
                <a:solidFill>
                  <a:srgbClr val="0000FF"/>
                </a:solidFill>
                <a:ea typeface="ＭＳ Ｐゴシック" charset="0"/>
                <a:cs typeface="Arial" panose="020B0604020202020204" pitchFamily="34" charset="0"/>
              </a:rPr>
              <a:t>القيادة</a:t>
            </a:r>
            <a:endParaRPr lang="en-US" sz="2400" dirty="0">
              <a:ea typeface="ＭＳ Ｐゴシック" charset="0"/>
              <a:cs typeface="Arial" panose="020B0604020202020204" pitchFamily="34" charset="0"/>
            </a:endParaRPr>
          </a:p>
          <a:p>
            <a:pPr lvl="1" algn="r" rtl="1" eaLnBrk="1" hangingPunct="1"/>
            <a:r>
              <a:rPr lang="ar-JO" sz="2400" dirty="0">
                <a:ea typeface="ＭＳ Ｐゴシック" charset="0"/>
                <a:cs typeface="Arial" panose="020B0604020202020204" pitchFamily="34" charset="0"/>
              </a:rPr>
              <a:t>مؤهلات الشيوخ والشمامسة</a:t>
            </a:r>
            <a:endParaRPr lang="en-US" sz="2400" dirty="0">
              <a:ea typeface="ＭＳ Ｐゴシック" charset="0"/>
              <a:cs typeface="Arial" panose="020B0604020202020204" pitchFamily="34" charset="0"/>
            </a:endParaRPr>
          </a:p>
        </p:txBody>
      </p:sp>
      <p:sp>
        <p:nvSpPr>
          <p:cNvPr id="5"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220</a:t>
            </a: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0" y="457200"/>
            <a:ext cx="9143999"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الملخص</a:t>
            </a:r>
            <a:endParaRPr lang="en-US" b="1" dirty="0">
              <a:latin typeface="Arial" panose="020B0604020202020204" pitchFamily="34" charset="0"/>
              <a:ea typeface="ＭＳ Ｐゴシック" charset="0"/>
              <a:cs typeface="Arial" panose="020B0604020202020204" pitchFamily="34" charset="0"/>
            </a:endParaRPr>
          </a:p>
        </p:txBody>
      </p:sp>
      <p:sp>
        <p:nvSpPr>
          <p:cNvPr id="264194" name="Rectangle 3"/>
          <p:cNvSpPr>
            <a:spLocks noGrp="1" noChangeArrowheads="1"/>
          </p:cNvSpPr>
          <p:nvPr>
            <p:ph type="body" idx="1"/>
          </p:nvPr>
        </p:nvSpPr>
        <p:spPr>
          <a:xfrm>
            <a:off x="214313" y="1700213"/>
            <a:ext cx="8929687" cy="5157787"/>
          </a:xfrm>
        </p:spPr>
        <p:txBody>
          <a:bodyPr/>
          <a:lstStyle/>
          <a:p>
            <a:pPr algn="r" rtl="1" eaLnBrk="1" hangingPunct="1">
              <a:lnSpc>
                <a:spcPct val="90000"/>
              </a:lnSpc>
            </a:pPr>
            <a:r>
              <a:rPr lang="ar-JO" dirty="0">
                <a:ea typeface="ＭＳ Ｐゴシック" charset="0"/>
                <a:cs typeface="Arial" panose="020B0604020202020204" pitchFamily="34" charset="0"/>
              </a:rPr>
              <a:t>الإصحاح 4: </a:t>
            </a:r>
            <a:r>
              <a:rPr lang="ar-JO" dirty="0">
                <a:solidFill>
                  <a:srgbClr val="0000FF"/>
                </a:solidFill>
                <a:ea typeface="ＭＳ Ｐゴシック" charset="0"/>
                <a:cs typeface="Arial" panose="020B0604020202020204" pitchFamily="34" charset="0"/>
              </a:rPr>
              <a:t>تعليمات إلى تيموثاوس</a:t>
            </a:r>
            <a:endParaRPr lang="en-US" dirty="0">
              <a:solidFill>
                <a:srgbClr val="0000FF"/>
              </a:solidFill>
              <a:ea typeface="ＭＳ Ｐゴシック" charset="0"/>
              <a:cs typeface="Arial" panose="020B0604020202020204" pitchFamily="34" charset="0"/>
            </a:endParaRPr>
          </a:p>
          <a:p>
            <a:pPr lvl="1" algn="r" rtl="1" eaLnBrk="1" hangingPunct="1">
              <a:lnSpc>
                <a:spcPct val="90000"/>
              </a:lnSpc>
            </a:pPr>
            <a:r>
              <a:rPr lang="ar-JO" sz="2400" dirty="0">
                <a:ea typeface="ＭＳ Ｐゴシック" charset="0"/>
                <a:cs typeface="Arial" panose="020B0604020202020204" pitchFamily="34" charset="0"/>
              </a:rPr>
              <a:t>تحذير من المعلمين الكذبة</a:t>
            </a:r>
          </a:p>
          <a:p>
            <a:pPr lvl="1" algn="r" rtl="1" eaLnBrk="1" hangingPunct="1">
              <a:lnSpc>
                <a:spcPct val="90000"/>
              </a:lnSpc>
            </a:pPr>
            <a:r>
              <a:rPr lang="ar-JO" sz="2400" dirty="0">
                <a:ea typeface="ＭＳ Ｐゴシック" charset="0"/>
                <a:cs typeface="Arial" panose="020B0604020202020204" pitchFamily="34" charset="0"/>
              </a:rPr>
              <a:t>راقب حياتك وعقيدتك بحرص</a:t>
            </a:r>
            <a:endParaRPr lang="en-US" dirty="0">
              <a:solidFill>
                <a:srgbClr val="0000FF"/>
              </a:solidFill>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الإصحاح 5: </a:t>
            </a:r>
            <a:r>
              <a:rPr lang="ar-JO" dirty="0">
                <a:solidFill>
                  <a:srgbClr val="0000FF"/>
                </a:solidFill>
                <a:ea typeface="ＭＳ Ｐゴシック" charset="0"/>
                <a:cs typeface="Arial" panose="020B0604020202020204" pitchFamily="34" charset="0"/>
              </a:rPr>
              <a:t>التعامل مع مجموعات متنوعة</a:t>
            </a:r>
            <a:endParaRPr lang="en-US" dirty="0">
              <a:solidFill>
                <a:srgbClr val="0000FF"/>
              </a:solidFill>
              <a:ea typeface="ＭＳ Ｐゴシック" charset="0"/>
              <a:cs typeface="Arial" panose="020B0604020202020204" pitchFamily="34" charset="0"/>
            </a:endParaRPr>
          </a:p>
          <a:p>
            <a:pPr lvl="1" algn="r" rtl="1" eaLnBrk="1" hangingPunct="1">
              <a:lnSpc>
                <a:spcPct val="90000"/>
              </a:lnSpc>
            </a:pPr>
            <a:r>
              <a:rPr lang="ar-JO" sz="2400" dirty="0">
                <a:ea typeface="ＭＳ Ｐゴシック" charset="0"/>
                <a:cs typeface="Arial" panose="020B0604020202020204" pitchFamily="34" charset="0"/>
              </a:rPr>
              <a:t>الأرامل   </a:t>
            </a:r>
            <a:r>
              <a:rPr lang="en-US" sz="2400" dirty="0">
                <a:ea typeface="ＭＳ Ｐゴシック" charset="0"/>
                <a:cs typeface="Arial" panose="020B0604020202020204" pitchFamily="34" charset="0"/>
              </a:rPr>
              <a:t>     –  </a:t>
            </a:r>
            <a:r>
              <a:rPr lang="ar-JO" sz="2400" dirty="0">
                <a:ea typeface="ＭＳ Ｐゴシック" charset="0"/>
                <a:cs typeface="Arial" panose="020B0604020202020204" pitchFamily="34" charset="0"/>
              </a:rPr>
              <a:t>الشيوخ     </a:t>
            </a:r>
            <a:r>
              <a:rPr lang="en-US" sz="2400" dirty="0">
                <a:ea typeface="ＭＳ Ｐゴシック" charset="0"/>
                <a:cs typeface="Arial" panose="020B0604020202020204" pitchFamily="34" charset="0"/>
              </a:rPr>
              <a:t>     – </a:t>
            </a:r>
            <a:r>
              <a:rPr lang="ar-JO" sz="2400" dirty="0">
                <a:ea typeface="ＭＳ Ｐゴシック" charset="0"/>
                <a:cs typeface="Arial" panose="020B0604020202020204" pitchFamily="34" charset="0"/>
              </a:rPr>
              <a:t>العبيد (6: 1-2)</a:t>
            </a:r>
            <a:endParaRPr lang="en-US" dirty="0">
              <a:solidFill>
                <a:srgbClr val="0000FF"/>
              </a:solidFill>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الإصحاح 6: </a:t>
            </a:r>
            <a:r>
              <a:rPr lang="ar-JO" dirty="0">
                <a:solidFill>
                  <a:srgbClr val="0000FF"/>
                </a:solidFill>
                <a:ea typeface="ＭＳ Ｐゴシック" charset="0"/>
                <a:cs typeface="Arial" panose="020B0604020202020204" pitchFamily="34" charset="0"/>
              </a:rPr>
              <a:t>الممتلكات المادية</a:t>
            </a:r>
            <a:endParaRPr lang="en-US" dirty="0">
              <a:solidFill>
                <a:srgbClr val="0000FF"/>
              </a:solidFill>
              <a:ea typeface="ＭＳ Ｐゴシック" charset="0"/>
              <a:cs typeface="Arial" panose="020B0604020202020204" pitchFamily="34" charset="0"/>
            </a:endParaRPr>
          </a:p>
          <a:p>
            <a:pPr lvl="1" algn="r" rtl="1" eaLnBrk="1" hangingPunct="1">
              <a:lnSpc>
                <a:spcPct val="90000"/>
              </a:lnSpc>
            </a:pPr>
            <a:r>
              <a:rPr lang="ar-JO" sz="2400" dirty="0">
                <a:ea typeface="ＭＳ Ｐゴシック" charset="0"/>
                <a:cs typeface="Arial" panose="020B0604020202020204" pitchFamily="34" charset="0"/>
              </a:rPr>
              <a:t>الفساد: التقوى للحصول على مكاسب مالية</a:t>
            </a:r>
          </a:p>
          <a:p>
            <a:pPr lvl="1" algn="r" rtl="1" eaLnBrk="1" hangingPunct="1">
              <a:lnSpc>
                <a:spcPct val="90000"/>
              </a:lnSpc>
            </a:pPr>
            <a:r>
              <a:rPr lang="ar-JO" sz="2400" dirty="0">
                <a:ea typeface="ＭＳ Ｐゴシック" charset="0"/>
                <a:cs typeface="Arial" panose="020B0604020202020204" pitchFamily="34" charset="0"/>
              </a:rPr>
              <a:t>الفكر المتناقض: التقوى مع القناعة</a:t>
            </a:r>
          </a:p>
          <a:p>
            <a:pPr lvl="1" algn="r" rtl="1" eaLnBrk="1" hangingPunct="1">
              <a:lnSpc>
                <a:spcPct val="90000"/>
              </a:lnSpc>
            </a:pPr>
            <a:r>
              <a:rPr lang="ar-JO" sz="2400" dirty="0">
                <a:ea typeface="ＭＳ Ｐゴシック" charset="0"/>
                <a:cs typeface="Arial" panose="020B0604020202020204" pitchFamily="34" charset="0"/>
              </a:rPr>
              <a:t>تكليف تيموثاوس: اتبع الأهداف الروحية</a:t>
            </a:r>
          </a:p>
          <a:p>
            <a:pPr lvl="1" algn="r" rtl="1" eaLnBrk="1" hangingPunct="1">
              <a:lnSpc>
                <a:spcPct val="90000"/>
              </a:lnSpc>
            </a:pPr>
            <a:r>
              <a:rPr lang="ar-JO" sz="2400" dirty="0">
                <a:ea typeface="ＭＳ Ｐゴシック" charset="0"/>
                <a:cs typeface="Arial" panose="020B0604020202020204" pitchFamily="34" charset="0"/>
              </a:rPr>
              <a:t>أمر للأغنياء: ضع الرجاء في الله وليس في الثروة</a:t>
            </a:r>
          </a:p>
          <a:p>
            <a:pPr lvl="1" algn="r" rtl="1" eaLnBrk="1" hangingPunct="1">
              <a:lnSpc>
                <a:spcPct val="90000"/>
              </a:lnSpc>
            </a:pPr>
            <a:r>
              <a:rPr lang="ar-JO" sz="2400" dirty="0">
                <a:ea typeface="ＭＳ Ｐゴシック" charset="0"/>
                <a:cs typeface="Arial" panose="020B0604020202020204" pitchFamily="34" charset="0"/>
              </a:rPr>
              <a:t>تكليف تيموثاوس: احفظ الأمانة</a:t>
            </a:r>
            <a:endParaRPr lang="en-US" sz="2400" dirty="0">
              <a:ea typeface="ＭＳ Ｐゴシック" charset="0"/>
              <a:cs typeface="Arial" panose="020B0604020202020204" pitchFamily="34" charset="0"/>
            </a:endParaRPr>
          </a:p>
        </p:txBody>
      </p:sp>
      <p:sp>
        <p:nvSpPr>
          <p:cNvPr id="196612"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220</a:t>
            </a: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BF438-2BAA-3DB4-1CDE-A1B25439066C}"/>
              </a:ext>
            </a:extLst>
          </p:cNvPr>
          <p:cNvPicPr>
            <a:picLocks noChangeAspect="1"/>
          </p:cNvPicPr>
          <p:nvPr/>
        </p:nvPicPr>
        <p:blipFill>
          <a:blip r:embed="rId3"/>
          <a:stretch>
            <a:fillRect/>
          </a:stretch>
        </p:blipFill>
        <p:spPr>
          <a:xfrm>
            <a:off x="-23814" y="-1"/>
            <a:ext cx="9167813" cy="6111875"/>
          </a:xfrm>
          <a:prstGeom prst="rect">
            <a:avLst/>
          </a:prstGeom>
        </p:spPr>
      </p:pic>
      <p:sp>
        <p:nvSpPr>
          <p:cNvPr id="8" name="Rectangle 2"/>
          <p:cNvSpPr txBox="1">
            <a:spLocks noChangeArrowheads="1"/>
          </p:cNvSpPr>
          <p:nvPr/>
        </p:nvSpPr>
        <p:spPr bwMode="auto">
          <a:xfrm>
            <a:off x="-23813" y="3391851"/>
            <a:ext cx="932264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تيموثاوس</a:t>
            </a:r>
            <a:endParaRPr kumimoji="0" lang="en-US" sz="6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منظماً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546320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pic>
        <p:nvPicPr>
          <p:cNvPr id="13314" name="Picture 2" descr="https://churchwatchcentral.files.wordpress.com/2015/02/33cwcportrait_james-davis.jpg">
            <a:extLst>
              <a:ext uri="{FF2B5EF4-FFF2-40B4-BE49-F238E27FC236}">
                <a16:creationId xmlns:a16="http://schemas.microsoft.com/office/drawing/2014/main" id="{7C77BAF5-C52E-6D46-B179-E48CCDF0E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632848" cy="520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teemitimages.com/640x0/https:/s17.postimg.cc/tsufaw5pb/Prosperity-_Preachers-_You_TUbe.jpg">
            <a:extLst>
              <a:ext uri="{FF2B5EF4-FFF2-40B4-BE49-F238E27FC236}">
                <a16:creationId xmlns:a16="http://schemas.microsoft.com/office/drawing/2014/main" id="{B3644275-843F-AB4B-A178-8C3BAA3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7" y="0"/>
            <a:ext cx="9131962" cy="68594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864" y="2852936"/>
            <a:ext cx="9144000" cy="769349"/>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التعليم الكاذب</a:t>
            </a:r>
            <a:endParaRPr lang="en-US" sz="8000" dirty="0">
              <a:effectLst>
                <a:glow rad="127000">
                  <a:schemeClr val="tx1"/>
                </a:glow>
              </a:effectLst>
              <a:ea typeface="ＭＳ Ｐゴシック" charset="0"/>
            </a:endParaRPr>
          </a:p>
        </p:txBody>
      </p:sp>
    </p:spTree>
    <p:extLst>
      <p:ext uri="{BB962C8B-B14F-4D97-AF65-F5344CB8AC3E}">
        <p14:creationId xmlns:p14="http://schemas.microsoft.com/office/powerpoint/2010/main" val="21397376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originals/5e/ab/4d/5eab4d565f6a160336705b6b96804332.jpg">
            <a:extLst>
              <a:ext uri="{FF2B5EF4-FFF2-40B4-BE49-F238E27FC236}">
                <a16:creationId xmlns:a16="http://schemas.microsoft.com/office/drawing/2014/main" id="{6EEA1BF6-5193-A149-9726-289029E51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12" b="54210"/>
          <a:stretch/>
        </p:blipFill>
        <p:spPr bwMode="auto">
          <a:xfrm>
            <a:off x="4499992" y="1114192"/>
            <a:ext cx="4644008" cy="41870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لكن هل يمكن أن نهزم الهرطقات؟</a:t>
            </a:r>
            <a:endParaRPr lang="en-US" sz="4800" dirty="0">
              <a:effectLst>
                <a:glow rad="127000">
                  <a:schemeClr val="tx1"/>
                </a:glow>
              </a:effectLst>
              <a:ea typeface="ＭＳ Ｐゴシック" charset="0"/>
            </a:endParaRPr>
          </a:p>
        </p:txBody>
      </p:sp>
      <p:pic>
        <p:nvPicPr>
          <p:cNvPr id="4" name="Picture 2" descr="https://i.pinimg.com/originals/5e/ab/4d/5eab4d565f6a160336705b6b96804332.jpg">
            <a:extLst>
              <a:ext uri="{FF2B5EF4-FFF2-40B4-BE49-F238E27FC236}">
                <a16:creationId xmlns:a16="http://schemas.microsoft.com/office/drawing/2014/main" id="{025363BE-6274-C24F-B8E4-8101A691C8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9"/>
          <a:stretch/>
        </p:blipFill>
        <p:spPr bwMode="auto">
          <a:xfrm>
            <a:off x="0" y="7173416"/>
            <a:ext cx="9144000" cy="4425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9735836-EEBD-CA41-A770-C75BB8BDB31F}"/>
              </a:ext>
            </a:extLst>
          </p:cNvPr>
          <p:cNvSpPr txBox="1">
            <a:spLocks noChangeArrowheads="1"/>
          </p:cNvSpPr>
          <p:nvPr/>
        </p:nvSpPr>
        <p:spPr bwMode="auto">
          <a:xfrm>
            <a:off x="86061" y="1237521"/>
            <a:ext cx="4485939" cy="47117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عندما نطيع الله فنحن لا نفعل ذلك من أجل الله لكننا نفعله لأنفسنا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افعل خيراً من أجل نفسك وافعل الخير لأن الله يريدك أن تكون سعيداً</a:t>
            </a:r>
            <a:endPar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a:t>
            </a:r>
            <a:r>
              <a:rPr kumimoji="0" lang="ar-JO"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فكتوريا أوستين </a:t>
            </a:r>
            <a:r>
              <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 —</a:t>
            </a:r>
          </a:p>
        </p:txBody>
      </p:sp>
    </p:spTree>
    <p:extLst>
      <p:ext uri="{BB962C8B-B14F-4D97-AF65-F5344CB8AC3E}">
        <p14:creationId xmlns:p14="http://schemas.microsoft.com/office/powerpoint/2010/main" val="2800936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memesmonkey.com/images/memesmonkey/41/41388219b6c0dd2671180140a594eae0.jpeg">
            <a:extLst>
              <a:ext uri="{FF2B5EF4-FFF2-40B4-BE49-F238E27FC236}">
                <a16:creationId xmlns:a16="http://schemas.microsoft.com/office/drawing/2014/main" id="{3C49FF65-B5E1-F844-B412-45E237765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84" r="14553"/>
          <a:stretch/>
        </p:blipFill>
        <p:spPr bwMode="auto">
          <a:xfrm>
            <a:off x="4427984" y="0"/>
            <a:ext cx="4752528" cy="68398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427984" cy="2664296"/>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تصبح غنياً</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بالكذب</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على المسيحيين؟</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BE4B09F-D390-4049-BE6E-6EAFC883A804}"/>
              </a:ext>
            </a:extLst>
          </p:cNvPr>
          <p:cNvSpPr txBox="1">
            <a:spLocks noChangeArrowheads="1"/>
          </p:cNvSpPr>
          <p:nvPr/>
        </p:nvSpPr>
        <p:spPr bwMode="auto">
          <a:xfrm>
            <a:off x="-24384" y="2813352"/>
            <a:ext cx="4427984" cy="404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 خطوات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لخداع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المسيحيين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 طريق التبشير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بإنجيل كاذب</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5659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73" y="44624"/>
            <a:ext cx="9149473" cy="1653165"/>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هل يجب أن نضع رؤوسنا في الرمال؟</a:t>
            </a:r>
            <a:endParaRPr lang="en-US" sz="5400" dirty="0">
              <a:effectLst>
                <a:glow rad="127000">
                  <a:schemeClr val="tx1"/>
                </a:glow>
              </a:effectLst>
              <a:ea typeface="ＭＳ Ｐゴシック" charset="0"/>
            </a:endParaRPr>
          </a:p>
        </p:txBody>
      </p:sp>
      <p:pic>
        <p:nvPicPr>
          <p:cNvPr id="30722" name="Picture 2" descr="https://static1.squarespace.com/static/54972dbae4b0af001f2cf57b/t/597f4378e45a7c9f618b2b81/1501512610252/">
            <a:extLst>
              <a:ext uri="{FF2B5EF4-FFF2-40B4-BE49-F238E27FC236}">
                <a16:creationId xmlns:a16="http://schemas.microsoft.com/office/drawing/2014/main" id="{D3D2BBFB-1158-214B-912B-46AC3FFB7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 y="1697789"/>
            <a:ext cx="9144000" cy="516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90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5675"/>
            <a:ext cx="9144000" cy="1653165"/>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هل يجب أن يكون لدينا هجوم شامل؟</a:t>
            </a:r>
            <a:endParaRPr lang="en-US" sz="5400" dirty="0">
              <a:effectLst>
                <a:glow rad="127000">
                  <a:schemeClr val="tx1"/>
                </a:glow>
              </a:effectLst>
              <a:ea typeface="ＭＳ Ｐゴシック" charset="0"/>
            </a:endParaRPr>
          </a:p>
        </p:txBody>
      </p:sp>
      <p:pic>
        <p:nvPicPr>
          <p:cNvPr id="31748" name="Picture 4" descr="https://encrypted-tbn0.gstatic.com/images?q=tbn:ANd9GcS5TkoxDDpIpDeFjgJwDIzka7XEf296VAzcUejI-WDicAEVUgBJ1A">
            <a:extLst>
              <a:ext uri="{FF2B5EF4-FFF2-40B4-BE49-F238E27FC236}">
                <a16:creationId xmlns:a16="http://schemas.microsoft.com/office/drawing/2014/main" id="{942BC8F0-2833-F147-A309-9841AD7B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7452"/>
            <a:ext cx="9159892" cy="43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2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صادقة هي الكلمة ومستحقة كل قبول: أن المسيح يسوع جاء إلى العالم ليخلص الخطاة الذين أولهم أنا (١: ١٥).
</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C01F9BE5-24B4-4C47-B386-D99E4EEDD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47954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media.swncdn.com/cms/BST/65523-cross-gettyimages-612253604-marydan15.800w.tn.jpg">
            <a:extLst>
              <a:ext uri="{FF2B5EF4-FFF2-40B4-BE49-F238E27FC236}">
                <a16:creationId xmlns:a16="http://schemas.microsoft.com/office/drawing/2014/main" id="{0D693DAE-4B21-D242-A3C3-F825643D3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 y="2048401"/>
            <a:ext cx="9086331" cy="475252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هل يجب أن نرى ماذا يقول الله لهزيمة الهرطقات؟</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3707683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7"/>
            <a:ext cx="9144000"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8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14 هذا أكتبه إليك راجياً أن آتي إليك عن قريب.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15 ولكن إن كنت أبطئ فلكي تعلم كيف يجب أن تتصرف في بيت الله، الذي هو كنيسة الله الحي عمود الحق وقاعدته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(٣: ١٤-١٥)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٢١٧</a:t>
            </a:r>
            <a:endParaRPr kumimoji="0" lang="en-US"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109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يٌمكننا هزيمة الهرطقة من خلال إطاعة أولويات الله لترتيب الكنيسة. 
</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43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23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433726"/>
            <a:ext cx="9144000" cy="39403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أولويات الترتيب الكنسي</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2260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4D2ADC-4179-3944-8B53-1A75EF866412}"/>
              </a:ext>
            </a:extLst>
          </p:cNvPr>
          <p:cNvGrpSpPr/>
          <p:nvPr/>
        </p:nvGrpSpPr>
        <p:grpSpPr>
          <a:xfrm>
            <a:off x="827584" y="0"/>
            <a:ext cx="7327899" cy="6855131"/>
            <a:chOff x="827584" y="0"/>
            <a:chExt cx="7327899" cy="6855131"/>
          </a:xfrm>
        </p:grpSpPr>
        <p:pic>
          <p:nvPicPr>
            <p:cNvPr id="2050" name="Picture 2" descr="https://m.media-amazon.com/images/I/B1paZXqZSQS._CLa%7C2140,2000%7CB19mjqGC02S.png%7C0,0,2140,2000+0.0,0.0,2140.0,2000.0.png">
              <a:extLst>
                <a:ext uri="{FF2B5EF4-FFF2-40B4-BE49-F238E27FC236}">
                  <a16:creationId xmlns:a16="http://schemas.microsoft.com/office/drawing/2014/main" id="{AE259A25-1AC0-A449-B88E-AC204CFE8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0"/>
              <a:ext cx="7327899" cy="6855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media-amazon.com/images/I/B1paZXqZSQS._CLa%7C2140,2000%7CB19mjqGC02S.png%7C0,0,2140,2000+0.0,0.0,2140.0,2000.0.png">
              <a:extLst>
                <a:ext uri="{FF2B5EF4-FFF2-40B4-BE49-F238E27FC236}">
                  <a16:creationId xmlns:a16="http://schemas.microsoft.com/office/drawing/2014/main" id="{BB12B975-BBEC-6446-A2D4-6BF9007FF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35896" y="2420888"/>
              <a:ext cx="144016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media-amazon.com/images/I/B1paZXqZSQS._CLa%7C2140,2000%7CB19mjqGC02S.png%7C0,0,2140,2000+0.0,0.0,2140.0,2000.0.png">
              <a:extLst>
                <a:ext uri="{FF2B5EF4-FFF2-40B4-BE49-F238E27FC236}">
                  <a16:creationId xmlns:a16="http://schemas.microsoft.com/office/drawing/2014/main" id="{71C8D19B-D71D-4244-81D8-4BC09528E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45624" y="2741901"/>
              <a:ext cx="1440161" cy="792088"/>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419872" y="2004305"/>
            <a:ext cx="2016226" cy="1333839"/>
          </a:xfrm>
          <a:effectLst/>
        </p:spPr>
        <p:txBody>
          <a:bodyPr/>
          <a:lstStyle/>
          <a:p>
            <a:pPr>
              <a:defRPr/>
            </a:pPr>
            <a:r>
              <a:rPr lang="ar-JO" sz="3600" dirty="0">
                <a:effectLst>
                  <a:glow rad="127000">
                    <a:schemeClr val="tx1"/>
                  </a:glow>
                </a:effectLst>
                <a:ea typeface="ＭＳ Ｐゴシック" charset="0"/>
              </a:rPr>
              <a:t>النزوة اللطيفة</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9518474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779277-9D85-1A4E-888E-B1322ADA3BB3}"/>
              </a:ext>
            </a:extLst>
          </p:cNvPr>
          <p:cNvGrpSpPr/>
          <p:nvPr/>
        </p:nvGrpSpPr>
        <p:grpSpPr>
          <a:xfrm>
            <a:off x="0" y="1268760"/>
            <a:ext cx="9154684" cy="5632029"/>
            <a:chOff x="0" y="1268760"/>
            <a:chExt cx="9154684" cy="5632029"/>
          </a:xfrm>
        </p:grpSpPr>
        <p:pic>
          <p:nvPicPr>
            <p:cNvPr id="1026" name="Picture 2" descr="https://thesaurus.plus/img/synonyms/145/be_orderly.png">
              <a:extLst>
                <a:ext uri="{FF2B5EF4-FFF2-40B4-BE49-F238E27FC236}">
                  <a16:creationId xmlns:a16="http://schemas.microsoft.com/office/drawing/2014/main" id="{7E9A240D-D1FB-1446-8862-F2CC9C7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54684" cy="5632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FAC5-1438-C740-9DFF-E187C14275E4}"/>
                </a:ext>
              </a:extLst>
            </p:cNvPr>
            <p:cNvSpPr/>
            <p:nvPr/>
          </p:nvSpPr>
          <p:spPr bwMode="auto">
            <a:xfrm>
              <a:off x="0" y="1340768"/>
              <a:ext cx="9143999" cy="144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685" y="-27384"/>
            <a:ext cx="4561315" cy="1080120"/>
          </a:xfrm>
          <a:effectLst/>
        </p:spPr>
        <p:txBody>
          <a:bodyPr/>
          <a:lstStyle/>
          <a:p>
            <a:pPr>
              <a:defRPr/>
            </a:pPr>
            <a:r>
              <a:rPr lang="ar-JO" dirty="0">
                <a:solidFill>
                  <a:schemeClr val="tx2"/>
                </a:solidFill>
                <a:effectLst>
                  <a:glow rad="127000">
                    <a:schemeClr val="bg1"/>
                  </a:glow>
                </a:effectLst>
                <a:ea typeface="ＭＳ Ｐゴシック" charset="0"/>
              </a:rPr>
              <a:t>التنظيم يعني</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DEE94D9A-06A4-3743-9A8B-111AB9167439}"/>
              </a:ext>
            </a:extLst>
          </p:cNvPr>
          <p:cNvSpPr txBox="1">
            <a:spLocks noChangeArrowheads="1"/>
          </p:cNvSpPr>
          <p:nvPr/>
        </p:nvSpPr>
        <p:spPr bwMode="auto">
          <a:xfrm>
            <a:off x="44194" y="1556792"/>
            <a:ext cx="4362901" cy="1440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هي الكلمات الأخرى لقول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كن منظماً؟</a:t>
            </a: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D8F3C80C-401F-1041-B3B0-38D7DAB27C6D}"/>
              </a:ext>
            </a:extLst>
          </p:cNvPr>
          <p:cNvSpPr txBox="1">
            <a:spLocks noChangeArrowheads="1"/>
          </p:cNvSpPr>
          <p:nvPr/>
        </p:nvSpPr>
        <p:spPr bwMode="auto">
          <a:xfrm>
            <a:off x="4752922" y="1295048"/>
            <a:ext cx="4362901" cy="1440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تحكم، سيطرة، مباشر، تصرف بشكل صحيح، تصرف إداري، كن متحضراً، كن جيداً، كن لطيفاً، كن على أفضل السلوك</a:t>
            </a: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809999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spect="1" noChangeArrowheads="1"/>
          </p:cNvSpPr>
          <p:nvPr/>
        </p:nvSpPr>
        <p:spPr bwMode="auto">
          <a:xfrm>
            <a:off x="7315200" y="1965752"/>
            <a:ext cx="987552"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spect="1" noChangeArrowheads="1"/>
          </p:cNvSpPr>
          <p:nvPr/>
        </p:nvSpPr>
        <p:spPr bwMode="auto">
          <a:xfrm>
            <a:off x="6324600" y="1965752"/>
            <a:ext cx="987552"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بولس ما بعد رحلات سفر الأعمال</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https://</a:t>
            </a:r>
            <a:r>
              <a:rPr kumimoji="0" lang="en-US" sz="110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www.deviantart.com</a:t>
            </a: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1" u="none" dirty="0">
                <a:solidFill>
                  <a:srgbClr val="000066"/>
                </a:solidFill>
                <a:effectLst/>
                <a:latin typeface="Arial" panose="020B0604020202020204" pitchFamily="34" charset="0"/>
                <a:cs typeface="Arial" panose="020B0604020202020204" pitchFamily="34" charset="0"/>
              </a:rPr>
              <a:t>Bible Lands Blank Map</a:t>
            </a:r>
            <a:endParaRPr lang="en-US" sz="100" b="1" dirty="0">
              <a:solidFill>
                <a:srgbClr val="000066"/>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إسبانيا</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روما</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مكدونية</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كريت</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أفسس</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Arial" panose="020B0604020202020204" pitchFamily="34" charset="0"/>
              <a:cs typeface="Arial" panose="020B0604020202020204" pitchFamily="34"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١ تيموثاوس</a:t>
            </a:r>
            <a:endParaRPr kumimoji="0" lang="en-US" sz="2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329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earning about Interactive Whiteboards for the Classroom | Emerging  Education Technologies">
            <a:extLst>
              <a:ext uri="{FF2B5EF4-FFF2-40B4-BE49-F238E27FC236}">
                <a16:creationId xmlns:a16="http://schemas.microsoft.com/office/drawing/2014/main" id="{5DED6F18-C07E-6F49-81C8-C8B42FC9B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595"/>
            <a:ext cx="7920880" cy="63471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925" y="5517232"/>
            <a:ext cx="9143999" cy="1080120"/>
          </a:xfrm>
          <a:effectLst/>
        </p:spPr>
        <p:txBody>
          <a:bodyPr/>
          <a:lstStyle/>
          <a:p>
            <a:pPr>
              <a:defRPr/>
            </a:pPr>
            <a:r>
              <a:rPr lang="ar-JO" dirty="0">
                <a:solidFill>
                  <a:schemeClr val="tx2"/>
                </a:solidFill>
                <a:effectLst>
                  <a:glow rad="127000">
                    <a:schemeClr val="bg1"/>
                  </a:glow>
                </a:effectLst>
                <a:ea typeface="ＭＳ Ｐゴシック" charset="0"/>
              </a:rPr>
              <a:t>لا يمكنك جعل كل شيء كأولوية</a:t>
            </a:r>
            <a:endParaRPr lang="en-US" dirty="0">
              <a:solidFill>
                <a:schemeClr val="tx2"/>
              </a:solidFill>
              <a:effectLst>
                <a:glow rad="127000">
                  <a:schemeClr val="bg1"/>
                </a:glow>
              </a:effectLst>
              <a:ea typeface="ＭＳ Ｐゴシック" charset="0"/>
            </a:endParaRPr>
          </a:p>
        </p:txBody>
      </p:sp>
      <p:sp>
        <p:nvSpPr>
          <p:cNvPr id="5" name="Rectangle 2">
            <a:extLst>
              <a:ext uri="{FF2B5EF4-FFF2-40B4-BE49-F238E27FC236}">
                <a16:creationId xmlns:a16="http://schemas.microsoft.com/office/drawing/2014/main" id="{919CF3AA-2EA2-6D49-B7E1-421A84146BF6}"/>
              </a:ext>
            </a:extLst>
          </p:cNvPr>
          <p:cNvSpPr txBox="1">
            <a:spLocks noChangeArrowheads="1"/>
          </p:cNvSpPr>
          <p:nvPr/>
        </p:nvSpPr>
        <p:spPr bwMode="auto">
          <a:xfrm>
            <a:off x="1619672" y="1724357"/>
            <a:ext cx="5328592"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لعمل قائمة:</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FD00E17-04EC-8A4D-9EA2-FEF9CE27E448}"/>
              </a:ext>
            </a:extLst>
          </p:cNvPr>
          <p:cNvSpPr txBox="1">
            <a:spLocks noChangeArrowheads="1"/>
          </p:cNvSpPr>
          <p:nvPr/>
        </p:nvSpPr>
        <p:spPr bwMode="auto">
          <a:xfrm>
            <a:off x="6156176" y="2572256"/>
            <a:ext cx="792088" cy="25129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1.</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2.</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3.</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1FBA1312-100F-2C4B-B74C-5C4DCC7B9368}"/>
              </a:ext>
            </a:extLst>
          </p:cNvPr>
          <p:cNvSpPr txBox="1">
            <a:spLocks noChangeArrowheads="1"/>
          </p:cNvSpPr>
          <p:nvPr/>
        </p:nvSpPr>
        <p:spPr bwMode="auto">
          <a:xfrm rot="20900524">
            <a:off x="1883194" y="2757086"/>
            <a:ext cx="5328592" cy="890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كل شيء </a:t>
            </a:r>
            <a:endParaRPr kumimoji="0" lang="en-US" sz="4400" u="none" strike="noStrike" kern="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9047F75F-E2BE-1546-AE3C-9767496020EB}"/>
              </a:ext>
            </a:extLst>
          </p:cNvPr>
          <p:cNvPicPr>
            <a:picLocks noChangeAspect="1"/>
          </p:cNvPicPr>
          <p:nvPr/>
        </p:nvPicPr>
        <p:blipFill>
          <a:blip r:embed="rId4"/>
          <a:stretch>
            <a:fillRect/>
          </a:stretch>
        </p:blipFill>
        <p:spPr>
          <a:xfrm>
            <a:off x="3779912" y="4005064"/>
            <a:ext cx="1092394" cy="1080120"/>
          </a:xfrm>
          <a:prstGeom prst="rect">
            <a:avLst/>
          </a:prstGeom>
        </p:spPr>
      </p:pic>
    </p:spTree>
    <p:extLst>
      <p:ext uri="{BB962C8B-B14F-4D97-AF65-F5344CB8AC3E}">
        <p14:creationId xmlns:p14="http://schemas.microsoft.com/office/powerpoint/2010/main" val="20386515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غالباً ما يدعى يسوع الرب (١: ٢ ، ١٢ ، ١٤ ؛ ٦: ٣) وحتى رب الأرباب (٦: ١٤-١٥).
</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6FD0F78E-0C8D-8542-95FC-94F2B886D6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25598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safestart.com/wp-content/uploads/2015/12/blackboard-priorities-780x585.jpg">
            <a:extLst>
              <a:ext uri="{FF2B5EF4-FFF2-40B4-BE49-F238E27FC236}">
                <a16:creationId xmlns:a16="http://schemas.microsoft.com/office/drawing/2014/main" id="{0A8EAB01-9F67-5B49-9EA3-286C7609B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3" b="1101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5229200"/>
            <a:ext cx="5255568" cy="769349"/>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ea typeface="ＭＳ Ｐゴシック" charset="0"/>
              </a:rPr>
              <a:t>للتنظيم</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74E0488-3D6A-8443-9842-1D92BA952728}"/>
              </a:ext>
            </a:extLst>
          </p:cNvPr>
          <p:cNvSpPr txBox="1">
            <a:spLocks noChangeArrowheads="1"/>
          </p:cNvSpPr>
          <p:nvPr/>
        </p:nvSpPr>
        <p:spPr bwMode="auto">
          <a:xfrm>
            <a:off x="-108520" y="1"/>
            <a:ext cx="9270464" cy="1662736"/>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الأولويات القصوى</a:t>
            </a:r>
            <a:endParaRPr kumimoji="0" lang="en-US" sz="5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76960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48064" y="49784"/>
            <a:ext cx="3995936" cy="5683472"/>
          </a:xfrm>
          <a:effectLst>
            <a:outerShdw blurRad="63500" dist="35921" dir="2700000" algn="ctr" rotWithShape="0">
              <a:schemeClr val="tx2">
                <a:alpha val="74998"/>
              </a:schemeClr>
            </a:outerShdw>
          </a:effectLst>
        </p:spPr>
        <p:txBody>
          <a:bodyPr anchor="t"/>
          <a:lstStyle/>
          <a:p>
            <a:pPr marL="542925" indent="-542925" algn="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وازن ما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تي 1)</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6078084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916203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452431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بولس رسول يسوع المسيح بحسب أمر الله مخلصنا، وربنا يسوع المسيح رجائنا.</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 إلى تيموثاوس ال</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إ</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بن الصريح في الإيمان: نعمة ورحمة وسلام من الله أبينا والمسيح يسوع ربنا.</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3 كما طلبت إليك أن تمكث في أفسس، إذ كنت أنا ذاهبا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إلى مكدونية، لكي توصي قوما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أن لا يعلموا تعليما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آخر</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4 ولا يصغوا إلى خرافات وأنساب لا حد لها، تسبب مباحثات دون بنيان الله الذي في الإيمان.</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F99B5845-77B0-4534-8783-6E5AC7A6C8FA}"/>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6849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188640"/>
            <a:ext cx="9144001" cy="563231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5 وأما غاية الوصية فهي المحبة من قلب طاهر، وضمير صالح وإيمان بلا رياء.</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6 الأمور التي إذ زاغ قوم عنها، انحرفوا إلى كلام باطل.</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7 يريدون أن يكونوا معلمي الناموس، وهم لا يفهمون ما يقولون ولا ما يقررونه.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8 ولكننا نعلم أن الناموس صالح، إن كان أحد يستعمله ناموسيا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9 عالما هذا: أن الناموس لم يوضع للبار بل للأثمة والمتمردين، للفجار والخطاة للدنسين والمستبيحين، لقاتلي الآباء وقاتلي الأمهات لقاتلي الناس</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C99AC6CE-ED7B-0441-96A1-04D5B79D95FF}"/>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7034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07831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10 للزناة لمضاجعي الذكور لسارقي الناس للكذابين للحانثين، وإن كان شيء آخر يقاوم التعليم الصحيح</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11 حسب إنجيل مجد الله المبارك الذي اؤتمنت أنا عليه.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12 وأنا أشكر المسيح يسوع ربنا الذي قواني، أنه حسبني أمينا</a:t>
            </a:r>
            <a:r>
              <a:rPr lang="ar-JO" sz="36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إذ جعلني للخدمة،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 أنا الذي كنت قبلا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مجدفا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ومضطهدا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ومفتريا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lang="ar-JO" sz="36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ولكنني رحمت لأني فعلت بجهل في عدم إيمان.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 وتفاضلت نعمة ربنا جدا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مع الإيمان والمحبة التي في المسيح يسوع.</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C45B5645-F2DD-DA46-B1FC-CE0602A90E61}"/>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2765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4163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 صادقة هي الكلمة ومستحقة كل قبول: أن المسيح يسوع جاء إلى العالم ليخلص الخطاة الذين أولهم أنا.</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 لكنني لهذا رحمت: ليظهر يسوع المسيح في أنا أولا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كل أناة، مثالا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للعتيدين أن يؤمنوا به للحياة الأبدية.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 وملك الدهور الذي لا يفنى ولا يرى، الإله الحكيم وحده، له الكرامة والمجد إلى دهر الدهور. آمين.</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C2798149-AF22-8841-BDD3-C5A7096A757B}"/>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97652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53943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 هذه الوصية أيها ال</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إ</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بن تيموثاوس أستودعك إياها حسب النبوات التي سبقت عليك، لكي تحارب فيها المحاربة الحسنة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 ولك إيمان وضمير صالح، الذي إذ رفضه قوم انكسرت بهم السفينة من جهة الإيمان أيضا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endPar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 الذين منهم هيمينايس والإسكندر، اللذان أسلمتهما للشيطان لكي يؤدبا حتى لا يجدفا.</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EEF3B1B4-4616-9444-BD55-D2D2C545753E}"/>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22587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BAA10B4B-2D3F-A944-AAB6-BB76E31AA209}"/>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702624" y="4726980"/>
            <a:ext cx="2225289" cy="433837"/>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1: 1-11</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87507EAE-F702-BF4A-AD8F-64DFEF7BCE42}"/>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4277180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Tree>
    <p:extLst>
      <p:ext uri="{BB962C8B-B14F-4D97-AF65-F5344CB8AC3E}">
        <p14:creationId xmlns:p14="http://schemas.microsoft.com/office/powerpoint/2010/main" val="74068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Designs\Cactus.pot</Template>
  <TotalTime>17336</TotalTime>
  <Words>17141</Words>
  <Application>Microsoft Macintosh PowerPoint</Application>
  <PresentationFormat>On-screen Show (4:3)</PresentationFormat>
  <Paragraphs>2390</Paragraphs>
  <Slides>402</Slides>
  <Notes>146</Notes>
  <HiddenSlides>0</HiddenSlides>
  <MMClips>0</MMClips>
  <ScaleCrop>false</ScaleCrop>
  <HeadingPairs>
    <vt:vector size="6" baseType="variant">
      <vt:variant>
        <vt:lpstr>Fonts Used</vt:lpstr>
      </vt:variant>
      <vt:variant>
        <vt:i4>31</vt:i4>
      </vt:variant>
      <vt:variant>
        <vt:lpstr>Theme</vt:lpstr>
      </vt:variant>
      <vt:variant>
        <vt:i4>49</vt:i4>
      </vt:variant>
      <vt:variant>
        <vt:lpstr>Slide Titles</vt:lpstr>
      </vt:variant>
      <vt:variant>
        <vt:i4>402</vt:i4>
      </vt:variant>
    </vt:vector>
  </HeadingPairs>
  <TitlesOfParts>
    <vt:vector size="482" baseType="lpstr">
      <vt:lpstr>26</vt:lpstr>
      <vt:lpstr>BONES</vt:lpstr>
      <vt:lpstr>ＭＳ Ｐゴシック</vt:lpstr>
      <vt:lpstr>Osaka</vt:lpstr>
      <vt:lpstr>宋体</vt:lpstr>
      <vt:lpstr>Times</vt:lpstr>
      <vt:lpstr>Times Roman</vt:lpstr>
      <vt:lpstr>Arial</vt:lpstr>
      <vt:lpstr>Arial Black</vt:lpstr>
      <vt:lpstr>Arial Narrow</vt:lpstr>
      <vt:lpstr>Calibri</vt:lpstr>
      <vt:lpstr>Calibri Light</vt:lpstr>
      <vt:lpstr>Comic Sans MS</vt:lpstr>
      <vt:lpstr>Engravers MT</vt:lpstr>
      <vt:lpstr>Garamond</vt:lpstr>
      <vt:lpstr>Haettenschweiler</vt:lpstr>
      <vt:lpstr>Helvetica</vt:lpstr>
      <vt:lpstr>Helvetica Neue</vt:lpstr>
      <vt:lpstr>Impact</vt:lpstr>
      <vt:lpstr>Lucida Grande</vt:lpstr>
      <vt:lpstr>Monotype Sorts</vt:lpstr>
      <vt:lpstr>Rockwell</vt:lpstr>
      <vt:lpstr>Simplified Arabic</vt:lpstr>
      <vt:lpstr>Symbol</vt:lpstr>
      <vt:lpstr>Tahoma</vt:lpstr>
      <vt:lpstr>Times New Roman</vt:lpstr>
      <vt:lpstr>Trebuchet MS</vt:lpstr>
      <vt:lpstr>Verdana</vt:lpstr>
      <vt:lpstr>Wingdings</vt:lpstr>
      <vt:lpstr>Wingdings 2</vt:lpstr>
      <vt:lpstr>Wingdings 3</vt:lpstr>
      <vt:lpstr>Cactus</vt:lpstr>
      <vt:lpstr>Default Design</vt:lpstr>
      <vt:lpstr>Strategic</vt:lpstr>
      <vt:lpstr>1_Default Design</vt:lpstr>
      <vt:lpstr>untitled 1</vt:lpstr>
      <vt:lpstr>1_Blank Presentation</vt:lpstr>
      <vt:lpstr>2_Default Design</vt:lpstr>
      <vt:lpstr>Schmooze</vt:lpstr>
      <vt:lpstr>Globe</vt:lpstr>
      <vt:lpstr>Slit</vt:lpstr>
      <vt:lpstr>1_untitled 1</vt:lpstr>
      <vt:lpstr>2_Blank Presentation</vt:lpstr>
      <vt:lpstr>Clouds</vt:lpstr>
      <vt:lpstr>1_Crumple</vt:lpstr>
      <vt:lpstr>Kimono</vt:lpstr>
      <vt:lpstr>Stream</vt:lpstr>
      <vt:lpstr>3_Default Design</vt:lpstr>
      <vt:lpstr>Axis</vt:lpstr>
      <vt:lpstr>Blank Presentation</vt:lpstr>
      <vt:lpstr>49_Blank Presentation</vt:lpstr>
      <vt:lpstr>1_Office Theme</vt:lpstr>
      <vt:lpstr>2_Office Theme</vt:lpstr>
      <vt:lpstr>50_Blank Presentation</vt:lpstr>
      <vt:lpstr>5_Default Design</vt:lpstr>
      <vt:lpstr>1_Cactus</vt:lpstr>
      <vt:lpstr>6_Default Design</vt:lpstr>
      <vt:lpstr>3_Office Theme</vt:lpstr>
      <vt:lpstr>4_Office Theme</vt:lpstr>
      <vt:lpstr>7_Default Design</vt:lpstr>
      <vt:lpstr>51_Blank Presentation</vt:lpstr>
      <vt:lpstr>8_Default Design</vt:lpstr>
      <vt:lpstr>1_Contemporary</vt:lpstr>
      <vt:lpstr>Office Theme</vt:lpstr>
      <vt:lpstr>Ripple</vt:lpstr>
      <vt:lpstr>1_Ripple</vt:lpstr>
      <vt:lpstr>2_Cactus</vt:lpstr>
      <vt:lpstr>30_Default Design</vt:lpstr>
      <vt:lpstr>1_Expedition</vt:lpstr>
      <vt:lpstr>5_Office Theme</vt:lpstr>
      <vt:lpstr>9_Default Design</vt:lpstr>
      <vt:lpstr>Balance</vt:lpstr>
      <vt:lpstr>Curtain Call</vt:lpstr>
      <vt:lpstr>4_Default Design</vt:lpstr>
      <vt:lpstr>1_Schmooze</vt:lpstr>
      <vt:lpstr>1_Whirlpool design template</vt:lpstr>
      <vt:lpstr>1_Blends</vt:lpstr>
      <vt:lpstr>1_Globe</vt:lpstr>
      <vt:lpstr>3_Cactus</vt:lpstr>
      <vt:lpstr>8_Ripple</vt:lpstr>
      <vt:lpstr> ١ تيموثاوس</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النبوة (الرب، الإله) </vt:lpstr>
      <vt:lpstr>الترتيب الكنسي</vt:lpstr>
      <vt:lpstr>PowerPoint Presentation</vt:lpstr>
      <vt:lpstr>كن مرتباً</vt:lpstr>
      <vt:lpstr>ما هي أولويات الله للترتيب الكنسي؟</vt:lpstr>
      <vt:lpstr>١. وازن بين الناموس والنعمة في حياتك (الإصحاح ١)</vt:lpstr>
      <vt:lpstr>٢. تتطلب عبادة عامة مناسبة بقيادة قادة أتقياء (الإصحاحات ٢-٣). </vt:lpstr>
      <vt:lpstr>٣. أحرس حياتك الشخصية وعقيدتك عن كثب (الإصحاح ٤). </vt:lpstr>
      <vt:lpstr>٤. تلبية احتياجات الجماعات الكنسية المختلفة (٥: ١-٦: ١٠).</vt:lpstr>
      <vt:lpstr>٥. لا تدع محبة المال تدمر حياتك الروحية  (٦: ١١-٢١) </vt:lpstr>
      <vt:lpstr>الفكرة الرئيسية</vt:lpstr>
      <vt:lpstr>Black</vt:lpstr>
      <vt:lpstr>كم قيمة هذا الواعظ في شباك التذاكر؟</vt:lpstr>
      <vt:lpstr>برينستون 467</vt:lpstr>
      <vt:lpstr>أولمبيا 222</vt:lpstr>
      <vt:lpstr>آي بي إم 400</vt:lpstr>
      <vt:lpstr>التعاطف 41ت</vt:lpstr>
      <vt:lpstr>Black</vt:lpstr>
      <vt:lpstr>يوجد في العالم أنواع عديدة من الحيوانات.</vt:lpstr>
      <vt:lpstr>مزمور 23</vt:lpstr>
      <vt:lpstr>أنت خروف</vt:lpstr>
      <vt:lpstr>ما معنى أن تكون خروفاً؟</vt:lpstr>
      <vt:lpstr>غبي، تائه، أعزل</vt:lpstr>
      <vt:lpstr>مقاطعة فان، تركيا</vt:lpstr>
      <vt:lpstr>غبي، تائه، أعزل</vt:lpstr>
      <vt:lpstr>"غبي، تائه، أعزل"</vt:lpstr>
      <vt:lpstr>غبي، تائه، أعزل</vt:lpstr>
      <vt:lpstr>غبي، تائه، أعزل</vt:lpstr>
      <vt:lpstr>غبي، تائه، أعزل</vt:lpstr>
      <vt:lpstr>غبي، تائه، أعزل</vt:lpstr>
      <vt:lpstr>غبي، تائه، أعزل</vt:lpstr>
      <vt:lpstr>غبي، تائه، أعزل</vt:lpstr>
      <vt:lpstr>كيف نشبه الخراف؟</vt:lpstr>
      <vt:lpstr>ماذا نحتاج؟</vt:lpstr>
      <vt:lpstr>نظرة عامة على العهد الجديد (رسائل بولس)</vt:lpstr>
      <vt:lpstr>الرسائل الرعوية</vt:lpstr>
      <vt:lpstr>PowerPoint Presentation</vt:lpstr>
      <vt:lpstr>صباح أحد أيام الأحد في أفسس ...</vt:lpstr>
      <vt:lpstr>Rich ladies</vt:lpstr>
      <vt:lpstr>The wealthy</vt:lpstr>
      <vt:lpstr>The Poor</vt:lpstr>
      <vt:lpstr>1 تيموثاوس</vt:lpstr>
      <vt:lpstr>Young Timothy</vt:lpstr>
      <vt:lpstr>الآن ملك الدهور (1 تي 1: 17)</vt:lpstr>
      <vt:lpstr>الخلفية</vt:lpstr>
      <vt:lpstr>ما هي المشاكل التي يواجهها تيموثاوس؟</vt:lpstr>
      <vt:lpstr>1 تيموثاوس</vt:lpstr>
      <vt:lpstr>التأليف</vt:lpstr>
      <vt:lpstr>تاريخ الكتابة</vt:lpstr>
      <vt:lpstr>المستلم</vt:lpstr>
      <vt:lpstr>المناسبة ومكان الكتابة</vt:lpstr>
      <vt:lpstr>من أين إلى أين؟</vt:lpstr>
      <vt:lpstr>Bible Lands Blank Map</vt:lpstr>
      <vt:lpstr>Date 1</vt:lpstr>
      <vt:lpstr>Bible Lands Blank Map</vt:lpstr>
      <vt:lpstr>Date 2</vt:lpstr>
      <vt:lpstr>أصل 1 تيموثاوس وتيطس</vt:lpstr>
      <vt:lpstr> تمثال لإله  نهر ميندير  في ميليتس  حيث ودع بولس شيوخ كنيسة أفسس  (أع 20: 17)</vt:lpstr>
      <vt:lpstr>منظر من أعلى طبقات المدرج الكبير في أفسس، يُظهر الطريق الأركادي الطويل والمستقيم المؤدي إلى الميناء القديم، الذي غمره الطمي منذ فترة طويلة.</vt:lpstr>
      <vt:lpstr>أرطاميس</vt:lpstr>
      <vt:lpstr>هيكل أرطاميس</vt:lpstr>
      <vt:lpstr>الموضوع</vt:lpstr>
      <vt:lpstr>الملخص</vt:lpstr>
      <vt:lpstr>الملخص</vt:lpstr>
      <vt:lpstr>كن منظماً</vt:lpstr>
      <vt:lpstr>التعليم الكاذب</vt:lpstr>
      <vt:lpstr>التعليم الكاذب</vt:lpstr>
      <vt:lpstr>لكن هل يمكن أن نهزم الهرطقات؟</vt:lpstr>
      <vt:lpstr>كيف تصبح غنياً بالكذب على المسيحيين؟</vt:lpstr>
      <vt:lpstr>هل يجب أن نضع رؤوسنا في الرمال؟</vt:lpstr>
      <vt:lpstr>هل يجب أن يكون لدينا هجوم شامل؟</vt:lpstr>
      <vt:lpstr>هل يجب أن نرى ماذا يقول الله لهزيمة الهرطقات؟</vt:lpstr>
      <vt:lpstr>الآية المفتاحية</vt:lpstr>
      <vt:lpstr>الفكرة الرئيسية</vt:lpstr>
      <vt:lpstr>ما هي أولويات الله للترتيب الكنسي؟</vt:lpstr>
      <vt:lpstr>الموضوع الرئيسي</vt:lpstr>
      <vt:lpstr>النزوة اللطيفة</vt:lpstr>
      <vt:lpstr>التنظيم يعني</vt:lpstr>
      <vt:lpstr>نظرة عامة على العهد الجديد (رسائل بولس)</vt:lpstr>
      <vt:lpstr>Bible Lands Blank Map</vt:lpstr>
      <vt:lpstr>لا يمكنك جعل كل شيء كأولوية</vt:lpstr>
      <vt:lpstr>للتنظيم</vt:lpstr>
      <vt:lpstr> 1. وازن ما بين الناموس والنعمة في حياتك (1 تي 1)</vt:lpstr>
      <vt:lpstr>1 تيموثاوس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الناموسية</vt:lpstr>
      <vt:lpstr>ما هي أولويات الله للترتيب الكنسي؟</vt:lpstr>
      <vt:lpstr>١. وازن بين الناموس والنعمة في حياتك (الإصحاح ١)</vt:lpstr>
      <vt:lpstr>٢. تتطلب عبادة عامة مناسبة بقيادة قادة أتقياء (الإصحاحات ٢-٣) </vt:lpstr>
      <vt:lpstr>1 تيموثاوس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تيموثاوس 2</vt:lpstr>
      <vt:lpstr>أ. لا يجب أن تخدم المرأة كراعي – معلم مع وجود سلطة على الكنيسة كلها</vt:lpstr>
      <vt:lpstr>Avoid the 2 Extremes</vt:lpstr>
      <vt:lpstr>التمييز بين الثقافة والحق</vt:lpstr>
      <vt:lpstr>صلاة الرجال 2: 8</vt:lpstr>
      <vt:lpstr>صلاة الرجال 2: 8</vt:lpstr>
      <vt:lpstr>زينة النساء (2: 9-10)</vt:lpstr>
      <vt:lpstr>زينة النساء 2: 9-10 </vt:lpstr>
      <vt:lpstr>الخضوع 2: 11-12</vt:lpstr>
      <vt:lpstr>ماذا تعمل المرأة؟</vt:lpstr>
      <vt:lpstr>  11 لتتعلم المرأة بسكوت في كل خضوع. 12 ولكن لست آذن للمرأة أن تعلم ولا تتسلط على الرجل، بل تكون في سكوت. 1 تيموثاوس 2: 11-12</vt:lpstr>
      <vt:lpstr>من يريد أن يعالج هذا؟</vt:lpstr>
      <vt:lpstr>المنادون بالمساواة</vt:lpstr>
      <vt:lpstr>الأرضية المشتركة</vt:lpstr>
      <vt:lpstr>ما وراء سياسة                          منبر باندورا</vt:lpstr>
      <vt:lpstr> 11 لتتعلم المرأة بسكوت في كل خضوع. 12 ولكن لست آذن للمرأة أن تعلم ولا تتسلط على الرجل، بل تكون في سكوت، 1 تيموثاوس 2: 11-12</vt:lpstr>
      <vt:lpstr>ما على المرأة أن تفعل؟</vt:lpstr>
      <vt:lpstr>1. تتعلم بسلام</vt:lpstr>
      <vt:lpstr>2. تتعلم باحترام وليس بالغصب</vt:lpstr>
      <vt:lpstr>2. تتعلم باحترام وليس بالغصب</vt:lpstr>
      <vt:lpstr>تتعلم بسلام وباحترام</vt:lpstr>
      <vt:lpstr>س. لكن لماذا منع بولس النساء من تعليم الرجال في العبادة العامة؟</vt:lpstr>
      <vt:lpstr>1 تيموثاوس 2: 11-15</vt:lpstr>
      <vt:lpstr>خضوع المرأة 2: 11-12</vt:lpstr>
      <vt:lpstr>الثقافة: الصمت مقابل التعليم</vt:lpstr>
      <vt:lpstr>الحق : سلطة - خضوع</vt:lpstr>
      <vt:lpstr>1 تيموثاوس 2: 11-14</vt:lpstr>
      <vt:lpstr>1 تيموثاوس 3 </vt:lpstr>
      <vt:lpstr>1 تيموثاوس 2</vt:lpstr>
      <vt:lpstr>كيف نختار قادة الكنيسة المحلية؟</vt:lpstr>
      <vt:lpstr>كيف يجب أن تختار الكنيسة قادتها؟</vt:lpstr>
      <vt:lpstr>تعيين الوظائف الكنسية</vt:lpstr>
      <vt:lpstr>ماذا عن مؤهلات الشيوخ؟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المبادئ الروحية</vt:lpstr>
      <vt:lpstr>1. السلطة النهائية في الكنيسة المحلية تعود إلى جماعة المؤمنين</vt:lpstr>
      <vt:lpstr>سلطة الجماعة</vt:lpstr>
      <vt:lpstr>هيكلية       الكنيسة      الأسقفية (مبسط)</vt:lpstr>
      <vt:lpstr>الهيكل المشيخي السفلي</vt:lpstr>
      <vt:lpstr>الهيكل المشيخي الأوسط</vt:lpstr>
      <vt:lpstr>الهيكل المشيخي الأعلى</vt:lpstr>
      <vt:lpstr>ماذا عن        المعمدانيين؟</vt:lpstr>
      <vt:lpstr>سؤالين</vt:lpstr>
      <vt:lpstr>2. النمط الكتابي هو قيادة الكنيسة من قبل الشيوخ</vt:lpstr>
      <vt:lpstr>يقود الشيوخ منذ زمن موسى</vt:lpstr>
      <vt:lpstr>من قاد المجمع؟</vt:lpstr>
      <vt:lpstr>دافع الله عن  القيادة الجماعية  عبر العصور</vt:lpstr>
      <vt:lpstr>أماكن تذكر الشيوخ</vt:lpstr>
      <vt:lpstr>ماذا يجب أن يفعل الشيوخ؟</vt:lpstr>
      <vt:lpstr>القيادة الرعوية للشيخ</vt:lpstr>
      <vt:lpstr>ثلاثة أنواع من الشيوخ</vt:lpstr>
      <vt:lpstr>القيادة الرعوية للشيخ</vt:lpstr>
      <vt:lpstr>ثلاث مهمات رعوية للشيوخ</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ثلاث وظائف رعوية للشيوخ</vt:lpstr>
      <vt:lpstr>ثلاث وظائف رعوية للشيوخ</vt:lpstr>
      <vt:lpstr>القيادة المشتركة</vt:lpstr>
      <vt:lpstr>ملخص عن الشيوخ</vt:lpstr>
      <vt:lpstr>للتغيير إلى الهيكلية الكتابية ألا يمكن للكنيسة أن تطلق على الشمامسة الحاليين اسم الشيوخ فقط؟</vt:lpstr>
      <vt:lpstr>تباينات الشيخ - الشماس</vt:lpstr>
      <vt:lpstr>إن القيادة بواسطة الشيوخ وسلطة الجماعة ليسا متناقضين</vt:lpstr>
      <vt:lpstr>خلاصة</vt:lpstr>
      <vt:lpstr>خلاصة</vt:lpstr>
      <vt:lpstr>شكل مقترح لإدارة الكنيسة</vt:lpstr>
      <vt:lpstr>ديناميكيات الشيخ / الجماعة</vt:lpstr>
      <vt:lpstr>المعلمون الكذبة والتعاليم الكاذبة 1 تي 1: 3-20، 4: 1-16، 6: 3-5، 20، 21</vt:lpstr>
      <vt:lpstr>صفات المعلمين الكذبة</vt:lpstr>
      <vt:lpstr>صفات التعليم الكاذب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١ تيموثاوس ٣ : ٨-١٣</vt:lpstr>
      <vt:lpstr>آراء عن النساء في 1 تيموثاوس 3: 11</vt:lpstr>
      <vt:lpstr>دعم رأي أنهم مثل الشمامسة  ولكن يتبعونهم في المرتبة</vt:lpstr>
      <vt:lpstr>داعمي رأي زوجات الشمامسة</vt:lpstr>
      <vt:lpstr>داعمي رأي الشماسات</vt:lpstr>
      <vt:lpstr>PowerPoint Presentation</vt:lpstr>
      <vt:lpstr>1 تيموثاوس 4 </vt:lpstr>
      <vt:lpstr>٣. أحرس حياتك الشخصية وعقيدتك عن كثب (الإصحاح ٤). </vt:lpstr>
      <vt:lpstr>الرد على المعلمين الكذبة والتعليم الكاذب</vt:lpstr>
      <vt:lpstr>الرد على المعلمين الكذبة والتعليم الكاذب</vt:lpstr>
      <vt:lpstr>PowerPoint Presentation</vt:lpstr>
      <vt:lpstr>VIRUS AND BACTERIA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٤. تلبية احتياجات الجماعات الكنسية      المختلفة (٥: ١-٦: ١٠).
</vt:lpstr>
      <vt:lpstr>1 تيموثاوس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ثلاثة أنواع من الشيوخ</vt:lpstr>
      <vt:lpstr>اعتبر بولس  إنجيل لوقا  موحى به  خلال 5 سنوات</vt:lpstr>
      <vt:lpstr>PowerPoint Presentation</vt:lpstr>
      <vt:lpstr>PowerPoint Presentation</vt:lpstr>
      <vt:lpstr>1 تيموثاوس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٥. لا تدع محبة المال تدمر حياتك الروحية  (٦: ١١-٢١).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تأثيرات التعاليم الكاذبة</vt:lpstr>
      <vt:lpstr>$$ المال $$</vt:lpstr>
      <vt:lpstr>يجب الإخبار بالإنجيل وليس بيعه</vt:lpstr>
      <vt:lpstr>التقوى مع القناعة</vt:lpstr>
      <vt:lpstr>التقوى مع القناعة</vt:lpstr>
      <vt:lpstr>"Scripture" (6: NLT).</vt:lpstr>
      <vt:lpstr>التقوى مع القناعة</vt:lpstr>
      <vt:lpstr>الفكرة الرئيسية</vt:lpstr>
      <vt:lpstr>ما هي أولويات الله للترتيب الكنسي؟</vt:lpstr>
      <vt:lpstr>١. وازن بين الناموس والنعمة في حياتك (الإصحاح ١)</vt:lpstr>
      <vt:lpstr>٢. تتطلب عبادة عامة مناسبة بقيادة قادة أتقياء (الإصحاحات ٢-٣). </vt:lpstr>
      <vt:lpstr>٣. أحرس حياتك الشخصية وعقيدتك عن كثب (الإصحاح ٤) </vt:lpstr>
      <vt:lpstr> ٤. تلبية احتياجات الجماعات الكنسية      المختلفة (٥: ١-٦: ١٠).
</vt:lpstr>
      <vt:lpstr>٥. لا تدع محبة المال تدمر حياتك الروحية  (٦: ١١-٢١) </vt:lpstr>
      <vt:lpstr>الترتيب الكنسي
</vt:lpstr>
      <vt:lpstr>Black</vt:lpstr>
      <vt:lpstr>وعظ العهد الجديد • BibleStudyDownloads.org</vt:lpstr>
      <vt:lpstr>يتطلع القادة من أجل القطيع</vt:lpstr>
      <vt:lpstr>The Shack</vt:lpstr>
      <vt:lpstr>The Shack</vt:lpstr>
      <vt:lpstr>The Shack</vt:lpstr>
      <vt:lpstr>مجموعات نقاشية صغيرة</vt:lpstr>
      <vt:lpstr>كيف تكون لديك خدمة بناءة؟</vt:lpstr>
      <vt:lpstr>وملك الدهور (1 تي 1: 17)</vt:lpstr>
      <vt:lpstr>Black</vt:lpstr>
      <vt:lpstr>مسح العهد الجديد • BibleStudyDownloads.org</vt:lpstr>
    </vt:vector>
  </TitlesOfParts>
  <Company>Home-use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Timothy</dc:title>
  <dc:creator>Laura Tan</dc:creator>
  <cp:lastModifiedBy>Rick Griffith</cp:lastModifiedBy>
  <cp:revision>316</cp:revision>
  <cp:lastPrinted>2009-04-22T19:24:48Z</cp:lastPrinted>
  <dcterms:created xsi:type="dcterms:W3CDTF">2003-03-13T16:06:19Z</dcterms:created>
  <dcterms:modified xsi:type="dcterms:W3CDTF">2024-03-06T17:43:27Z</dcterms:modified>
</cp:coreProperties>
</file>