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794" r:id="rId2"/>
    <p:sldMasterId id="2147492607" r:id="rId3"/>
    <p:sldMasterId id="2147493194" r:id="rId4"/>
    <p:sldMasterId id="2147493206" r:id="rId5"/>
    <p:sldMasterId id="2147497638" r:id="rId6"/>
    <p:sldMasterId id="2147497640" r:id="rId7"/>
    <p:sldMasterId id="2147497648" r:id="rId8"/>
    <p:sldMasterId id="2147497747" r:id="rId9"/>
    <p:sldMasterId id="2147497749" r:id="rId10"/>
  </p:sldMasterIdLst>
  <p:notesMasterIdLst>
    <p:notesMasterId r:id="rId30"/>
  </p:notesMasterIdLst>
  <p:handoutMasterIdLst>
    <p:handoutMasterId r:id="rId31"/>
  </p:handoutMasterIdLst>
  <p:sldIdLst>
    <p:sldId id="4955" r:id="rId11"/>
    <p:sldId id="5731" r:id="rId12"/>
    <p:sldId id="5732" r:id="rId13"/>
    <p:sldId id="5228" r:id="rId14"/>
    <p:sldId id="308" r:id="rId15"/>
    <p:sldId id="309" r:id="rId16"/>
    <p:sldId id="310" r:id="rId17"/>
    <p:sldId id="4956" r:id="rId18"/>
    <p:sldId id="4957" r:id="rId19"/>
    <p:sldId id="4958" r:id="rId20"/>
    <p:sldId id="4959" r:id="rId21"/>
    <p:sldId id="4960" r:id="rId22"/>
    <p:sldId id="4961" r:id="rId23"/>
    <p:sldId id="4962" r:id="rId24"/>
    <p:sldId id="318" r:id="rId25"/>
    <p:sldId id="319" r:id="rId26"/>
    <p:sldId id="320" r:id="rId27"/>
    <p:sldId id="467" r:id="rId28"/>
    <p:sldId id="392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3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26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39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5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659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792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199924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055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04DDA823-BD2B-E94A-AFEB-2BFDAC31F76A}">
          <p14:sldIdLst>
            <p14:sldId id="4955"/>
            <p14:sldId id="5731"/>
            <p14:sldId id="5732"/>
            <p14:sldId id="5228"/>
            <p14:sldId id="308"/>
            <p14:sldId id="309"/>
            <p14:sldId id="310"/>
            <p14:sldId id="4956"/>
            <p14:sldId id="4957"/>
            <p14:sldId id="4958"/>
            <p14:sldId id="4959"/>
            <p14:sldId id="4960"/>
            <p14:sldId id="4961"/>
            <p14:sldId id="4962"/>
            <p14:sldId id="318"/>
            <p14:sldId id="319"/>
            <p14:sldId id="320"/>
            <p14:sldId id="467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02"/>
    <a:srgbClr val="B6A283"/>
    <a:srgbClr val="FFF8E1"/>
    <a:srgbClr val="004F00"/>
    <a:srgbClr val="00FFFF"/>
    <a:srgbClr val="07021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7" autoAdjust="0"/>
    <p:restoredTop sz="60664" autoAdjust="0"/>
  </p:normalViewPr>
  <p:slideViewPr>
    <p:cSldViewPr>
      <p:cViewPr varScale="1">
        <p:scale>
          <a:sx n="81" d="100"/>
          <a:sy n="81" d="100"/>
        </p:scale>
        <p:origin x="352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4"/>
    </p:cViewPr>
  </p:outlineViewPr>
  <p:notesTextViewPr>
    <p:cViewPr>
      <p:scale>
        <a:sx n="100" d="100"/>
        <a:sy n="100" d="100"/>
      </p:scale>
      <p:origin x="0" y="-808"/>
    </p:cViewPr>
  </p:notesTextViewPr>
  <p:sorterViewPr>
    <p:cViewPr>
      <p:scale>
        <a:sx n="1" d="1"/>
        <a:sy n="1" d="1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226B3887-3CAD-C64A-A122-55B5E4D9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4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4169EB51-FF1D-544B-AEE6-D48C8068C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0"/>
        <a:cs typeface="Times New Roman" pitchFamily="-111" charset="0"/>
      </a:defRPr>
    </a:lvl1pPr>
    <a:lvl2pPr marL="4571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2pPr>
    <a:lvl3pPr marL="9142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4pPr>
    <a:lvl5pPr marL="1828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5pPr>
    <a:lvl6pPr marL="2285659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2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4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5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2BA-DAB8-7241-9587-EEB32FB8A1C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kumimoji="0" lang="ar-JO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eaLnBrk="1" hangingPunct="1"/>
            <a:endParaRPr lang="en-US" dirty="0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9721D-6A3F-AA4E-8671-67681A35E2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98CE2-7377-004B-83FC-D99E39684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من غير المحتمل وجود قضبان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خشب لطيف جدا؟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قلم حبر بدلًا من قلم السمة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يرتدون ملابس جميلة جدا؟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اللحية طويلة جدا؟</a:t>
            </a:r>
            <a:endParaRPr lang="en-US" baseline="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6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3294F-0D9C-3044-AAE5-DB91F6F4E0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2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4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0CD-2696-EC40-9D04-F1EE21DF3D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BDA5D-9313-0742-A767-F89ABA1F4D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3C40-DC84-DE47-9D6A-568A9EADDF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الوقت الذي كتب فيه بولس الرسول رسالته إلى أهل رومية، كان قد رأى حركة زرع الكنيسة تصل إلى الجزء الشرقي من الإمبراطوريَّة! وقد نوّه عن ذلك في رومية 15.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b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200" kern="12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We may suppose that heresies take a long time to develop, but the New Testament teaches otherwise.  Within a generation of Christ</a:t>
            </a:r>
            <a:r>
              <a:rPr lang="fr-FR" sz="1200" kern="12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'</a:t>
            </a:r>
            <a:r>
              <a:rPr lang="en-US" sz="1200" kern="12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s life, many false systems developed.  Paul writes in the AD 60s, just prior to his beheading, that many had fallen into the snare of deceptive teaching</a:t>
            </a:r>
            <a:r>
              <a:rPr lang="en-SG" sz="1200" kern="12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US" dirty="0"/>
          </a:p>
          <a:p>
            <a:r>
              <a:rPr lang="en-US" dirty="0"/>
              <a:t>Yet nearly all of Paul's writings responded to a heresy. This means that he took false doctrine seriously, in contrast to the church of our day in many circumstances.</a:t>
            </a:r>
          </a:p>
          <a:p>
            <a:endParaRPr lang="en-US" dirty="0"/>
          </a:p>
          <a:p>
            <a:r>
              <a:rPr lang="en-US" dirty="0"/>
              <a:t>Paul wrote while traveling, imprisoned, or to key leaders.</a:t>
            </a:r>
          </a:p>
          <a:p>
            <a:endParaRPr lang="en-US" dirty="0"/>
          </a:p>
          <a:p>
            <a:pPr>
              <a:defRPr/>
            </a:pPr>
            <a:r>
              <a:rPr lang="en-US" dirty="0"/>
              <a:t>Observations about chronology: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Gospels were not written first, but throughout the NT era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Evangelistic letters preceded pastoral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Rough letter (Galatians) </a:t>
            </a:r>
            <a:r>
              <a:rPr lang="en-US"/>
              <a:t>preceded smoother ones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Common-493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NS-00-NT Introduction-101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NS-03-Luke1-12-slide 65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NS-06-MissionaryEpistles-2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NS-06-Rom1-2-slide 16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NS-07-1Cor1-9-slide 23</a:t>
            </a:r>
            <a:endParaRPr lang="en-US" b="0" u="none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u="none" dirty="0">
                <a:latin typeface="Arial" charset="0"/>
                <a:ea typeface="ＭＳ Ｐゴシック" charset="0"/>
              </a:rPr>
              <a:t>NS-08-2Cor-27</a:t>
            </a:r>
          </a:p>
          <a:p>
            <a:pPr eaLnBrk="1" hangingPunct="1">
              <a:spcBef>
                <a:spcPct val="0"/>
              </a:spcBef>
            </a:pPr>
            <a:r>
              <a:rPr lang="en-US" b="0" u="none" dirty="0">
                <a:latin typeface="Arial" charset="0"/>
                <a:ea typeface="ＭＳ Ｐゴシック" charset="0"/>
              </a:rPr>
              <a:t>NS-10-Pauline Epistles-3</a:t>
            </a:r>
          </a:p>
          <a:p>
            <a:pPr eaLnBrk="1" hangingPunct="1">
              <a:spcBef>
                <a:spcPct val="0"/>
              </a:spcBef>
            </a:pPr>
            <a:r>
              <a:rPr lang="en-US" b="0" u="none" dirty="0">
                <a:latin typeface="Arial" charset="0"/>
                <a:ea typeface="ＭＳ Ｐゴシック" charset="0"/>
              </a:rPr>
              <a:t>NS-10-Prison Epistles-2</a:t>
            </a:r>
          </a:p>
          <a:p>
            <a:pPr eaLnBrk="1" hangingPunct="1">
              <a:spcBef>
                <a:spcPct val="0"/>
              </a:spcBef>
            </a:pPr>
            <a:r>
              <a:rPr lang="en-US" b="0" u="none" dirty="0">
                <a:latin typeface="Arial" charset="0"/>
                <a:ea typeface="ＭＳ Ｐゴシック" charset="0"/>
              </a:rPr>
              <a:t>NS-11-Philippians-15, 40</a:t>
            </a:r>
          </a:p>
          <a:p>
            <a:pPr eaLnBrk="1" hangingPunct="1">
              <a:spcBef>
                <a:spcPct val="0"/>
              </a:spcBef>
            </a:pPr>
            <a:r>
              <a:rPr lang="en-US" b="0" u="none" dirty="0">
                <a:latin typeface="Arial" charset="0"/>
                <a:ea typeface="ＭＳ Ｐゴシック" charset="0"/>
              </a:rPr>
              <a:t>NS-12-Colossians-22, 24, 304</a:t>
            </a:r>
            <a:endParaRPr lang="en-US" u="none" dirty="0"/>
          </a:p>
          <a:p>
            <a:r>
              <a:rPr lang="en-US" b="0" u="none" dirty="0">
                <a:latin typeface="Arial" charset="0"/>
                <a:ea typeface="ＭＳ Ｐゴシック" charset="0"/>
              </a:rPr>
              <a:t>NS-15-Pastoral Epistles-2</a:t>
            </a:r>
            <a:endParaRPr lang="en-US" b="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4817AE6-2AD1-6342-9A47-5FCA98C94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2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D87CD-C01F-B749-8230-ECDDAC4804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Shape 15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1" name="Shape 15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chart shows that Paul addressed theology to churches in this order: Soteriology, Eschatology, Christology, and Ecclesiology. This contrasts with how most follow-up today postpones eschatology too late.</a:t>
            </a:r>
          </a:p>
          <a:p>
            <a:r>
              <a:rPr lang="en-US" dirty="0"/>
              <a:t>This order follows the NT except Philemon is moved from the end of the Pauline Epistles after Titus to complete the Prison Epistles after Colossians.</a:t>
            </a:r>
          </a:p>
          <a:p>
            <a:r>
              <a:rPr lang="en-US" dirty="0"/>
              <a:t>But one could argue that Philemon is a pastoral letter, since it addresses a situation that required reconciliation.</a:t>
            </a:r>
          </a:p>
          <a:p>
            <a:r>
              <a:rPr lang="en-US" dirty="0"/>
              <a:t>On the other hand, Paul wrote Philemon in Rome during Paul's first imprisonment, so it is a Prison Epistle in this sense. </a:t>
            </a:r>
          </a:p>
          <a:p>
            <a:r>
              <a:rPr lang="en-US" dirty="0"/>
              <a:t>In the end, I do not know who has explained the reasoning for the order of Paul's letters.</a:t>
            </a:r>
          </a:p>
          <a:p>
            <a:r>
              <a:rPr lang="en-US" dirty="0"/>
              <a:t>Note that combining the four Foundational and two Prophetic Epistles gives us the six Missionary Epistles.</a:t>
            </a:r>
          </a:p>
          <a:p>
            <a:r>
              <a:rPr lang="en-US" dirty="0"/>
              <a:t>___________</a:t>
            </a:r>
          </a:p>
          <a:p>
            <a:r>
              <a:rPr lang="en-US" dirty="0"/>
              <a:t>Common-440</a:t>
            </a:r>
          </a:p>
          <a:p>
            <a:r>
              <a:rPr lang="en-US" dirty="0"/>
              <a:t>NS-00-NT Introduction-105</a:t>
            </a:r>
          </a:p>
          <a:p>
            <a:r>
              <a:rPr lang="en-US" dirty="0"/>
              <a:t>NS-06-Pauline Epistles-4</a:t>
            </a:r>
          </a:p>
          <a:p>
            <a:r>
              <a:rPr lang="en-US" dirty="0"/>
              <a:t>NS-06-Missionary Epistles-10</a:t>
            </a:r>
          </a:p>
          <a:p>
            <a:r>
              <a:rPr lang="en-US" dirty="0"/>
              <a:t>NS-10-Prison Epistles-3</a:t>
            </a:r>
          </a:p>
          <a:p>
            <a:r>
              <a:rPr lang="en-US" dirty="0"/>
              <a:t>NS-15-Pastoral Epistles-10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F1B55-B33C-1C4E-96F3-5B3F67DC42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The early church taught that Matthew wrote the first gospel.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James and Galatians were the earliest letters, and both focused on salvation, though they used the word "justification" in a different sense: horizontal before men (James) and vertical before God (Galatians).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Paul's six Missionary Epistles were written over eight years, with no intervening Gospels or General Epistles.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• Typically, letters to the same church addressed the same key doctrine: 1&amp;2 Thess, 1&amp;2 Cor, 1&amp;2 Tim, and 1&amp;2 Peter. The exception is that 2&amp;3 John addressed missiology, while 1 John's theme is salvation.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——————————</a:t>
            </a: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NS-00-NT Intro-49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>
                <a:latin typeface="Arial" charset="0"/>
                <a:ea typeface="ＭＳ Ｐゴシック" charset="0"/>
              </a:rPr>
              <a:t>NS-10-Prison Epistles-5</a:t>
            </a:r>
            <a:endParaRPr lang="en-US" sz="1200" b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/>
              <a:ea typeface="Times New Roman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200" b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/>
                <a:cs typeface="Arial"/>
              </a:rPr>
              <a:t>NS-19-General Epistles-4</a:t>
            </a:r>
          </a:p>
          <a:p>
            <a:pPr eaLnBrk="1" hangingPunct="1"/>
            <a:r>
              <a:rPr lang="en-US" b="0" u="none" dirty="0">
                <a:latin typeface="Arial" charset="0"/>
                <a:ea typeface="ＭＳ Ｐゴシック" charset="0"/>
              </a:rPr>
              <a:t>NS-15-Pastoral Epistles-11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643EF-651C-8E44-969F-49D5D49F12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987F-4596-2C47-8ED3-4322224F37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02CDC-CD8C-6044-9722-9CD4E5D0278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1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8551E4-A36B-6D4B-A667-D3BE4289855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3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4" y="0"/>
            <a:ext cx="8027987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7" tIns="45714" rIns="91427" bIns="45714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charset="0"/>
              <a:cs typeface="Times New Roman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"/>
            <a:ext cx="1828800" cy="6856413"/>
            <a:chOff x="0" y="0"/>
            <a:chExt cx="1152" cy="4319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1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DEEF-5164-2649-B215-FC4E9E4B3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53C3-05A6-D547-96A6-6E89FDEAB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65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856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75461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92043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659616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723368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699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209796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itle Text"/>
          <p:cNvSpPr txBox="1">
            <a:spLocks noGrp="1"/>
          </p:cNvSpPr>
          <p:nvPr>
            <p:ph type="title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78695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</p:spPr>
        <p:txBody>
          <a:bodyPr lIns="46037" tIns="46037" rIns="46037" bIns="46037" anchor="ctr">
            <a:normAutofit/>
          </a:bodyPr>
          <a:lstStyle>
            <a:lvl1pPr marL="0" indent="0" algn="ctr">
              <a:buSzTx/>
              <a:buNone/>
              <a:defRPr b="1">
                <a:solidFill>
                  <a:srgbClr val="786950"/>
                </a:solidFill>
              </a:defRPr>
            </a:lvl1pPr>
            <a:lvl2pPr algn="ctr">
              <a:buSzPct val="95000"/>
              <a:defRPr b="1">
                <a:solidFill>
                  <a:srgbClr val="786950"/>
                </a:solidFill>
              </a:defRPr>
            </a:lvl2pPr>
            <a:lvl3pPr algn="ctr">
              <a:defRPr b="1">
                <a:solidFill>
                  <a:srgbClr val="786950"/>
                </a:solidFill>
              </a:defRPr>
            </a:lvl3pPr>
            <a:lvl4pPr algn="ctr">
              <a:defRPr b="1">
                <a:solidFill>
                  <a:srgbClr val="786950"/>
                </a:solidFill>
              </a:defRPr>
            </a:lvl4pPr>
            <a:lvl5pPr algn="ctr">
              <a:buChar char="•"/>
              <a:defRPr b="1">
                <a:solidFill>
                  <a:srgbClr val="78695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1721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4" name="Body Level One…"/>
          <p:cNvSpPr txBox="1">
            <a:spLocks noGrp="1"/>
          </p:cNvSpPr>
          <p:nvPr>
            <p:ph type="body" idx="1"/>
          </p:nvPr>
        </p:nvSpPr>
        <p:spPr>
          <a:xfrm>
            <a:off x="1371600" y="19812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6600"/>
              </a:buClr>
              <a:buChar char="⬥"/>
              <a:defRPr b="1"/>
            </a:lvl1pPr>
            <a:lvl2pPr>
              <a:buClr>
                <a:srgbClr val="996600"/>
              </a:buClr>
              <a:buSzPct val="95000"/>
              <a:defRPr b="1"/>
            </a:lvl2pPr>
            <a:lvl3pPr>
              <a:buClr>
                <a:srgbClr val="996600"/>
              </a:buClr>
              <a:defRPr b="1"/>
            </a:lvl3pPr>
            <a:lvl4pPr>
              <a:buClr>
                <a:srgbClr val="996600"/>
              </a:buClr>
              <a:defRPr b="1"/>
            </a:lvl4pPr>
            <a:lvl5pPr>
              <a:buClr>
                <a:srgbClr val="996600"/>
              </a:buClr>
              <a:buChar char="•"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74984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ection Header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037" tIns="46037" rIns="46037" bIns="46037" anchor="t"/>
          <a:lstStyle>
            <a:lvl1pPr algn="l">
              <a:defRPr sz="4000" cap="all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 b="1"/>
            </a:lvl1pPr>
            <a:lvl2pPr marL="0" indent="457200">
              <a:spcBef>
                <a:spcPts val="400"/>
              </a:spcBef>
              <a:buSzTx/>
              <a:buNone/>
              <a:defRPr sz="2000" b="1"/>
            </a:lvl2pPr>
            <a:lvl3pPr marL="0" indent="914400">
              <a:spcBef>
                <a:spcPts val="400"/>
              </a:spcBef>
              <a:buSzTx/>
              <a:buNone/>
              <a:defRPr sz="2000" b="1"/>
            </a:lvl3pPr>
            <a:lvl4pPr marL="0" indent="1371600">
              <a:spcBef>
                <a:spcPts val="400"/>
              </a:spcBef>
              <a:buSzTx/>
              <a:buNone/>
              <a:defRPr sz="2000" b="1"/>
            </a:lvl4pPr>
            <a:lvl5pPr marL="0" indent="1828800">
              <a:spcBef>
                <a:spcPts val="400"/>
              </a:spcBef>
              <a:buSz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0430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38FF-0AF0-A048-A326-E8DC6B5FD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38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wo Content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996600"/>
              </a:buClr>
              <a:buChar char="⬥"/>
              <a:defRPr sz="2800" b="1"/>
            </a:lvl1pPr>
            <a:lvl2pPr marL="790575" indent="-333375">
              <a:spcBef>
                <a:spcPts val="600"/>
              </a:spcBef>
              <a:buClr>
                <a:srgbClr val="996600"/>
              </a:buClr>
              <a:buSzPct val="95000"/>
              <a:defRPr sz="2800" b="1"/>
            </a:lvl2pPr>
            <a:lvl3pPr marL="1234439" indent="-320039">
              <a:spcBef>
                <a:spcPts val="600"/>
              </a:spcBef>
              <a:buClr>
                <a:srgbClr val="996600"/>
              </a:buClr>
              <a:defRPr sz="2800" b="1"/>
            </a:lvl3pPr>
            <a:lvl4pPr marL="1727200" indent="-355600">
              <a:spcBef>
                <a:spcPts val="600"/>
              </a:spcBef>
              <a:buClr>
                <a:srgbClr val="996600"/>
              </a:buClr>
              <a:defRPr sz="2800" b="1"/>
            </a:lvl4pPr>
            <a:lvl5pPr marL="2184400" indent="-355600">
              <a:spcBef>
                <a:spcPts val="600"/>
              </a:spcBef>
              <a:buClr>
                <a:srgbClr val="996600"/>
              </a:buClr>
              <a:buChar char="•"/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58790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mparis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07489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Only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54518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44786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231175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ntent with Capti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037" tIns="46037" rIns="46037" bIns="46037" anchor="b"/>
          <a:lstStyle>
            <a:lvl1pPr algn="l">
              <a:defRPr sz="2000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6600"/>
              </a:buClr>
              <a:buChar char="⬥"/>
              <a:defRPr b="1"/>
            </a:lvl1pPr>
            <a:lvl2pPr>
              <a:buClr>
                <a:srgbClr val="996600"/>
              </a:buClr>
              <a:buSzPct val="95000"/>
              <a:defRPr b="1"/>
            </a:lvl2pPr>
            <a:lvl3pPr>
              <a:buClr>
                <a:srgbClr val="996600"/>
              </a:buClr>
              <a:defRPr b="1"/>
            </a:lvl3pPr>
            <a:lvl4pPr>
              <a:buClr>
                <a:srgbClr val="996600"/>
              </a:buClr>
              <a:defRPr b="1"/>
            </a:lvl4pPr>
            <a:lvl5pPr>
              <a:buClr>
                <a:srgbClr val="996600"/>
              </a:buClr>
              <a:buChar char="•"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 b="1"/>
            </a:pPr>
            <a:endParaRPr/>
          </a:p>
        </p:txBody>
      </p:sp>
      <p:sp>
        <p:nvSpPr>
          <p:cNvPr id="7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406671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Picture with Capti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37" tIns="46037" rIns="46037" bIns="46037" anchor="b"/>
          <a:lstStyle>
            <a:lvl1pPr algn="l">
              <a:defRPr sz="2000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 b="1"/>
            </a:lvl1pPr>
            <a:lvl2pPr marL="0" indent="457200">
              <a:spcBef>
                <a:spcPts val="300"/>
              </a:spcBef>
              <a:buSzTx/>
              <a:buNone/>
              <a:defRPr sz="1400" b="1"/>
            </a:lvl2pPr>
            <a:lvl3pPr marL="0" indent="914400">
              <a:spcBef>
                <a:spcPts val="300"/>
              </a:spcBef>
              <a:buSzTx/>
              <a:buNone/>
              <a:defRPr sz="1400" b="1"/>
            </a:lvl3pPr>
            <a:lvl4pPr marL="0" indent="1371600">
              <a:spcBef>
                <a:spcPts val="300"/>
              </a:spcBef>
              <a:buSzTx/>
              <a:buNone/>
              <a:defRPr sz="1400" b="1"/>
            </a:lvl4pPr>
            <a:lvl5pPr marL="0" indent="1828800">
              <a:spcBef>
                <a:spcPts val="300"/>
              </a:spcBef>
              <a:buSzTx/>
              <a:buNone/>
              <a:defRPr sz="1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76052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835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36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37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851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838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39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0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1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2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3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4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5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6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7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8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9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50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852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3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4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5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6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7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8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9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60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61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62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868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863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69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70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72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05397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ection Header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881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82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83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897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884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5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6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7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8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9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0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1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2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3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4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5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6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898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99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0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1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2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3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4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5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6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07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08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914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909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0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1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2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3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15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16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1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77485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wo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927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28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29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943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930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1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2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3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4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5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6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7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8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9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0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1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2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944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5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6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7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8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9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0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1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2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53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54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960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955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6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7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9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61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62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64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Char char="•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Char char="•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6808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ADF4-9FB7-0247-B480-6F376C81A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777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mparis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973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74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75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989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976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7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8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9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0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1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2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3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4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5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6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7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8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990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1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2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3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4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5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6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7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8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99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0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06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01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2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3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4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5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07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8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1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502627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Only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020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21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22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036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023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4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5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6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7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8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9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0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1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2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3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4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5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037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38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39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0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1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2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3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4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5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6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7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53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48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49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0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1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2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54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55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57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572413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065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66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67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081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068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69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0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1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2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3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4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5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6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7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8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9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80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082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3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4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5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6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7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8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9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90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1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2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98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93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4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5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6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7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99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0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18321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ntent with Capti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109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10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11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125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112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3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4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5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6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7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8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9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0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1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2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3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4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126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7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8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9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0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1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2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3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4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5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6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142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137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38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40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41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43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44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4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11371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Picture with Capti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156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57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58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172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159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0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1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2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3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4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5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6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7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8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9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70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71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173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4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5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6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7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8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9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80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81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2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3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189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184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5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6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7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8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90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1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9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42789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, and 2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203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04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05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219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206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7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8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9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0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1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2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3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4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5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6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7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8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220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1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2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3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4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5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6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7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8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29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0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36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231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2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3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4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5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37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8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40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75846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249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50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51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265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252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3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4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5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6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7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8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9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0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1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2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3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4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266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7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8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9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0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1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2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3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4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5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6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82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277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80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81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83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84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8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975753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27770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13875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8386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BDA8-B780-224A-9F92-1913AA5A7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29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274439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38368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87671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221818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33675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291480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323" y="6248400"/>
            <a:ext cx="281877" cy="319976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b="1"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532424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18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37" y="2130089"/>
            <a:ext cx="7773126" cy="14702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1" y="3886163"/>
            <a:ext cx="6400018" cy="1752736"/>
          </a:xfrm>
        </p:spPr>
        <p:txBody>
          <a:bodyPr/>
          <a:lstStyle>
            <a:lvl1pPr marL="0" indent="0" algn="ctr">
              <a:buNone/>
              <a:defRPr/>
            </a:lvl1pPr>
            <a:lvl2pPr marL="321311" indent="0" algn="ctr">
              <a:buNone/>
              <a:defRPr/>
            </a:lvl2pPr>
            <a:lvl3pPr marL="642622" indent="0" algn="ctr">
              <a:buNone/>
              <a:defRPr/>
            </a:lvl3pPr>
            <a:lvl4pPr marL="963934" indent="0" algn="ctr">
              <a:buNone/>
              <a:defRPr/>
            </a:lvl4pPr>
            <a:lvl5pPr marL="1285244" indent="0" algn="ctr">
              <a:buNone/>
              <a:defRPr/>
            </a:lvl5pPr>
            <a:lvl6pPr marL="1606558" indent="0" algn="ctr">
              <a:buNone/>
              <a:defRPr/>
            </a:lvl6pPr>
            <a:lvl7pPr marL="1927869" indent="0" algn="ctr">
              <a:buNone/>
              <a:defRPr/>
            </a:lvl7pPr>
            <a:lvl8pPr marL="2249184" indent="0" algn="ctr">
              <a:buNone/>
              <a:defRPr/>
            </a:lvl8pPr>
            <a:lvl9pPr marL="25704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0C5B3E-9547-D642-9855-28DB1B389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9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0E381B-319F-DC4E-89C6-E33F56842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0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5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92220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89" y="4406414"/>
            <a:ext cx="7772009" cy="136311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89" y="2907086"/>
            <a:ext cx="7772009" cy="1499316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11" indent="0">
              <a:buNone/>
              <a:defRPr sz="1300"/>
            </a:lvl2pPr>
            <a:lvl3pPr marL="642622" indent="0">
              <a:buNone/>
              <a:defRPr sz="1100"/>
            </a:lvl3pPr>
            <a:lvl4pPr marL="963934" indent="0">
              <a:buNone/>
              <a:defRPr sz="1000"/>
            </a:lvl4pPr>
            <a:lvl5pPr marL="1285244" indent="0">
              <a:buNone/>
              <a:defRPr sz="1000"/>
            </a:lvl5pPr>
            <a:lvl6pPr marL="1606558" indent="0">
              <a:buNone/>
              <a:defRPr sz="1000"/>
            </a:lvl6pPr>
            <a:lvl7pPr marL="1927869" indent="0">
              <a:buNone/>
              <a:defRPr sz="1000"/>
            </a:lvl7pPr>
            <a:lvl8pPr marL="2249184" indent="0">
              <a:buNone/>
              <a:defRPr sz="1000"/>
            </a:lvl8pPr>
            <a:lvl9pPr marL="257048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5A218F-849F-8A4C-B7AC-53F4AE69A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04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20" y="1125336"/>
            <a:ext cx="2838871" cy="318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7549" y="1125336"/>
            <a:ext cx="2839987" cy="318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7AE0B1-5D10-294D-B1E9-EA9AFEBE2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65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5" y="274633"/>
            <a:ext cx="8228595" cy="11431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15" y="1535040"/>
            <a:ext cx="4040061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11" indent="0">
              <a:buNone/>
              <a:defRPr sz="1400" b="1"/>
            </a:lvl2pPr>
            <a:lvl3pPr marL="642622" indent="0">
              <a:buNone/>
              <a:defRPr sz="1300" b="1"/>
            </a:lvl3pPr>
            <a:lvl4pPr marL="963934" indent="0">
              <a:buNone/>
              <a:defRPr sz="1100" b="1"/>
            </a:lvl4pPr>
            <a:lvl5pPr marL="1285244" indent="0">
              <a:buNone/>
              <a:defRPr sz="1100" b="1"/>
            </a:lvl5pPr>
            <a:lvl6pPr marL="1606558" indent="0">
              <a:buNone/>
              <a:defRPr sz="1100" b="1"/>
            </a:lvl6pPr>
            <a:lvl7pPr marL="1927869" indent="0">
              <a:buNone/>
              <a:defRPr sz="1100" b="1"/>
            </a:lvl7pPr>
            <a:lvl8pPr marL="2249184" indent="0">
              <a:buNone/>
              <a:defRPr sz="1100" b="1"/>
            </a:lvl8pPr>
            <a:lvl9pPr marL="25704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15" y="2174734"/>
            <a:ext cx="4040061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1" y="1535040"/>
            <a:ext cx="4041177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11" indent="0">
              <a:buNone/>
              <a:defRPr sz="1400" b="1"/>
            </a:lvl2pPr>
            <a:lvl3pPr marL="642622" indent="0">
              <a:buNone/>
              <a:defRPr sz="1300" b="1"/>
            </a:lvl3pPr>
            <a:lvl4pPr marL="963934" indent="0">
              <a:buNone/>
              <a:defRPr sz="1100" b="1"/>
            </a:lvl4pPr>
            <a:lvl5pPr marL="1285244" indent="0">
              <a:buNone/>
              <a:defRPr sz="1100" b="1"/>
            </a:lvl5pPr>
            <a:lvl6pPr marL="1606558" indent="0">
              <a:buNone/>
              <a:defRPr sz="1100" b="1"/>
            </a:lvl6pPr>
            <a:lvl7pPr marL="1927869" indent="0">
              <a:buNone/>
              <a:defRPr sz="1100" b="1"/>
            </a:lvl7pPr>
            <a:lvl8pPr marL="2249184" indent="0">
              <a:buNone/>
              <a:defRPr sz="1100" b="1"/>
            </a:lvl8pPr>
            <a:lvl9pPr marL="25704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1" y="2174734"/>
            <a:ext cx="4041177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A6B0D9-2619-3C45-B8CA-706F3EF48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98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545251-EC3C-D649-B2BD-863F121F3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42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ADEDDB-E0F2-294F-9627-6F85CBA1D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94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5" y="273517"/>
            <a:ext cx="3007439" cy="116104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45" y="273518"/>
            <a:ext cx="5111754" cy="58521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15" y="1434565"/>
            <a:ext cx="3007439" cy="4691082"/>
          </a:xfrm>
        </p:spPr>
        <p:txBody>
          <a:bodyPr/>
          <a:lstStyle>
            <a:lvl1pPr marL="0" indent="0">
              <a:buNone/>
              <a:defRPr sz="1000"/>
            </a:lvl1pPr>
            <a:lvl2pPr marL="321311" indent="0">
              <a:buNone/>
              <a:defRPr sz="800"/>
            </a:lvl2pPr>
            <a:lvl3pPr marL="642622" indent="0">
              <a:buNone/>
              <a:defRPr sz="700"/>
            </a:lvl3pPr>
            <a:lvl4pPr marL="963934" indent="0">
              <a:buNone/>
              <a:defRPr sz="600"/>
            </a:lvl4pPr>
            <a:lvl5pPr marL="1285244" indent="0">
              <a:buNone/>
              <a:defRPr sz="600"/>
            </a:lvl5pPr>
            <a:lvl6pPr marL="1606558" indent="0">
              <a:buNone/>
              <a:defRPr sz="600"/>
            </a:lvl6pPr>
            <a:lvl7pPr marL="1927869" indent="0">
              <a:buNone/>
              <a:defRPr sz="600"/>
            </a:lvl7pPr>
            <a:lvl8pPr marL="2249184" indent="0">
              <a:buNone/>
              <a:defRPr sz="600"/>
            </a:lvl8pPr>
            <a:lvl9pPr marL="257048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1DBFA-4B68-6A42-A7E2-0F2A80FD3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15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8" y="4800500"/>
            <a:ext cx="5486846" cy="56712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38" y="612912"/>
            <a:ext cx="5486846" cy="4115023"/>
          </a:xfrm>
        </p:spPr>
        <p:txBody>
          <a:bodyPr/>
          <a:lstStyle>
            <a:lvl1pPr marL="0" indent="0">
              <a:buNone/>
              <a:defRPr sz="2300"/>
            </a:lvl1pPr>
            <a:lvl2pPr marL="321311" indent="0">
              <a:buNone/>
              <a:defRPr sz="2000"/>
            </a:lvl2pPr>
            <a:lvl3pPr marL="642622" indent="0">
              <a:buNone/>
              <a:defRPr sz="1700"/>
            </a:lvl3pPr>
            <a:lvl4pPr marL="963934" indent="0">
              <a:buNone/>
              <a:defRPr sz="1400"/>
            </a:lvl4pPr>
            <a:lvl5pPr marL="1285244" indent="0">
              <a:buNone/>
              <a:defRPr sz="1400"/>
            </a:lvl5pPr>
            <a:lvl6pPr marL="1606558" indent="0">
              <a:buNone/>
              <a:defRPr sz="1400"/>
            </a:lvl6pPr>
            <a:lvl7pPr marL="1927869" indent="0">
              <a:buNone/>
              <a:defRPr sz="1400"/>
            </a:lvl7pPr>
            <a:lvl8pPr marL="2249184" indent="0">
              <a:buNone/>
              <a:defRPr sz="1400"/>
            </a:lvl8pPr>
            <a:lvl9pPr marL="257048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38" y="5367628"/>
            <a:ext cx="5486846" cy="804919"/>
          </a:xfrm>
        </p:spPr>
        <p:txBody>
          <a:bodyPr/>
          <a:lstStyle>
            <a:lvl1pPr marL="0" indent="0">
              <a:buNone/>
              <a:defRPr sz="1000"/>
            </a:lvl1pPr>
            <a:lvl2pPr marL="321311" indent="0">
              <a:buNone/>
              <a:defRPr sz="800"/>
            </a:lvl2pPr>
            <a:lvl3pPr marL="642622" indent="0">
              <a:buNone/>
              <a:defRPr sz="700"/>
            </a:lvl3pPr>
            <a:lvl4pPr marL="963934" indent="0">
              <a:buNone/>
              <a:defRPr sz="600"/>
            </a:lvl4pPr>
            <a:lvl5pPr marL="1285244" indent="0">
              <a:buNone/>
              <a:defRPr sz="600"/>
            </a:lvl5pPr>
            <a:lvl6pPr marL="1606558" indent="0">
              <a:buNone/>
              <a:defRPr sz="600"/>
            </a:lvl6pPr>
            <a:lvl7pPr marL="1927869" indent="0">
              <a:buNone/>
              <a:defRPr sz="600"/>
            </a:lvl7pPr>
            <a:lvl8pPr marL="2249184" indent="0">
              <a:buNone/>
              <a:defRPr sz="600"/>
            </a:lvl8pPr>
            <a:lvl9pPr marL="257048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3B1424-6478-AB4C-80DB-D828B3C73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9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B51CC8-F77A-6B4D-8CE3-C59CD6B9C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73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866" y="193137"/>
            <a:ext cx="1445670" cy="411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508" y="193137"/>
            <a:ext cx="4233188" cy="411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E75C74-4659-854B-A7BA-B572B868C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0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343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0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5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9933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6059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1011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3807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BD85-7901-4C4A-B161-7AFAC97B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07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191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683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8586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1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1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0512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2" indent="0" algn="ctr">
              <a:buNone/>
              <a:defRPr/>
            </a:lvl2pPr>
            <a:lvl3pPr marL="914265" indent="0" algn="ctr">
              <a:buNone/>
              <a:defRPr/>
            </a:lvl3pPr>
            <a:lvl4pPr marL="1371396" indent="0" algn="ctr">
              <a:buNone/>
              <a:defRPr/>
            </a:lvl4pPr>
            <a:lvl5pPr marL="1828530" indent="0" algn="ctr">
              <a:buNone/>
              <a:defRPr/>
            </a:lvl5pPr>
            <a:lvl6pPr marL="2285659" indent="0" algn="ctr">
              <a:buNone/>
              <a:defRPr/>
            </a:lvl6pPr>
            <a:lvl7pPr marL="2742792" indent="0" algn="ctr">
              <a:buNone/>
              <a:defRPr/>
            </a:lvl7pPr>
            <a:lvl8pPr marL="3199924" indent="0" algn="ctr">
              <a:buNone/>
              <a:defRPr/>
            </a:lvl8pPr>
            <a:lvl9pPr marL="36570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656F2BE9-7EAB-A04C-A336-00611761E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39FE6FC2-B99E-F84C-9BFF-EBD3483A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47A2DA83-DA3A-C648-99F6-772A6BA0D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9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A4A89E88-36BE-D844-A9A8-04AFF6C2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52D93B16-E237-5945-ABEE-63F936BC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9852-898C-534C-AE8E-2D2C0F85A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2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AB257A16-C7D3-3D4E-AC56-33AF3EC2B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11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9DEE8023-20B7-1349-AFA6-F05967DB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D2D3D5B1-D590-0846-A239-066E028F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4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C39C8959-F15A-5245-9FF5-917A8604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C5D92E55-198E-3942-A016-8C665E3B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2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EA91BB53-ADC4-A14B-9130-389F406D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fld id="{887BD77F-1036-7F4E-8059-6C35F42D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5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384E-B80D-9442-A1D2-CEE13295A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92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7AED-5193-4947-A43E-68B2FF2E6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grpSp>
          <p:nvGrpSpPr>
            <p:cNvPr id="30" name="Group 3"/>
            <p:cNvGrpSpPr/>
            <p:nvPr/>
          </p:nvGrpSpPr>
          <p:grpSpPr>
            <a:xfrm>
              <a:off x="-1" y="0"/>
              <a:ext cx="9144001" cy="6858000"/>
              <a:chOff x="0" y="0"/>
              <a:chExt cx="9144000" cy="6858000"/>
            </a:xfrm>
          </p:grpSpPr>
          <p:sp>
            <p:nvSpPr>
              <p:cNvPr id="28" name="Rectangle 4"/>
              <p:cNvSpPr/>
              <p:nvPr/>
            </p:nvSpPr>
            <p:spPr>
              <a:xfrm>
                <a:off x="0" y="1981200"/>
                <a:ext cx="9144000" cy="17526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29" name="Rectangle 5"/>
              <p:cNvSpPr/>
              <p:nvPr/>
            </p:nvSpPr>
            <p:spPr>
              <a:xfrm>
                <a:off x="-1" y="0"/>
                <a:ext cx="1776414" cy="68580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31" name="Rectangle 6"/>
            <p:cNvSpPr/>
            <p:nvPr/>
          </p:nvSpPr>
          <p:spPr>
            <a:xfrm>
              <a:off x="1295399" y="4114800"/>
              <a:ext cx="1112839" cy="2743200"/>
            </a:xfrm>
            <a:prstGeom prst="rect">
              <a:avLst/>
            </a:prstGeom>
            <a:solidFill>
              <a:schemeClr val="accent3">
                <a:lumOff val="44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</p:grpSp>
      <p:grpSp>
        <p:nvGrpSpPr>
          <p:cNvPr id="45" name="Group 7"/>
          <p:cNvGrpSpPr/>
          <p:nvPr/>
        </p:nvGrpSpPr>
        <p:grpSpPr>
          <a:xfrm>
            <a:off x="157787" y="1179974"/>
            <a:ext cx="7880140" cy="1667504"/>
            <a:chOff x="0" y="0"/>
            <a:chExt cx="7880139" cy="1667503"/>
          </a:xfrm>
        </p:grpSpPr>
        <p:sp>
          <p:nvSpPr>
            <p:cNvPr id="33" name="Freeform 8"/>
            <p:cNvSpPr/>
            <p:nvPr/>
          </p:nvSpPr>
          <p:spPr>
            <a:xfrm>
              <a:off x="0" y="1042623"/>
              <a:ext cx="1499760" cy="47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19882" extrusionOk="0">
                  <a:moveTo>
                    <a:pt x="19821" y="0"/>
                  </a:moveTo>
                  <a:cubicBezTo>
                    <a:pt x="9212" y="7980"/>
                    <a:pt x="4171" y="14830"/>
                    <a:pt x="1270" y="18331"/>
                  </a:cubicBezTo>
                  <a:cubicBezTo>
                    <a:pt x="-1705" y="21600"/>
                    <a:pt x="1404" y="18469"/>
                    <a:pt x="1979" y="19809"/>
                  </a:cubicBezTo>
                  <a:cubicBezTo>
                    <a:pt x="5083" y="17016"/>
                    <a:pt x="5130" y="13509"/>
                    <a:pt x="19895" y="1573"/>
                  </a:cubicBezTo>
                  <a:cubicBezTo>
                    <a:pt x="19895" y="1573"/>
                    <a:pt x="19821" y="0"/>
                    <a:pt x="198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34" name="Freeform 9"/>
            <p:cNvSpPr/>
            <p:nvPr/>
          </p:nvSpPr>
          <p:spPr>
            <a:xfrm rot="21092569">
              <a:off x="1723218" y="446809"/>
              <a:ext cx="6133361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6" h="16714" extrusionOk="0">
                  <a:moveTo>
                    <a:pt x="0" y="2108"/>
                  </a:moveTo>
                  <a:cubicBezTo>
                    <a:pt x="1336" y="1903"/>
                    <a:pt x="8835" y="-4886"/>
                    <a:pt x="18571" y="7045"/>
                  </a:cubicBezTo>
                  <a:cubicBezTo>
                    <a:pt x="21600" y="11023"/>
                    <a:pt x="19672" y="16165"/>
                    <a:pt x="19284" y="16714"/>
                  </a:cubicBezTo>
                  <a:cubicBezTo>
                    <a:pt x="19284" y="16714"/>
                    <a:pt x="19085" y="16577"/>
                    <a:pt x="18948" y="16508"/>
                  </a:cubicBezTo>
                  <a:cubicBezTo>
                    <a:pt x="19273" y="16097"/>
                    <a:pt x="21579" y="11845"/>
                    <a:pt x="18519" y="7731"/>
                  </a:cubicBezTo>
                  <a:cubicBezTo>
                    <a:pt x="10632" y="-1526"/>
                    <a:pt x="3647" y="463"/>
                    <a:pt x="89" y="3034"/>
                  </a:cubicBezTo>
                  <a:cubicBezTo>
                    <a:pt x="89" y="3034"/>
                    <a:pt x="0" y="2108"/>
                    <a:pt x="0" y="2108"/>
                  </a:cubicBezTo>
                  <a:close/>
                </a:path>
              </a:pathLst>
            </a:custGeom>
            <a:solidFill>
              <a:srgbClr val="00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44" name="Group 10"/>
            <p:cNvGrpSpPr/>
            <p:nvPr/>
          </p:nvGrpSpPr>
          <p:grpSpPr>
            <a:xfrm>
              <a:off x="1442413" y="801225"/>
              <a:ext cx="457201" cy="457201"/>
              <a:chOff x="0" y="0"/>
              <a:chExt cx="457200" cy="457200"/>
            </a:xfrm>
          </p:grpSpPr>
          <p:sp>
            <p:nvSpPr>
              <p:cNvPr id="35" name="Oval 11"/>
              <p:cNvSpPr/>
              <p:nvPr/>
            </p:nvSpPr>
            <p:spPr>
              <a:xfrm>
                <a:off x="-1" y="-1"/>
                <a:ext cx="457201" cy="457201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00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6" name="Oval 12"/>
              <p:cNvSpPr/>
              <p:nvPr/>
            </p:nvSpPr>
            <p:spPr>
              <a:xfrm>
                <a:off x="228600" y="121443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7" name="Oval 13"/>
              <p:cNvSpPr/>
              <p:nvPr/>
            </p:nvSpPr>
            <p:spPr>
              <a:xfrm>
                <a:off x="71437" y="57150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8" name="Oval 14"/>
              <p:cNvSpPr/>
              <p:nvPr/>
            </p:nvSpPr>
            <p:spPr>
              <a:xfrm>
                <a:off x="71437" y="185737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9" name="Oval 15"/>
              <p:cNvSpPr/>
              <p:nvPr/>
            </p:nvSpPr>
            <p:spPr>
              <a:xfrm>
                <a:off x="178593" y="228600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0" name="Oval 16"/>
              <p:cNvSpPr/>
              <p:nvPr/>
            </p:nvSpPr>
            <p:spPr>
              <a:xfrm>
                <a:off x="321468" y="214312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1" name="Oval 17"/>
              <p:cNvSpPr/>
              <p:nvPr/>
            </p:nvSpPr>
            <p:spPr>
              <a:xfrm>
                <a:off x="207168" y="321468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2" name="Oval 18"/>
              <p:cNvSpPr/>
              <p:nvPr/>
            </p:nvSpPr>
            <p:spPr>
              <a:xfrm>
                <a:off x="71437" y="300037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3" name="Oval 19"/>
              <p:cNvSpPr/>
              <p:nvPr/>
            </p:nvSpPr>
            <p:spPr>
              <a:xfrm>
                <a:off x="200025" y="7143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</p:grp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828800" y="2133600"/>
            <a:ext cx="7315200" cy="16002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267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5286" y="6248400"/>
            <a:ext cx="266315" cy="2946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8605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1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8971-D9EB-4D47-8B71-D8A3BF22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0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4133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4397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78435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28209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1959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21437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55358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80782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240714" cy="563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89739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2862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9FF3-FF72-1542-83A1-64FBF2844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5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43717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45652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62408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63757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95427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47489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59749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69066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0568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0807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2D39-1164-EF4B-886C-F5DDC7A4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7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35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36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37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05103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48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49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50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buClr>
                <a:srgbClr val="000000"/>
              </a:buClr>
              <a:buChar char="•"/>
              <a:defRPr sz="3100">
                <a:latin typeface="Times Roman"/>
                <a:ea typeface="Times Roman"/>
                <a:cs typeface="Times Roman"/>
                <a:sym typeface="Times Roman"/>
              </a:defRPr>
            </a:lvl1pPr>
            <a:lvl2pPr marL="763700" indent="-312850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2pPr>
            <a:lvl3pPr marL="1207121" indent="-303833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3pPr>
            <a:lvl4pPr marL="1703546" indent="-349408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4pPr>
            <a:lvl5pPr marL="2156857" indent="-351870" defTabSz="903287">
              <a:buClr>
                <a:srgbClr val="000000"/>
              </a:buClr>
              <a:buChar char="•"/>
              <a:defRPr sz="31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76809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61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62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63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03287">
              <a:defRPr sz="4000" cap="all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13863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74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75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76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7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spcBef>
                <a:spcPts val="600"/>
              </a:spcBef>
              <a:buClr>
                <a:srgbClr val="000000"/>
              </a:buClr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80520" indent="-329670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18882" indent="-315594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04799" indent="-350661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58118" indent="-353131" defTabSz="903287">
              <a:spcBef>
                <a:spcPts val="600"/>
              </a:spcBef>
              <a:buClr>
                <a:srgbClr val="000000"/>
              </a:buClr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13018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87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88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89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903287" rtl="0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16020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01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02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03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51379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13" name="Text Box 1027"/>
          <p:cNvSpPr txBox="1"/>
          <p:nvPr/>
        </p:nvSpPr>
        <p:spPr>
          <a:xfrm>
            <a:off x="797555" y="6568016"/>
            <a:ext cx="802015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14" name="Rectangle 1028"/>
          <p:cNvSpPr txBox="1"/>
          <p:nvPr/>
        </p:nvSpPr>
        <p:spPr>
          <a:xfrm>
            <a:off x="7976293" y="6525665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15" name="Rectangle 1029"/>
          <p:cNvSpPr txBox="1"/>
          <p:nvPr/>
        </p:nvSpPr>
        <p:spPr>
          <a:xfrm>
            <a:off x="507550" y="106362"/>
            <a:ext cx="3969650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42578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24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25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26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03287">
              <a:defRPr sz="2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buClr>
                <a:srgbClr val="000000"/>
              </a:buClr>
              <a:buChar char="•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773792" indent="-322942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1203854" indent="-300566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1714818" indent="-360680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2168207" indent="-363220" defTabSz="903287">
              <a:buClr>
                <a:srgbClr val="000000"/>
              </a:buClr>
              <a:buChar char="•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3287" rtl="0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59627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38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39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40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03287">
              <a:defRPr sz="2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4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18381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9781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B8EA-51A3-DD48-91B4-D35B8CC7F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2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142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t"/>
          <a:lstStyle>
            <a:lvl1pPr algn="l">
              <a:defRPr sz="4000" cap="all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13735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indent="-333375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indent="-320039">
              <a:spcBef>
                <a:spcPts val="600"/>
              </a:spcBef>
              <a:buFont typeface="Times Roman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64597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40054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77159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81491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/>
          <a:lstStyle>
            <a:lvl1pPr algn="l"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1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43558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/>
          <a:lstStyle>
            <a:lvl1pPr algn="l"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2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4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05263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2776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5318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7C18-16DE-1945-9759-DAD965E2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5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85476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24522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09058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4491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78550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4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945395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0981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4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887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43503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24422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94CE-24BD-8C4F-8F4D-E311EEC10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96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4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81424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45605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526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926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230238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3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48525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58149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0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66913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29815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2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1306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80.xml"/><Relationship Id="rId47" Type="http://schemas.openxmlformats.org/officeDocument/2006/relationships/slideLayout" Target="../slideLayouts/slideLayout85.xml"/><Relationship Id="rId63" Type="http://schemas.openxmlformats.org/officeDocument/2006/relationships/slideLayout" Target="../slideLayouts/slideLayout101.xml"/><Relationship Id="rId68" Type="http://schemas.openxmlformats.org/officeDocument/2006/relationships/slideLayout" Target="../slideLayouts/slideLayout106.xml"/><Relationship Id="rId84" Type="http://schemas.openxmlformats.org/officeDocument/2006/relationships/slideLayout" Target="../slideLayouts/slideLayout122.xml"/><Relationship Id="rId89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91.xml"/><Relationship Id="rId58" Type="http://schemas.openxmlformats.org/officeDocument/2006/relationships/slideLayout" Target="../slideLayouts/slideLayout96.xml"/><Relationship Id="rId74" Type="http://schemas.openxmlformats.org/officeDocument/2006/relationships/slideLayout" Target="../slideLayouts/slideLayout112.xml"/><Relationship Id="rId79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43.xml"/><Relationship Id="rId90" Type="http://schemas.openxmlformats.org/officeDocument/2006/relationships/slideLayout" Target="../slideLayouts/slideLayout128.xml"/><Relationship Id="rId95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81.xml"/><Relationship Id="rId48" Type="http://schemas.openxmlformats.org/officeDocument/2006/relationships/slideLayout" Target="../slideLayouts/slideLayout86.xml"/><Relationship Id="rId64" Type="http://schemas.openxmlformats.org/officeDocument/2006/relationships/slideLayout" Target="../slideLayouts/slideLayout102.xml"/><Relationship Id="rId69" Type="http://schemas.openxmlformats.org/officeDocument/2006/relationships/slideLayout" Target="../slideLayouts/slideLayout107.xml"/><Relationship Id="rId80" Type="http://schemas.openxmlformats.org/officeDocument/2006/relationships/slideLayout" Target="../slideLayouts/slideLayout118.xml"/><Relationship Id="rId85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slideLayout" Target="../slideLayouts/slideLayout84.xml"/><Relationship Id="rId59" Type="http://schemas.openxmlformats.org/officeDocument/2006/relationships/slideLayout" Target="../slideLayouts/slideLayout97.xml"/><Relationship Id="rId67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9.xml"/><Relationship Id="rId54" Type="http://schemas.openxmlformats.org/officeDocument/2006/relationships/slideLayout" Target="../slideLayouts/slideLayout92.xml"/><Relationship Id="rId62" Type="http://schemas.openxmlformats.org/officeDocument/2006/relationships/slideLayout" Target="../slideLayouts/slideLayout100.xml"/><Relationship Id="rId70" Type="http://schemas.openxmlformats.org/officeDocument/2006/relationships/slideLayout" Target="../slideLayouts/slideLayout108.xml"/><Relationship Id="rId75" Type="http://schemas.openxmlformats.org/officeDocument/2006/relationships/slideLayout" Target="../slideLayouts/slideLayout113.xml"/><Relationship Id="rId83" Type="http://schemas.openxmlformats.org/officeDocument/2006/relationships/slideLayout" Target="../slideLayouts/slideLayout121.xml"/><Relationship Id="rId88" Type="http://schemas.openxmlformats.org/officeDocument/2006/relationships/slideLayout" Target="../slideLayouts/slideLayout126.xml"/><Relationship Id="rId91" Type="http://schemas.openxmlformats.org/officeDocument/2006/relationships/slideLayout" Target="../slideLayouts/slideLayout129.xml"/><Relationship Id="rId9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87.xml"/><Relationship Id="rId57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9.xml"/><Relationship Id="rId44" Type="http://schemas.openxmlformats.org/officeDocument/2006/relationships/slideLayout" Target="../slideLayouts/slideLayout82.xml"/><Relationship Id="rId52" Type="http://schemas.openxmlformats.org/officeDocument/2006/relationships/slideLayout" Target="../slideLayouts/slideLayout90.xml"/><Relationship Id="rId60" Type="http://schemas.openxmlformats.org/officeDocument/2006/relationships/slideLayout" Target="../slideLayouts/slideLayout98.xml"/><Relationship Id="rId65" Type="http://schemas.openxmlformats.org/officeDocument/2006/relationships/slideLayout" Target="../slideLayouts/slideLayout103.xml"/><Relationship Id="rId73" Type="http://schemas.openxmlformats.org/officeDocument/2006/relationships/slideLayout" Target="../slideLayouts/slideLayout111.xml"/><Relationship Id="rId78" Type="http://schemas.openxmlformats.org/officeDocument/2006/relationships/slideLayout" Target="../slideLayouts/slideLayout116.xml"/><Relationship Id="rId81" Type="http://schemas.openxmlformats.org/officeDocument/2006/relationships/slideLayout" Target="../slideLayouts/slideLayout119.xml"/><Relationship Id="rId86" Type="http://schemas.openxmlformats.org/officeDocument/2006/relationships/slideLayout" Target="../slideLayouts/slideLayout124.xml"/><Relationship Id="rId94" Type="http://schemas.openxmlformats.org/officeDocument/2006/relationships/slideLayout" Target="../slideLayouts/slideLayout132.xml"/><Relationship Id="rId99" Type="http://schemas.openxmlformats.org/officeDocument/2006/relationships/theme" Target="../theme/theme8.xml"/><Relationship Id="rId101" Type="http://schemas.openxmlformats.org/officeDocument/2006/relationships/image" Target="../media/image8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88.xml"/><Relationship Id="rId55" Type="http://schemas.openxmlformats.org/officeDocument/2006/relationships/slideLayout" Target="../slideLayouts/slideLayout93.xml"/><Relationship Id="rId76" Type="http://schemas.openxmlformats.org/officeDocument/2006/relationships/slideLayout" Target="../slideLayouts/slideLayout114.xml"/><Relationship Id="rId97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45.xml"/><Relationship Id="rId71" Type="http://schemas.openxmlformats.org/officeDocument/2006/relationships/slideLayout" Target="../slideLayouts/slideLayout109.xml"/><Relationship Id="rId9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78.xml"/><Relationship Id="rId45" Type="http://schemas.openxmlformats.org/officeDocument/2006/relationships/slideLayout" Target="../slideLayouts/slideLayout83.xml"/><Relationship Id="rId66" Type="http://schemas.openxmlformats.org/officeDocument/2006/relationships/slideLayout" Target="../slideLayouts/slideLayout104.xml"/><Relationship Id="rId87" Type="http://schemas.openxmlformats.org/officeDocument/2006/relationships/slideLayout" Target="../slideLayouts/slideLayout125.xml"/><Relationship Id="rId61" Type="http://schemas.openxmlformats.org/officeDocument/2006/relationships/slideLayout" Target="../slideLayouts/slideLayout99.xml"/><Relationship Id="rId82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94.xml"/><Relationship Id="rId77" Type="http://schemas.openxmlformats.org/officeDocument/2006/relationships/slideLayout" Target="../slideLayouts/slideLayout115.xml"/><Relationship Id="rId100" Type="http://schemas.openxmlformats.org/officeDocument/2006/relationships/image" Target="../media/image7.png"/><Relationship Id="rId8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89.xml"/><Relationship Id="rId72" Type="http://schemas.openxmlformats.org/officeDocument/2006/relationships/slideLayout" Target="../slideLayouts/slideLayout110.xml"/><Relationship Id="rId93" Type="http://schemas.openxmlformats.org/officeDocument/2006/relationships/slideLayout" Target="../slideLayouts/slideLayout131.xml"/><Relationship Id="rId9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152525" y="0"/>
            <a:ext cx="802798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7" tIns="45714" rIns="91427" bIns="45714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charset="0"/>
              <a:cs typeface="Times New Roman" charset="0"/>
            </a:endParaRPr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1"/>
            <a:ext cx="1143000" cy="6856413"/>
            <a:chOff x="0" y="0"/>
            <a:chExt cx="720" cy="4319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pic>
          <p:nvPicPr>
            <p:cNvPr id="1035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charset="0"/>
              </a:defRPr>
            </a:lvl1pPr>
          </a:lstStyle>
          <a:p>
            <a:pPr>
              <a:defRPr/>
            </a:pPr>
            <a:fld id="{D4D07B79-9BCE-3F41-B82E-B29CF84F3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7438" r:id="rId1"/>
    <p:sldLayoutId id="2147497239" r:id="rId2"/>
    <p:sldLayoutId id="2147497240" r:id="rId3"/>
    <p:sldLayoutId id="2147497241" r:id="rId4"/>
    <p:sldLayoutId id="2147497242" r:id="rId5"/>
    <p:sldLayoutId id="2147497243" r:id="rId6"/>
    <p:sldLayoutId id="2147497244" r:id="rId7"/>
    <p:sldLayoutId id="2147497245" r:id="rId8"/>
    <p:sldLayoutId id="2147497246" r:id="rId9"/>
    <p:sldLayoutId id="2147497247" r:id="rId10"/>
    <p:sldLayoutId id="21474972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5pPr>
      <a:lvl6pPr marL="4571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6pPr>
      <a:lvl7pPr marL="91426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7pPr>
      <a:lvl8pPr marL="137139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8pPr>
      <a:lvl9pPr marL="182853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+mn-ea"/>
          <a:cs typeface="Arial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+mn-ea"/>
          <a:cs typeface="Arial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+mn-ea"/>
          <a:cs typeface="Arial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Arial"/>
          <a:ea typeface="+mn-ea"/>
          <a:cs typeface="Arial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1508" y="193136"/>
            <a:ext cx="5786028" cy="80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3252" tIns="32889" rIns="63252" bIns="32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508" y="1125336"/>
            <a:ext cx="5786028" cy="318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3252" tIns="32889" rIns="63252" bIns="32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21510" y="4391889"/>
            <a:ext cx="1499255" cy="3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3252" tIns="32889" rIns="63252" bIns="32889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642622" algn="l"/>
                <a:tab pos="1285244" algn="l"/>
                <a:tab pos="1927869" algn="l"/>
                <a:tab pos="2570489" algn="l"/>
                <a:tab pos="3213120" algn="l"/>
                <a:tab pos="3855738" algn="l"/>
                <a:tab pos="4498367" algn="l"/>
                <a:tab pos="5140989" algn="l"/>
                <a:tab pos="5783611" algn="l"/>
                <a:tab pos="6426234" algn="l"/>
                <a:tab pos="7068858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21311" eaLnBrk="0" hangingPunct="0">
              <a:buSzPct val="100000"/>
            </a:pPr>
            <a:endParaRPr lang="en-US" sz="1800">
              <a:latin typeface="Arial" charset="0"/>
              <a:cs typeface="DejaVu San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196984" y="4391889"/>
            <a:ext cx="2035101" cy="3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3252" tIns="32889" rIns="63252" bIns="32889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642622" algn="l"/>
                <a:tab pos="1285244" algn="l"/>
                <a:tab pos="1927869" algn="l"/>
                <a:tab pos="2570489" algn="l"/>
                <a:tab pos="3213120" algn="l"/>
                <a:tab pos="3855738" algn="l"/>
                <a:tab pos="4498367" algn="l"/>
                <a:tab pos="5140989" algn="l"/>
                <a:tab pos="5783611" algn="l"/>
                <a:tab pos="6426234" algn="l"/>
                <a:tab pos="7068858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21311" eaLnBrk="0" hangingPunct="0">
              <a:buSzPct val="100000"/>
            </a:pPr>
            <a:endParaRPr lang="en-US" sz="1800">
              <a:latin typeface="Arial" charset="0"/>
              <a:cs typeface="DejaVu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608281" y="4391889"/>
            <a:ext cx="1499255" cy="3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3252" tIns="32889" rIns="63252" bIns="32889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642622" algn="l"/>
                <a:tab pos="1285244" algn="l"/>
                <a:tab pos="1927869" algn="l"/>
                <a:tab pos="2570489" algn="l"/>
                <a:tab pos="3213120" algn="l"/>
                <a:tab pos="3855738" algn="l"/>
                <a:tab pos="4498367" algn="l"/>
                <a:tab pos="5140989" algn="l"/>
                <a:tab pos="5783611" algn="l"/>
                <a:tab pos="6426234" algn="l"/>
                <a:tab pos="7068858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21311" eaLnBrk="0" hangingPunct="0">
              <a:buSzPct val="100000"/>
            </a:pPr>
            <a:fld id="{2EE7642A-7B80-D448-BF65-EEDFC4BA5E40}" type="slidenum">
              <a:rPr lang="en-US" sz="1800" smtClean="0">
                <a:latin typeface="Arial" charset="0"/>
                <a:cs typeface="DejaVu Sans" charset="0"/>
              </a:rPr>
              <a:pPr defTabSz="321311" eaLnBrk="0" hangingPunct="0">
                <a:buSzPct val="100000"/>
              </a:pPr>
              <a:t>‹#›</a:t>
            </a:fld>
            <a:endParaRPr lang="en-US" sz="1800"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2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50" r:id="rId1"/>
    <p:sldLayoutId id="2147497751" r:id="rId2"/>
    <p:sldLayoutId id="2147497752" r:id="rId3"/>
    <p:sldLayoutId id="2147497753" r:id="rId4"/>
    <p:sldLayoutId id="2147497754" r:id="rId5"/>
    <p:sldLayoutId id="2147497755" r:id="rId6"/>
    <p:sldLayoutId id="2147497756" r:id="rId7"/>
    <p:sldLayoutId id="2147497757" r:id="rId8"/>
    <p:sldLayoutId id="2147497758" r:id="rId9"/>
    <p:sldLayoutId id="2147497759" r:id="rId10"/>
    <p:sldLayoutId id="2147497760" r:id="rId11"/>
  </p:sldLayoutIdLst>
  <p:txStyles>
    <p:titleStyle>
      <a:lvl1pPr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+mj-lt"/>
          <a:ea typeface="+mj-ea"/>
          <a:cs typeface="+mj-cs"/>
        </a:defRPr>
      </a:lvl1pPr>
      <a:lvl2pPr marL="522130" indent="-200819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marL="803278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marL="1124591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marL="1445906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1767215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088524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2409840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2731154" indent="-160656" algn="ctr" defTabSz="32131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1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240983" indent="-240983" algn="l" defTabSz="321311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522130" indent="-200819" algn="l" defTabSz="321311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803278" indent="-160656" algn="l" defTabSz="321311" rtl="0" fontAlgn="base"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124591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1445906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767215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088524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2409840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2731154" indent="-160656" algn="l" defTabSz="321311" rtl="0" fontAlgn="base">
        <a:spcBef>
          <a:spcPts val="35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11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22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34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44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58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69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84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89" algn="l" defTabSz="32131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FC04DCC-253E-E549-9FE2-6968EA07FE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30" r:id="rId1"/>
    <p:sldLayoutId id="214749733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26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27" r:id="rId1"/>
    <p:sldLayoutId id="2147497428" r:id="rId2"/>
    <p:sldLayoutId id="2147497429" r:id="rId3"/>
    <p:sldLayoutId id="2147497430" r:id="rId4"/>
    <p:sldLayoutId id="2147497431" r:id="rId5"/>
    <p:sldLayoutId id="2147497432" r:id="rId6"/>
    <p:sldLayoutId id="2147497433" r:id="rId7"/>
    <p:sldLayoutId id="2147497434" r:id="rId8"/>
    <p:sldLayoutId id="2147497435" r:id="rId9"/>
    <p:sldLayoutId id="2147497436" r:id="rId10"/>
    <p:sldLayoutId id="214749743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1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435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262" indent="-341262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1253" indent="-284121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1242" indent="-226977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598375" indent="-226977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5507" indent="-226977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096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206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8315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5423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07D4EB1-3BD2-0843-ADEE-939D95AF6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26" r:id="rId1"/>
    <p:sldLayoutId id="2147497627" r:id="rId2"/>
    <p:sldLayoutId id="2147497628" r:id="rId3"/>
    <p:sldLayoutId id="2147497629" r:id="rId4"/>
    <p:sldLayoutId id="2147497630" r:id="rId5"/>
    <p:sldLayoutId id="2147497631" r:id="rId6"/>
    <p:sldLayoutId id="2147497632" r:id="rId7"/>
    <p:sldLayoutId id="2147497633" r:id="rId8"/>
    <p:sldLayoutId id="2147497634" r:id="rId9"/>
    <p:sldLayoutId id="2147497635" r:id="rId10"/>
    <p:sldLayoutId id="21474976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5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F2E22F4-5B7F-5148-9705-0A9170AD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B8187A86-9729-B444-B7C7-0B374CA37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5pPr>
      <a:lvl6pPr marL="4568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6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4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3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1073" indent="-34107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0842" indent="-2839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612" indent="-2268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492" indent="-22685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4372" indent="-22685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2542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369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194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018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7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1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9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3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31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5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82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6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999557-BEC0-6844-9CD1-0AABD271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1750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5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/>
          <p:nvPr/>
        </p:nvGrpSpPr>
        <p:grpSpPr>
          <a:xfrm>
            <a:off x="-1" y="-332914"/>
            <a:ext cx="9144002" cy="7190915"/>
            <a:chOff x="0" y="0"/>
            <a:chExt cx="9144000" cy="7190914"/>
          </a:xfrm>
        </p:grpSpPr>
        <p:sp>
          <p:nvSpPr>
            <p:cNvPr id="2" name="Rectangle 3"/>
            <p:cNvSpPr/>
            <p:nvPr/>
          </p:nvSpPr>
          <p:spPr>
            <a:xfrm>
              <a:off x="0" y="810750"/>
              <a:ext cx="9144001" cy="11541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3" name="Rectangle 4"/>
            <p:cNvSpPr/>
            <p:nvPr/>
          </p:nvSpPr>
          <p:spPr>
            <a:xfrm>
              <a:off x="0" y="332913"/>
              <a:ext cx="1776412" cy="6858002"/>
            </a:xfrm>
            <a:prstGeom prst="rect">
              <a:avLst/>
            </a:prstGeom>
            <a:blipFill rotWithShape="1">
              <a:blip r:embed="rId100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6" name="Group 5"/>
            <p:cNvGrpSpPr/>
            <p:nvPr/>
          </p:nvGrpSpPr>
          <p:grpSpPr>
            <a:xfrm>
              <a:off x="133974" y="-1"/>
              <a:ext cx="7880141" cy="1667505"/>
              <a:chOff x="0" y="0"/>
              <a:chExt cx="7880139" cy="1667503"/>
            </a:xfrm>
          </p:grpSpPr>
          <p:sp>
            <p:nvSpPr>
              <p:cNvPr id="4" name="Freeform 6"/>
              <p:cNvSpPr/>
              <p:nvPr/>
            </p:nvSpPr>
            <p:spPr>
              <a:xfrm>
                <a:off x="0" y="1042623"/>
                <a:ext cx="1499760" cy="476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5" h="19882" extrusionOk="0">
                    <a:moveTo>
                      <a:pt x="19821" y="0"/>
                    </a:moveTo>
                    <a:cubicBezTo>
                      <a:pt x="9212" y="7980"/>
                      <a:pt x="4171" y="14830"/>
                      <a:pt x="1270" y="18331"/>
                    </a:cubicBezTo>
                    <a:cubicBezTo>
                      <a:pt x="-1705" y="21600"/>
                      <a:pt x="1404" y="18469"/>
                      <a:pt x="1979" y="19809"/>
                    </a:cubicBezTo>
                    <a:cubicBezTo>
                      <a:pt x="5083" y="17016"/>
                      <a:pt x="5130" y="13509"/>
                      <a:pt x="19895" y="1573"/>
                    </a:cubicBezTo>
                    <a:cubicBezTo>
                      <a:pt x="19895" y="1573"/>
                      <a:pt x="19821" y="0"/>
                      <a:pt x="198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rgbClr val="0066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5" name="Freeform 7"/>
              <p:cNvSpPr/>
              <p:nvPr/>
            </p:nvSpPr>
            <p:spPr>
              <a:xfrm rot="21092569">
                <a:off x="1723218" y="446809"/>
                <a:ext cx="6133361" cy="773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6" h="16714" extrusionOk="0">
                    <a:moveTo>
                      <a:pt x="0" y="2108"/>
                    </a:moveTo>
                    <a:cubicBezTo>
                      <a:pt x="1336" y="1903"/>
                      <a:pt x="8835" y="-4886"/>
                      <a:pt x="18571" y="7045"/>
                    </a:cubicBezTo>
                    <a:cubicBezTo>
                      <a:pt x="21600" y="11023"/>
                      <a:pt x="19672" y="16165"/>
                      <a:pt x="19284" y="16714"/>
                    </a:cubicBezTo>
                    <a:cubicBezTo>
                      <a:pt x="19284" y="16714"/>
                      <a:pt x="19085" y="16577"/>
                      <a:pt x="18948" y="16508"/>
                    </a:cubicBezTo>
                    <a:cubicBezTo>
                      <a:pt x="19273" y="16097"/>
                      <a:pt x="21579" y="11845"/>
                      <a:pt x="18519" y="7731"/>
                    </a:cubicBezTo>
                    <a:cubicBezTo>
                      <a:pt x="10632" y="-1526"/>
                      <a:pt x="3647" y="463"/>
                      <a:pt x="89" y="3034"/>
                    </a:cubicBezTo>
                    <a:cubicBezTo>
                      <a:pt x="89" y="3034"/>
                      <a:pt x="0" y="2108"/>
                      <a:pt x="0" y="2108"/>
                    </a:cubicBezTo>
                    <a:close/>
                  </a:path>
                </a:pathLst>
              </a:custGeom>
              <a:solidFill>
                <a:srgbClr val="00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450350" y="850438"/>
                <a:ext cx="304801" cy="304801"/>
                <a:chOff x="0" y="0"/>
                <a:chExt cx="304799" cy="304799"/>
              </a:xfrm>
            </p:grpSpPr>
            <p:sp>
              <p:nvSpPr>
                <p:cNvPr id="6" name="Oval 9"/>
                <p:cNvSpPr/>
                <p:nvPr/>
              </p:nvSpPr>
              <p:spPr>
                <a:xfrm>
                  <a:off x="0" y="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7" name="Oval 10"/>
                <p:cNvSpPr/>
                <p:nvPr/>
              </p:nvSpPr>
              <p:spPr>
                <a:xfrm>
                  <a:off x="152400" y="8096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8" name="Oval 11"/>
                <p:cNvSpPr/>
                <p:nvPr/>
              </p:nvSpPr>
              <p:spPr>
                <a:xfrm>
                  <a:off x="47625" y="38100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9" name="Oval 12"/>
                <p:cNvSpPr/>
                <p:nvPr/>
              </p:nvSpPr>
              <p:spPr>
                <a:xfrm>
                  <a:off x="47625" y="12382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0" name="Oval 13"/>
                <p:cNvSpPr/>
                <p:nvPr/>
              </p:nvSpPr>
              <p:spPr>
                <a:xfrm>
                  <a:off x="119062" y="152400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1" name="Oval 14"/>
                <p:cNvSpPr/>
                <p:nvPr/>
              </p:nvSpPr>
              <p:spPr>
                <a:xfrm>
                  <a:off x="214312" y="14287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2" name="Oval 15"/>
                <p:cNvSpPr/>
                <p:nvPr/>
              </p:nvSpPr>
              <p:spPr>
                <a:xfrm>
                  <a:off x="138112" y="21431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3" name="Oval 16"/>
                <p:cNvSpPr/>
                <p:nvPr/>
              </p:nvSpPr>
              <p:spPr>
                <a:xfrm>
                  <a:off x="47625" y="20002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4" name="Oval 17"/>
                <p:cNvSpPr/>
                <p:nvPr/>
              </p:nvSpPr>
              <p:spPr>
                <a:xfrm>
                  <a:off x="133350" y="476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</p:grpSp>
        </p:grpSp>
        <p:sp>
          <p:nvSpPr>
            <p:cNvPr id="17" name="Rectangle 18"/>
            <p:cNvSpPr/>
            <p:nvPr/>
          </p:nvSpPr>
          <p:spPr>
            <a:xfrm>
              <a:off x="676275" y="2214101"/>
              <a:ext cx="1112838" cy="4976813"/>
            </a:xfrm>
            <a:prstGeom prst="rect">
              <a:avLst/>
            </a:prstGeom>
            <a:solidFill>
              <a:schemeClr val="accent3">
                <a:lumOff val="44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</p:grp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154112" y="457200"/>
            <a:ext cx="77724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rtl="1">
              <a:buBlip>
                <a:blip r:embed="rId101"/>
              </a:buBlip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91886" y="6248400"/>
            <a:ext cx="266315" cy="2946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 b="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6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  <p:sldLayoutId id="2147497660" r:id="rId12"/>
    <p:sldLayoutId id="2147497661" r:id="rId13"/>
    <p:sldLayoutId id="2147497662" r:id="rId14"/>
    <p:sldLayoutId id="2147497663" r:id="rId15"/>
    <p:sldLayoutId id="2147497664" r:id="rId16"/>
    <p:sldLayoutId id="2147497665" r:id="rId17"/>
    <p:sldLayoutId id="2147497666" r:id="rId18"/>
    <p:sldLayoutId id="2147497667" r:id="rId19"/>
    <p:sldLayoutId id="2147497668" r:id="rId20"/>
    <p:sldLayoutId id="2147497669" r:id="rId21"/>
    <p:sldLayoutId id="2147497670" r:id="rId22"/>
    <p:sldLayoutId id="2147497671" r:id="rId23"/>
    <p:sldLayoutId id="2147497672" r:id="rId24"/>
    <p:sldLayoutId id="2147497673" r:id="rId25"/>
    <p:sldLayoutId id="2147497674" r:id="rId26"/>
    <p:sldLayoutId id="2147497675" r:id="rId27"/>
    <p:sldLayoutId id="2147497676" r:id="rId28"/>
    <p:sldLayoutId id="2147497677" r:id="rId29"/>
    <p:sldLayoutId id="2147497678" r:id="rId30"/>
    <p:sldLayoutId id="2147497679" r:id="rId31"/>
    <p:sldLayoutId id="2147497680" r:id="rId32"/>
    <p:sldLayoutId id="2147497681" r:id="rId33"/>
    <p:sldLayoutId id="2147497682" r:id="rId34"/>
    <p:sldLayoutId id="2147497683" r:id="rId35"/>
    <p:sldLayoutId id="2147497684" r:id="rId36"/>
    <p:sldLayoutId id="2147497685" r:id="rId37"/>
    <p:sldLayoutId id="2147497686" r:id="rId38"/>
    <p:sldLayoutId id="2147497687" r:id="rId39"/>
    <p:sldLayoutId id="2147497688" r:id="rId40"/>
    <p:sldLayoutId id="2147497689" r:id="rId41"/>
    <p:sldLayoutId id="2147497690" r:id="rId42"/>
    <p:sldLayoutId id="2147497691" r:id="rId43"/>
    <p:sldLayoutId id="2147497692" r:id="rId44"/>
    <p:sldLayoutId id="2147497693" r:id="rId45"/>
    <p:sldLayoutId id="2147497694" r:id="rId46"/>
    <p:sldLayoutId id="2147497695" r:id="rId47"/>
    <p:sldLayoutId id="2147497696" r:id="rId48"/>
    <p:sldLayoutId id="2147497697" r:id="rId49"/>
    <p:sldLayoutId id="2147497698" r:id="rId50"/>
    <p:sldLayoutId id="2147497699" r:id="rId51"/>
    <p:sldLayoutId id="2147497700" r:id="rId52"/>
    <p:sldLayoutId id="2147497701" r:id="rId53"/>
    <p:sldLayoutId id="2147497702" r:id="rId54"/>
    <p:sldLayoutId id="2147497703" r:id="rId55"/>
    <p:sldLayoutId id="2147497704" r:id="rId56"/>
    <p:sldLayoutId id="2147497705" r:id="rId57"/>
    <p:sldLayoutId id="2147497706" r:id="rId58"/>
    <p:sldLayoutId id="2147497707" r:id="rId59"/>
    <p:sldLayoutId id="2147497708" r:id="rId60"/>
    <p:sldLayoutId id="2147497709" r:id="rId61"/>
    <p:sldLayoutId id="2147497710" r:id="rId62"/>
    <p:sldLayoutId id="2147497711" r:id="rId63"/>
    <p:sldLayoutId id="2147497712" r:id="rId64"/>
    <p:sldLayoutId id="2147497713" r:id="rId65"/>
    <p:sldLayoutId id="2147497714" r:id="rId66"/>
    <p:sldLayoutId id="2147497715" r:id="rId67"/>
    <p:sldLayoutId id="2147497716" r:id="rId68"/>
    <p:sldLayoutId id="2147497717" r:id="rId69"/>
    <p:sldLayoutId id="2147497718" r:id="rId70"/>
    <p:sldLayoutId id="2147497719" r:id="rId71"/>
    <p:sldLayoutId id="2147497720" r:id="rId72"/>
    <p:sldLayoutId id="2147497721" r:id="rId73"/>
    <p:sldLayoutId id="2147497722" r:id="rId74"/>
    <p:sldLayoutId id="2147497723" r:id="rId75"/>
    <p:sldLayoutId id="2147497724" r:id="rId76"/>
    <p:sldLayoutId id="2147497725" r:id="rId77"/>
    <p:sldLayoutId id="2147497726" r:id="rId78"/>
    <p:sldLayoutId id="2147497727" r:id="rId79"/>
    <p:sldLayoutId id="2147497728" r:id="rId80"/>
    <p:sldLayoutId id="2147497729" r:id="rId81"/>
    <p:sldLayoutId id="2147497730" r:id="rId82"/>
    <p:sldLayoutId id="2147497731" r:id="rId83"/>
    <p:sldLayoutId id="2147497732" r:id="rId84"/>
    <p:sldLayoutId id="2147497733" r:id="rId85"/>
    <p:sldLayoutId id="2147497734" r:id="rId86"/>
    <p:sldLayoutId id="2147497735" r:id="rId87"/>
    <p:sldLayoutId id="2147497736" r:id="rId88"/>
    <p:sldLayoutId id="2147497737" r:id="rId89"/>
    <p:sldLayoutId id="2147497738" r:id="rId90"/>
    <p:sldLayoutId id="2147497739" r:id="rId91"/>
    <p:sldLayoutId id="2147497740" r:id="rId92"/>
    <p:sldLayoutId id="2147497741" r:id="rId93"/>
    <p:sldLayoutId id="2147497742" r:id="rId94"/>
    <p:sldLayoutId id="2147497743" r:id="rId95"/>
    <p:sldLayoutId id="2147497744" r:id="rId96"/>
    <p:sldLayoutId id="2147497745" r:id="rId97"/>
    <p:sldLayoutId id="2147497746" r:id="rId9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101"/>
        </a:buBlip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8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9868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77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3" name="Picture 2" descr="Prison Bars O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4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Jeremy Chew, East Asia School of Theology, Singapore</a:t>
            </a:r>
          </a:p>
        </p:txBody>
      </p:sp>
      <p:pic>
        <p:nvPicPr>
          <p:cNvPr id="458755" name="Picture 5" descr="Paul.prison.writ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" y="922337"/>
            <a:ext cx="9234485" cy="59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9251949" cy="981075"/>
          </a:xfrm>
          <a:solidFill>
            <a:srgbClr val="0A000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"</a:t>
            </a:r>
            <a:r>
              <a:rPr lang="ar-JO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رسائل السجن</a:t>
            </a:r>
            <a:r>
              <a:rPr lang="ru-RU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"</a:t>
            </a:r>
            <a:r>
              <a:rPr lang="ar-JO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مقدمة </a:t>
            </a:r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986B74-5734-B24B-80F2-C1B1B0B3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" y="6336680"/>
            <a:ext cx="9251950" cy="620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جريفيث•م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ر كز الدراسات اللاهوتية الأردني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7707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7" name="Picture 7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898" name="Picture 1" descr="paul pr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41" y="2828926"/>
            <a:ext cx="3013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075032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457200" marR="0" lvl="0" indent="-4572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بحسب فيلمون كان بولس يأمل في إطلاق سراحه (أمل= 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  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(فل٢٢) </a:t>
            </a:r>
          </a:p>
          <a:p>
            <a:pPr marL="457200" marR="0" lvl="0" indent="-4572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بحسب فيلبي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كان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بولس واثقًا أنّهُ سيُطلق سراحه  (يعلم=           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 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(في١: ٢٥؛ ٢: ٢٤ )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1444" y="3048003"/>
            <a:ext cx="5346700" cy="70802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الإعداد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&amp;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النظام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3962400"/>
            <a:ext cx="5563344" cy="23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كُتبت في ٢-٣ مناسبات منفصلة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83459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تمت كتابة رسالة أفسس وكولوسي وفليمون في نفس الوقت تقريبًا (على الأرجح ٦٠-٦١ م)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تمت كتابة رسالة فيلبي فيما بعد (ربما ٦٢ م)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83459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</p:txBody>
      </p:sp>
      <p:sp>
        <p:nvSpPr>
          <p:cNvPr id="464902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60648"/>
            <a:ext cx="7772400" cy="708025"/>
          </a:xfr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ماذا كان موقف بولس؟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64904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910A7D-2639-4DFB-A522-EE3F1DF19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51" y="1136354"/>
            <a:ext cx="1151633" cy="429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1B1FA9-12CA-43DE-866A-D27096379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12" y="2043702"/>
            <a:ext cx="1008112" cy="4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5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3" name="Picture 2" descr="prison_bars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6" y="3860803"/>
            <a:ext cx="30829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4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320" y="488953"/>
            <a:ext cx="7772400" cy="708025"/>
          </a:xfrm>
          <a:solidFill>
            <a:srgbClr val="9D3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charset="0"/>
              </a:rPr>
              <a:t>مناسبة رسائل السجن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412776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7" tIns="45714" rIns="91427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سُجن بولس في روما وكان أبفراس معهُ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كتب أولاً رسالة دورية عامة لكنائس الأمم في آسيا الصغرى (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أفسس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أنسيمس ، عبد هارب ، إنضم إليهما فيما بعد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تلقى بولس أنباء عن أزمة في كنيسة كولوسي (بدعة)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بعث برسالة مع تيخيكس لمعالجة مشاكل 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كولوسي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كما أرسل أنسيمس مع تيخيكس برسالة إلى 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فليمون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465927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</p:txBody>
      </p:sp>
    </p:spTree>
    <p:extLst>
      <p:ext uri="{BB962C8B-B14F-4D97-AF65-F5344CB8AC3E}">
        <p14:creationId xmlns:p14="http://schemas.microsoft.com/office/powerpoint/2010/main" val="4011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Mamertine Prison writing area and door, tb q1121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47" y="3"/>
            <a:ext cx="9428163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7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81242"/>
            <a:ext cx="8458200" cy="590147"/>
          </a:xfrm>
          <a:solidFill>
            <a:srgbClr val="008000"/>
          </a:solidFill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kern="1200" dirty="0">
                <a:solidFill>
                  <a:srgbClr val="FFFFFF"/>
                </a:solidFill>
                <a:latin typeface="Arial" charset="0"/>
                <a:cs typeface="Times New Roman" charset="0"/>
              </a:rPr>
              <a:t>بعد بضعة أشهر (٦٢ م) ...</a:t>
            </a:r>
            <a:endParaRPr lang="en-US" sz="3200" b="1" kern="1200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7" tIns="45714" rIns="91427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كان بولس لا يزال في السجن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أرسلت كنيسة فيلبي أبفرودتس ليخدم بولس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أكتشف بولس منه مشاكل في كنيسة فيلبي: المقاومة الخارجية (٣: ١٧) والإنقسام الداخلي (٤: ٢)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مرض ابفرودتس جدا (في ٢: ٢٦)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أرسله بولس برسالة لمعالجة مشاكل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أهل فيلبي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466950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١٨٢</a:t>
            </a:r>
          </a:p>
        </p:txBody>
      </p:sp>
    </p:spTree>
    <p:extLst>
      <p:ext uri="{BB962C8B-B14F-4D97-AF65-F5344CB8AC3E}">
        <p14:creationId xmlns:p14="http://schemas.microsoft.com/office/powerpoint/2010/main" val="276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436096" y="-26985"/>
            <a:ext cx="3654896" cy="1066801"/>
          </a:xfrm>
        </p:spPr>
        <p:txBody>
          <a:bodyPr/>
          <a:lstStyle/>
          <a:p>
            <a:pPr algn="r" eaLnBrk="1" hangingPunct="1"/>
            <a:r>
              <a:rPr lang="ar-JO" dirty="0">
                <a:latin typeface="Arial" charset="0"/>
              </a:rPr>
              <a:t>رسائل السجن</a:t>
            </a:r>
            <a:endParaRPr lang="en-US" dirty="0">
              <a:latin typeface="Arial" charset="0"/>
            </a:endParaRPr>
          </a:p>
        </p:txBody>
      </p:sp>
      <p:pic>
        <p:nvPicPr>
          <p:cNvPr id="467971" name="Picture 4" descr="Prison Epistles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4477874" cy="4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554690" y="4365625"/>
            <a:ext cx="3536302" cy="50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نقد هذه الصورة 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835150" y="5073650"/>
            <a:ext cx="73453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/>
          <a:lstStyle/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عادة ما كان لبولس كاتب يكتب (رومية ١٦: ٢٢)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كان بولس قيد الإقامة الجبرية (أعمال الرسل ٢٨: ٣٠- ٣١)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تم تقييد بولس إلى حارس (أعمال الرسل  ١٦: ٢٨)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كان بول يبلغ من العمر ٦٠ عامًا (وليس ٨٠ مثل هذا الرجل!)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70712" y="1412878"/>
            <a:ext cx="252028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400">
                <a:solidFill>
                  <a:srgbClr val="FFFFFF"/>
                </a:solidFill>
                <a:latin typeface="Arial" charset="0"/>
                <a:cs typeface="Arial"/>
              </a:defRPr>
            </a:lvl1pPr>
            <a:lvl2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2pPr>
            <a:lvl3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3pPr>
            <a:lvl4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4pPr>
            <a:lvl5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5pPr>
            <a:lvl6pPr marL="457132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6pPr>
            <a:lvl7pPr marL="914265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7pPr>
            <a:lvl8pPr marL="1371396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8pPr>
            <a:lvl9pPr marL="182853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أفسس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كولوسي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فيليمون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فيليبي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8897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73025"/>
            <a:ext cx="3962400" cy="1298575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يُعامل المسيحيون أحيانًا بشكل غير عادل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91000" cy="2514600"/>
          </a:xfrm>
        </p:spPr>
        <p:txBody>
          <a:bodyPr/>
          <a:lstStyle/>
          <a:p>
            <a:pPr marL="609510" indent="-609510" algn="r" rtl="1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كان بولس ــــــ وانتهى به الأمر تحت الإقامة الجبرية في روما</a:t>
            </a:r>
          </a:p>
          <a:p>
            <a:pPr marL="609510" indent="-609510" algn="r" rtl="1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لاحظ أن الشماس يظهر مع إرهابي وخداع ضريبي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70019" name="Picture 5" descr="Jail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9" y="22226"/>
            <a:ext cx="498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20" name="Picture 4" descr="J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1" y="4241801"/>
            <a:ext cx="34925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21" name="Picture 2" descr="C:\Users\user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22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0" y="-171447"/>
            <a:ext cx="5003800" cy="1319213"/>
          </a:xfrm>
          <a:prstGeom prst="roundRect">
            <a:avLst>
              <a:gd name="adj" fmla="val 16667"/>
            </a:avLst>
          </a:prstGeom>
          <a:noFill/>
          <a:ln w="0" cap="sq" algn="ctr">
            <a:noFill/>
            <a:round/>
            <a:headEnd type="none" w="sm" len="sm"/>
            <a:tailEnd type="none" w="sm" len="sm"/>
          </a:ln>
        </p:spPr>
        <p:txBody>
          <a:bodyPr wrap="none" lIns="91427" tIns="45714" rIns="91427" bIns="45714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ＭＳ Ｐゴシック" charset="0"/>
                <a:cs typeface="Arial Narrow"/>
              </a:rPr>
              <a:t>إذهب إلى السجن</a:t>
            </a:r>
          </a:p>
        </p:txBody>
      </p:sp>
    </p:spTree>
    <p:extLst>
      <p:ext uri="{BB962C8B-B14F-4D97-AF65-F5344CB8AC3E}">
        <p14:creationId xmlns:p14="http://schemas.microsoft.com/office/powerpoint/2010/main" val="82604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69" name="Picture 110" descr="christ00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9525" y="1535113"/>
            <a:ext cx="9144000" cy="6934200"/>
          </a:xfrm>
          <a:prstGeom prst="rect">
            <a:avLst/>
          </a:prstGeom>
          <a:solidFill>
            <a:srgbClr val="00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5" tIns="45683" rIns="91365" bIns="456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63171" name="TextBox 107"/>
          <p:cNvSpPr txBox="1">
            <a:spLocks noChangeArrowheads="1"/>
          </p:cNvSpPr>
          <p:nvPr/>
        </p:nvSpPr>
        <p:spPr bwMode="auto">
          <a:xfrm>
            <a:off x="8153402" y="71441"/>
            <a:ext cx="771214" cy="4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201أ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3172" name="Title 112"/>
          <p:cNvSpPr>
            <a:spLocks noGrp="1"/>
          </p:cNvSpPr>
          <p:nvPr>
            <p:ph type="title" idx="4294967295"/>
          </p:nvPr>
        </p:nvSpPr>
        <p:spPr>
          <a:xfrm>
            <a:off x="1600200" y="76206"/>
            <a:ext cx="6172200" cy="523875"/>
          </a:xfr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علم المسيح في رسائل السجن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0" y="1558925"/>
          <a:ext cx="9144000" cy="518318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المسيح كونه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التركيز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الشرح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أفسس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الرأس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وحدة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يكسر المسيح الحواجز بين المؤمنين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المثال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فكر المسيح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يوضح المسيح كيف نتحمل الصعوبات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كولوسي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الله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ألوهية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المسيح متفوق على الفلسفات البشرية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فليمون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المصالح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غفران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يصالح المسيح المؤمنين مع الله و مع بعضهم البعض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extBox 107"/>
          <p:cNvSpPr txBox="1">
            <a:spLocks noChangeArrowheads="1"/>
          </p:cNvSpPr>
          <p:nvPr/>
        </p:nvSpPr>
        <p:spPr bwMode="auto">
          <a:xfrm>
            <a:off x="8229604" y="71441"/>
            <a:ext cx="70391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5218" name="Title 11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239000" cy="585788"/>
          </a:xfrm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altLang="zh-CN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تطبيق رسائل السجن</a:t>
            </a:r>
            <a:endParaRPr lang="en-US" altLang="zh-CN" sz="3200" b="1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6" y="685800"/>
          <a:ext cx="9161463" cy="620805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الرسالة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مشكلة القرن الأول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مشكلة القرن ال21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الحل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المغزى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صراع اليهود و الأمم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Weism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الصينيون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المعمدانيون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البالغون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إدراك الوحدة المسيحية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(4: 3)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5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الإضطهاد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السجن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الموت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عدم ملائمة وقت الخدمة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النوم - الترفيه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تبني فكر المسيح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(2: 5)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إنكار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ألوهية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المسيح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الجيل الجديد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البدع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إعلان الألوهية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(2: 9)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فليمون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صراع السيد و العبد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Meism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التسامح بين السيد و العبد و آخرين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إصلاح العلاقات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17-18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7266" name="TextBox 107"/>
          <p:cNvSpPr txBox="1">
            <a:spLocks noChangeArrowheads="1"/>
          </p:cNvSpPr>
          <p:nvPr/>
        </p:nvSpPr>
        <p:spPr bwMode="auto">
          <a:xfrm>
            <a:off x="8369304" y="71441"/>
            <a:ext cx="70391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7267" name="Title 112"/>
          <p:cNvSpPr>
            <a:spLocks noGrp="1"/>
          </p:cNvSpPr>
          <p:nvPr>
            <p:ph type="title" idx="4294967295"/>
          </p:nvPr>
        </p:nvSpPr>
        <p:spPr>
          <a:xfrm>
            <a:off x="914400" y="106365"/>
            <a:ext cx="7239000" cy="461962"/>
          </a:xfrm>
          <a:solidFill>
            <a:schemeClr val="tx1"/>
          </a:solidFill>
          <a:ln w="12700" cap="sq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 sz="24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كيف تتجاوب مع التجارب؟</a:t>
            </a:r>
            <a:endParaRPr lang="en-US" altLang="zh-CN" sz="24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11664"/>
              </p:ext>
            </p:extLst>
          </p:nvPr>
        </p:nvGraphicFramePr>
        <p:xfrm>
          <a:off x="6" y="838206"/>
          <a:ext cx="9161463" cy="5838825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أنت تقول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الإستراتيجية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الطبع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الرسالة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أنا على حق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الدفع من خلالها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الحيوي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لماذا أنا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الإحباط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المكتئب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سوف أعبر منها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المساومة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المتفائل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سوف تمر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رفضها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البارد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فليمون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مسح العهد الجديد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احصل على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-76200" y="0"/>
            <a:ext cx="92202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3500" y="1124744"/>
            <a:ext cx="64135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إلى أقصى الأرض (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</a:rPr>
              <a:t>أعمال الرسل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/>
                <a:sym typeface="Arial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/>
              <a:sym typeface="Arial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66900" y="2298804"/>
            <a:ext cx="8382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خريف 49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المجْمَع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1998255"/>
            <a:ext cx="6858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أيَّار 57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آب 59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محاكمات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/>
              <a:sym typeface="Arial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383091" y="2060848"/>
            <a:ext cx="797421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ربيع 68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تَوَسُّع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1930767"/>
            <a:ext cx="990600" cy="13773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نيسان 48-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أيلول 49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غلاطيَّة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97824" y="1930767"/>
            <a:ext cx="990600" cy="1400383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خريف 67 – ربيع 68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39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-41</a:t>
            </a: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89712" y="1930767"/>
            <a:ext cx="990600" cy="140038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ربيع 62 -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خريف 67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35496" y="206514"/>
            <a:ext cx="80200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rtl="1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نظرةٌ عامَّةٌ إلى رسائل بولس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متَّى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877272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الأناجيل وأعمال الرسل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30767"/>
            <a:ext cx="990600" cy="1361911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نيسان 50-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أيلول 52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بحر إيجة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136612"/>
            <a:ext cx="9906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صيف 35-37 م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دمشق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أنطاكيَّة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81884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6041356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الرحلات التبشيريَّة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94983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401396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أوقاتٌ في السجن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8C29773A-4FDD-2640-A9F0-BDE1D7B15D0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862" y="1930767"/>
            <a:ext cx="1018064" cy="136960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ربيع 53-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أيَّار 57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أسيَّا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63F5AC0E-61C5-6C44-8423-D47D8695495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84648" y="1930767"/>
            <a:ext cx="987552" cy="1400383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شباط 60 –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  <a:sym typeface="Arial"/>
              </a:rPr>
              <a:t>روما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  <a:sym typeface="Arial"/>
            </a:endParaRP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A294D8C5-E1A1-2172-C199-C2141F85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81" y="4173049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غلاطيَّة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FB7D1EFC-01CE-BB18-26E9-9162571E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203" y="4147851"/>
            <a:ext cx="792162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1تسالونيكي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9CFFC615-1589-C0C5-4ABF-90B606AB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203" y="4587924"/>
            <a:ext cx="792162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2تسالونيكي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FE83B0E9-A6CA-9328-24A1-A023FCFC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79" y="4147851"/>
            <a:ext cx="792163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كورنثوس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5FA2B0FD-6375-2EF1-20EA-F939D4FB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79" y="4604806"/>
            <a:ext cx="792163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كورنثوس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83740FE-E86A-4E86-64B5-5A8B1F78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F5BD762-72B9-85B6-A173-F9BEF861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29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البولسيَّة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7BD7E7D0-2ABB-1F5A-A9D7-6F181AF5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أفسس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7632B067-4585-A4CF-3063-6C2110FC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لوقا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2B972845-77AC-42C2-BC90-C4C05250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6" y="3657600"/>
            <a:ext cx="792163" cy="369267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BF56C085-F511-4A51-C93D-AC8B8819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142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مرقس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7A7C2F1D-1A43-997B-B609-F1062F832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245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يوحنَّا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49E23F38-1ECD-EEC0-7F8B-28A831E39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كولوسِّي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75DB92A8-E062-AA2A-3968-DC217BAC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6" y="5029200"/>
            <a:ext cx="792163" cy="36926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فليمون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DE65002-1BE2-9592-D925-162373B9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فيلبِّي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8F0D05D1-E0C0-CA75-9124-E7C10A60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4114800"/>
            <a:ext cx="792162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1تيموثاوس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EC188A90-6D83-656A-0A57-AA4D6B0B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تيطس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E763AA13-B6BD-2FD4-1DF0-6926E396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6" y="4114800"/>
            <a:ext cx="792163" cy="33849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2تيموثاوس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3" name="TextBox 217102">
            <a:extLst>
              <a:ext uri="{FF2B5EF4-FFF2-40B4-BE49-F238E27FC236}">
                <a16:creationId xmlns:a16="http://schemas.microsoft.com/office/drawing/2014/main" id="{9054F5CD-1D15-3CB8-EA21-1ED68EAD3EED}"/>
              </a:ext>
            </a:extLst>
          </p:cNvPr>
          <p:cNvSpPr txBox="1"/>
          <p:nvPr/>
        </p:nvSpPr>
        <p:spPr>
          <a:xfrm>
            <a:off x="7130951" y="6361559"/>
            <a:ext cx="190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492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MS PGothic" panose="020B0600070205080204" pitchFamily="34" charset="-128"/>
                <a:cs typeface="Traditional Arabic" panose="02020603050405020304" pitchFamily="18" charset="-78"/>
              </a:rPr>
              <a:t>الفئات البولسيَّة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ea typeface="MS PGothic" panose="020B0600070205080204" pitchFamily="34" charset="-128"/>
              <a:cs typeface="Traditional Arabic" panose="02020603050405020304" pitchFamily="18" charset="-78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99D7A5A-F787-129A-5D3F-2116416334ED}"/>
              </a:ext>
            </a:extLst>
          </p:cNvPr>
          <p:cNvGrpSpPr>
            <a:grpSpLocks/>
          </p:cNvGrpSpPr>
          <p:nvPr/>
        </p:nvGrpSpPr>
        <p:grpSpPr bwMode="auto">
          <a:xfrm>
            <a:off x="5189536" y="4077072"/>
            <a:ext cx="1355731" cy="2266132"/>
            <a:chOff x="3024" y="2736"/>
            <a:chExt cx="724" cy="1392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0E70CAC-6F17-693D-B828-E72AC1BE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736"/>
              <a:ext cx="511" cy="1392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96DB65FE-1CED-1233-ECCC-BF0332FCD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859"/>
              <a:ext cx="72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السجن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88134C10-98F8-E468-34ED-C24904849CC0}"/>
              </a:ext>
            </a:extLst>
          </p:cNvPr>
          <p:cNvGrpSpPr>
            <a:grpSpLocks/>
          </p:cNvGrpSpPr>
          <p:nvPr/>
        </p:nvGrpSpPr>
        <p:grpSpPr bwMode="auto">
          <a:xfrm>
            <a:off x="842685" y="4102819"/>
            <a:ext cx="3886200" cy="1452563"/>
            <a:chOff x="144" y="2736"/>
            <a:chExt cx="2544" cy="1104"/>
          </a:xfrm>
        </p:grpSpPr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87FEF65E-D6DB-D2D8-0BD8-B14BBF6E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36"/>
              <a:ext cx="2544" cy="110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17088" name="Text Box 9">
              <a:extLst>
                <a:ext uri="{FF2B5EF4-FFF2-40B4-BE49-F238E27FC236}">
                  <a16:creationId xmlns:a16="http://schemas.microsoft.com/office/drawing/2014/main" id="{BFC85870-E58C-C38C-D4A6-43D020D22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3456"/>
              <a:ext cx="149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الإرساليَّة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217104" name="Group 13">
            <a:extLst>
              <a:ext uri="{FF2B5EF4-FFF2-40B4-BE49-F238E27FC236}">
                <a16:creationId xmlns:a16="http://schemas.microsoft.com/office/drawing/2014/main" id="{FAD1C44C-5DF0-6144-9210-5E3D9B2F9EBC}"/>
              </a:ext>
            </a:extLst>
          </p:cNvPr>
          <p:cNvGrpSpPr>
            <a:grpSpLocks/>
          </p:cNvGrpSpPr>
          <p:nvPr/>
        </p:nvGrpSpPr>
        <p:grpSpPr bwMode="auto">
          <a:xfrm>
            <a:off x="6407223" y="4091112"/>
            <a:ext cx="1981201" cy="1431144"/>
            <a:chOff x="3630" y="2736"/>
            <a:chExt cx="1248" cy="753"/>
          </a:xfrm>
        </p:grpSpPr>
        <p:sp>
          <p:nvSpPr>
            <p:cNvPr id="217105" name="Rectangle 14">
              <a:extLst>
                <a:ext uri="{FF2B5EF4-FFF2-40B4-BE49-F238E27FC236}">
                  <a16:creationId xmlns:a16="http://schemas.microsoft.com/office/drawing/2014/main" id="{E1FFE9D5-47AE-CEAD-3123-C8EBBFD3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736"/>
              <a:ext cx="1248" cy="75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17106" name="Text Box 15">
              <a:extLst>
                <a:ext uri="{FF2B5EF4-FFF2-40B4-BE49-F238E27FC236}">
                  <a16:creationId xmlns:a16="http://schemas.microsoft.com/office/drawing/2014/main" id="{B119BEC2-CBB6-F1D9-B7F6-9FF7D56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3204"/>
              <a:ext cx="124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الراعويَّة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3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2" descr="C:\Users\Jeremy.J4-PC\Pictures\Europe tour\CIMG2774.JPG"/>
          <p:cNvPicPr>
            <a:picLocks noChangeAspect="1" noChangeArrowheads="1"/>
          </p:cNvPicPr>
          <p:nvPr/>
        </p:nvPicPr>
        <p:blipFill>
          <a:blip r:embed="rId3" cstate="screen">
            <a:lum bright="28000" contrast="-5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DFB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4" tIns="45667" rIns="91334" bIns="4566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04632" y="2648961"/>
            <a:ext cx="4243355" cy="3970211"/>
          </a:xfrm>
          <a:prstGeom prst="rect">
            <a:avLst/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91334" tIns="45667" rIns="91334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28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البداية</a:t>
            </a:r>
          </a:p>
          <a:p>
            <a:pPr lvl="0" rtl="1" eaLnBrk="1" hangingPunct="1">
              <a:defRPr/>
            </a:pP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أما هم المجتمعون فسألوه قائلين: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يا رب هل في هذا الوقت ترد الملك إلى إسرائيل؟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(أ</a:t>
            </a: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عمال ١: </a:t>
            </a: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kumimoji="0" lang="ar-SA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3383" y="2650641"/>
            <a:ext cx="4497866" cy="4031766"/>
          </a:xfrm>
          <a:prstGeom prst="rect">
            <a:avLst/>
          </a:prstGeom>
          <a:solidFill>
            <a:srgbClr val="CDF4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91334" tIns="45667" rIns="91334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zh-CN" sz="28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النهاية</a:t>
            </a:r>
          </a:p>
          <a:p>
            <a:pPr lvl="0" algn="r" rtl="1" eaLnBrk="1" hangingPunct="1">
              <a:defRPr/>
            </a:pP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30 وأقام بولس سنتين كاملتين في بيت استأجره لنفسه وكان يقبل جميع الذين يدخلون إليه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31 </a:t>
            </a: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كارزا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ً</a:t>
            </a: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بملكوت الله ومعلما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ً</a:t>
            </a:r>
            <a:r>
              <a:rPr lang="ar-SA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بأمر الرب يسوع المسيح بكل مجاهرة بلا مانع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lvl="0" rtl="1" eaLnBrk="1" hangingPunct="1">
              <a:defRPr/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(أع 28: 30-31)</a:t>
            </a: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zh-CN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zh-CN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" y="965380"/>
            <a:ext cx="9144000" cy="87944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334" tIns="45667" rIns="91334" bIns="45667" numCol="2"/>
          <a:lstStyle/>
          <a:p>
            <a:pPr marL="621596" marR="0" lvl="1" indent="-621596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ar-SA" altLang="zh-CN" sz="48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الم</a:t>
            </a:r>
            <a:r>
              <a:rPr kumimoji="0" lang="ar-JO" altLang="zh-CN" sz="48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لكوت</a:t>
            </a:r>
            <a:r>
              <a:rPr kumimoji="0" lang="ar-SA" altLang="zh-CN" sz="48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</a:t>
            </a:r>
            <a:endParaRPr kumimoji="0" lang="en-US" altLang="zh-CN" sz="4800" b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230404" name="TextBox 5"/>
          <p:cNvSpPr txBox="1">
            <a:spLocks noChangeArrowheads="1"/>
          </p:cNvSpPr>
          <p:nvPr/>
        </p:nvSpPr>
        <p:spPr bwMode="auto">
          <a:xfrm>
            <a:off x="8290449" y="71445"/>
            <a:ext cx="703825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4" tIns="45667" rIns="91334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١٢٢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405" name="Title 6"/>
          <p:cNvSpPr>
            <a:spLocks noGrp="1"/>
          </p:cNvSpPr>
          <p:nvPr>
            <p:ph type="title" idx="4294967295"/>
          </p:nvPr>
        </p:nvSpPr>
        <p:spPr>
          <a:xfrm>
            <a:off x="611559" y="196046"/>
            <a:ext cx="7678889" cy="769334"/>
          </a:xfrm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rtl="1">
              <a:spcBef>
                <a:spcPct val="50000"/>
              </a:spcBef>
            </a:pPr>
            <a:r>
              <a:rPr lang="ar-SA" b="1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الخصائص الرئيسية لسفر أعمال الرسل</a:t>
            </a:r>
            <a:endParaRPr lang="en-US" b="1" u="sng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0406" name="Picture 80" descr="j0233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83" y="1497313"/>
            <a:ext cx="1466289" cy="16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0" descr="j0233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175" y="1481417"/>
            <a:ext cx="1484546" cy="15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54276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Title 1"/>
          <p:cNvSpPr txBox="1">
            <a:spLocks noGrp="1"/>
          </p:cNvSpPr>
          <p:nvPr>
            <p:ph type="title"/>
          </p:nvPr>
        </p:nvSpPr>
        <p:spPr>
          <a:xfrm>
            <a:off x="-18653" y="-27384"/>
            <a:ext cx="9162651" cy="1057238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>
              <a:defRPr sz="32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رسائل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بولس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أفضل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ترتيب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كتابي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8" name="TextBox 5"/>
          <p:cNvSpPr txBox="1"/>
          <p:nvPr/>
        </p:nvSpPr>
        <p:spPr>
          <a:xfrm>
            <a:off x="-18654" y="6577607"/>
            <a:ext cx="9199165" cy="3077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Adapted from The Pastoral Epistles © John Stevenson 2010 • https://slideplayer.com/slide/6106093/</a:t>
            </a:r>
          </a:p>
        </p:txBody>
      </p:sp>
      <p:graphicFrame>
        <p:nvGraphicFramePr>
          <p:cNvPr id="1559" name="Table 9"/>
          <p:cNvGraphicFramePr/>
          <p:nvPr>
            <p:extLst>
              <p:ext uri="{D42A27DB-BD31-4B8C-83A1-F6EECF244321}">
                <p14:modId xmlns:p14="http://schemas.microsoft.com/office/powerpoint/2010/main" val="3068726144"/>
              </p:ext>
            </p:extLst>
          </p:nvPr>
        </p:nvGraphicFramePr>
        <p:xfrm>
          <a:off x="-18652" y="980727"/>
          <a:ext cx="9162652" cy="5596880"/>
        </p:xfrm>
        <a:graphic>
          <a:graphicData uri="http://schemas.openxmlformats.org/drawingml/2006/table">
            <a:tbl>
              <a:tblPr firstRow="1" bandRow="1"/>
              <a:tblGrid>
                <a:gridCol w="22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663">
                  <a:extLst>
                    <a:ext uri="{9D8B030D-6E8A-4147-A177-3AD203B41FA5}">
                      <a16:colId xmlns:a16="http://schemas.microsoft.com/office/drawing/2014/main" val="1432738029"/>
                    </a:ext>
                  </a:extLst>
                </a:gridCol>
                <a:gridCol w="229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566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أساسي</a:t>
                      </a:r>
                      <a:endParaRPr sz="20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نبوي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السجن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رعوي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885"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 err="1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رومية</a:t>
                      </a:r>
                      <a:endParaRPr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كورنثوس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كورنثوس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 err="1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غلاط</a:t>
                      </a:r>
                      <a:r>
                        <a:rPr lang="ar-JO"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يَّة</a:t>
                      </a:r>
                      <a:endParaRPr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تسالونيكي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تسالونيكي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افسس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فيلبي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كولوسي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فليمون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تيموثاوس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تيموثاوس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تيطس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665"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الصليب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المجيء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الثاني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الكنيسة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الجماعة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66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الخلاص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الأخروي</a:t>
                      </a:r>
                      <a:r>
                        <a:rPr lang="ar-JO"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َّ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ات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 المسيح</a:t>
                      </a: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الكنيسة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0" y="685806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40-49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متى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الملكوت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44-47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يعقوب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الأعمال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غلاطية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التبرير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الأولى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 تسالونيكي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الإختطاف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الثانية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تسالونيكي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الضيقة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الثانية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 كورنثوس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التقديس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 كورنثوس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الرسولية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56-57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رومية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البر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الرحلة الثالثة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57-59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لوقا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السيادة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181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323691" y="76201"/>
            <a:ext cx="4498218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altLang="zh-CN" sz="2800" b="1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8182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0" y="652466"/>
          <a:ext cx="9144000" cy="603727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الوحدة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(الرأس)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الألوهية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الله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فليمون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الغفران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(المصالح)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الفكر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الأول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(المثال)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أعمال الرسل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السيادة 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تيموثاوس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الترتيب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الرحلة الرابعة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بطرس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المعاناة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بطرس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المعرفة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مرقس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التلمذة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155375" y="1"/>
            <a:ext cx="4834849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/>
        </p:nvGraphicFramePr>
        <p:xfrm>
          <a:off x="0" y="757241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التاريخ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السفر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الكلمة المفتاحية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حياة بولس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 الرئيسية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تيطس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السلوك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الرحلة الرابعة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تيموثاوس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العقيدة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السجن الثاني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الكنيسة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عبرانيين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السمو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المسيح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يوحنا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الإيمان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يهوذا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المدعون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المحبة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الخلاص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الحدود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المرسلون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الإرساليات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رؤيا يوحنا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الإنتصار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علم الأخرويات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155375" y="76201"/>
            <a:ext cx="4834849" cy="523156"/>
          </a:xfrm>
          <a:solidFill>
            <a:schemeClr val="bg2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ar-JO" sz="2800" b="1" dirty="0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الكلمات المفتاحية لأسفار العهد الجديد</a:t>
            </a:r>
            <a:endParaRPr lang="en-US" sz="2800" b="1" dirty="0">
              <a:solidFill>
                <a:schemeClr val="tx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1" name="Picture 8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1" y="4038601"/>
            <a:ext cx="7467600" cy="26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They refer to Paul</a:t>
            </a:r>
            <a:r>
              <a:rPr kumimoji="0" lang="uk-UA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'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s bonds (cf. Acts 28:16):</a:t>
            </a: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Eph. 3:1; 4:1; 6:20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Col. 4:3, 18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Philem. 1, 9, 10</a:t>
            </a: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Phil. 1:13-14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19200" y="12192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Ephesians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Colossians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Philemon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Philippians</a:t>
            </a:r>
          </a:p>
        </p:txBody>
      </p:sp>
      <p:sp>
        <p:nvSpPr>
          <p:cNvPr id="460804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Adapted from Jeremy Chew, East Asia School of Theology, Singapore</a:t>
            </a:r>
          </a:p>
        </p:txBody>
      </p:sp>
      <p:pic>
        <p:nvPicPr>
          <p:cNvPr id="460805" name="Picture 3" descr="prison-bars-and-h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3" y="1125539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9388" y="3200403"/>
            <a:ext cx="8610600" cy="7080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Why call them </a:t>
            </a:r>
            <a:r>
              <a:rPr kumimoji="0" lang="ru-RU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"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Prison Epistles</a:t>
            </a:r>
            <a:r>
              <a:rPr kumimoji="0" lang="ru-RU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"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151" y="404813"/>
            <a:ext cx="8780463" cy="720725"/>
          </a:xfr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Which letters are Prison Epistles?</a:t>
            </a:r>
          </a:p>
        </p:txBody>
      </p:sp>
      <p:sp>
        <p:nvSpPr>
          <p:cNvPr id="460808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177</a:t>
            </a:r>
          </a:p>
        </p:txBody>
      </p:sp>
      <p:pic>
        <p:nvPicPr>
          <p:cNvPr id="10" name="Picture 8" descr="Prison Bars Old.jpg">
            <a:extLst>
              <a:ext uri="{FF2B5EF4-FFF2-40B4-BE49-F238E27FC236}">
                <a16:creationId xmlns:a16="http://schemas.microsoft.com/office/drawing/2014/main" id="{77982AE0-8DEE-4E81-8D96-F0B50508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B3E79CA3-1359-45D8-B68D-38CD4AF1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4038601"/>
            <a:ext cx="7467600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تشير إلى قيود بولس (راجع أعمال الرسل ١٦: ٢٨)</a:t>
            </a: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أف ٣: ١؛ ٤: ١؛ ٦: ٢٠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كو: ٤: ٣، ١٨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فل١: ٩، ١٠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في١: ١٣-١٤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93EA617-F272-4838-BC78-4F435E2E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4" y="12192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أفسس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كولوسي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فيلمون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فيليبي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8059316-BC19-4EBB-981A-DD559F7A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4" name="Picture 3" descr="prison-bars-and-hands.jpg">
            <a:extLst>
              <a:ext uri="{FF2B5EF4-FFF2-40B4-BE49-F238E27FC236}">
                <a16:creationId xmlns:a16="http://schemas.microsoft.com/office/drawing/2014/main" id="{2CF18540-E74C-44F1-939A-D3E8D7FC6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3" y="1125539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E13C533B-EFF9-4AAB-AEEF-70A0FD2D8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00403"/>
            <a:ext cx="8610600" cy="7080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لماذا نطلق عليهم "رسائل السجن"؟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D18FDB3-F2A7-4557-9A87-1192DE03C10D}"/>
              </a:ext>
            </a:extLst>
          </p:cNvPr>
          <p:cNvSpPr txBox="1">
            <a:spLocks/>
          </p:cNvSpPr>
          <p:nvPr/>
        </p:nvSpPr>
        <p:spPr bwMode="auto">
          <a:xfrm>
            <a:off x="184151" y="404813"/>
            <a:ext cx="8780463" cy="7207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1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2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3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أية رسائل هي رسائل السجن؟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" name="TextBox 107">
            <a:extLst>
              <a:ext uri="{FF2B5EF4-FFF2-40B4-BE49-F238E27FC236}">
                <a16:creationId xmlns:a16="http://schemas.microsoft.com/office/drawing/2014/main" id="{1F57BE2F-8B1F-4E80-B701-91B7B731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20" y="3"/>
            <a:ext cx="574145" cy="3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١٧٧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 autoUpdateAnimBg="0"/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49" name="Picture 6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0" name="Picture 3" descr="prison joy bars hands iStock_000000392120Small-300x1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1" y="836613"/>
            <a:ext cx="381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882824"/>
            <a:ext cx="8763000" cy="42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تيخيكُس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.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حمل رسائل أفسس وكولوسي (أف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٦: ٢١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؛ كو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كان برفقة أنسيمُس (كو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٤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٩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أنسيمُس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. ٢</a:t>
            </a: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عبد لفليمون من كولوسي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من المحتمل أنه حمل الرسالة إلى فليمون عندما عاد إلى سيده ، على الرغم من عدم ذكرها على وجه التحديد (فل. ١٢)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أبفرُودتُس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. ٣</a:t>
            </a: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رجل من فيلبي ، حمل رسالة فيلبي إلى شعبه (في ٢: ٢٥، ٢٨)</a:t>
            </a:r>
          </a:p>
        </p:txBody>
      </p:sp>
      <p:sp>
        <p:nvSpPr>
          <p:cNvPr id="462852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825" y="128591"/>
            <a:ext cx="7772400" cy="708025"/>
          </a:xfr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من حمل هذه الرسائل؟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62854" name="TextBox 107"/>
          <p:cNvSpPr txBox="1">
            <a:spLocks noChangeArrowheads="1"/>
          </p:cNvSpPr>
          <p:nvPr/>
        </p:nvSpPr>
        <p:spPr bwMode="auto">
          <a:xfrm>
            <a:off x="8555038" y="3"/>
            <a:ext cx="703988" cy="8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actus">
  <a:themeElements>
    <a:clrScheme name="Cact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5EBC1"/>
      </a:accent1>
      <a:accent2>
        <a:srgbClr val="FFCC00"/>
      </a:accent2>
      <a:accent3>
        <a:srgbClr val="8F8F8F"/>
      </a:accent3>
      <a:accent4>
        <a:srgbClr val="707070"/>
      </a:accent4>
      <a:accent5>
        <a:srgbClr val="F9F3DD"/>
      </a:accent5>
      <a:accent6>
        <a:srgbClr val="E7B900"/>
      </a:accent6>
      <a:hlink>
        <a:srgbClr val="0000FF"/>
      </a:hlink>
      <a:folHlink>
        <a:srgbClr val="FF00FF"/>
      </a:folHlink>
    </a:clrScheme>
    <a:fontScheme name="Cactus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Cact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Lock And Key 1">
    <a:dk1>
      <a:srgbClr val="200B5B"/>
    </a:dk1>
    <a:lt1>
      <a:srgbClr val="EAEAEA"/>
    </a:lt1>
    <a:dk2>
      <a:srgbClr val="6600FF"/>
    </a:dk2>
    <a:lt2>
      <a:srgbClr val="FFCC66"/>
    </a:lt2>
    <a:accent1>
      <a:srgbClr val="EEB00B"/>
    </a:accent1>
    <a:accent2>
      <a:srgbClr val="6600CC"/>
    </a:accent2>
    <a:accent3>
      <a:srgbClr val="B8AAFF"/>
    </a:accent3>
    <a:accent4>
      <a:srgbClr val="C8C8C8"/>
    </a:accent4>
    <a:accent5>
      <a:srgbClr val="F5D4AA"/>
    </a:accent5>
    <a:accent6>
      <a:srgbClr val="5C00B9"/>
    </a:accent6>
    <a:hlink>
      <a:srgbClr val="FF33CC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2004:Templates:Presentations:Designs:Bar Code</Template>
  <TotalTime>15707</TotalTime>
  <Words>1847</Words>
  <Application>Microsoft Macintosh PowerPoint</Application>
  <PresentationFormat>On-screen Show (4:3)</PresentationFormat>
  <Paragraphs>489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ＭＳ Ｐゴシック</vt:lpstr>
      <vt:lpstr>Times</vt:lpstr>
      <vt:lpstr>Times Roman</vt:lpstr>
      <vt:lpstr>Accordance</vt:lpstr>
      <vt:lpstr>Arial</vt:lpstr>
      <vt:lpstr>Arial Narrow</vt:lpstr>
      <vt:lpstr>Calibri</vt:lpstr>
      <vt:lpstr>Calibri Light</vt:lpstr>
      <vt:lpstr>Engravers MT</vt:lpstr>
      <vt:lpstr>Symbol</vt:lpstr>
      <vt:lpstr>Tahoma</vt:lpstr>
      <vt:lpstr>Times New Roman</vt:lpstr>
      <vt:lpstr>Traditional Arabic</vt:lpstr>
      <vt:lpstr>Trebuchet MS</vt:lpstr>
      <vt:lpstr>Verdana</vt:lpstr>
      <vt:lpstr>Wingdings</vt:lpstr>
      <vt:lpstr>Lock And Key</vt:lpstr>
      <vt:lpstr>4_Default Design</vt:lpstr>
      <vt:lpstr>Lyrics</vt:lpstr>
      <vt:lpstr>9_Default Design</vt:lpstr>
      <vt:lpstr>10_Default Design</vt:lpstr>
      <vt:lpstr>5_Default Design</vt:lpstr>
      <vt:lpstr>2_Strategic</vt:lpstr>
      <vt:lpstr>1_Cactus</vt:lpstr>
      <vt:lpstr>2_Blue Diagonal</vt:lpstr>
      <vt:lpstr>10_Office Theme</vt:lpstr>
      <vt:lpstr>"رسائل السجن"مقدمة </vt:lpstr>
      <vt:lpstr>نظرةٌ عامَّةٌ إلى رسائل بولس</vt:lpstr>
      <vt:lpstr>الخصائص الرئيسية لسفر أعمال الرسل</vt:lpstr>
      <vt:lpstr>رسائل بولس في أفضل ترتيب كتابي</vt:lpstr>
      <vt:lpstr>الكلمات المفتاحية لأسفار العهد الجديد</vt:lpstr>
      <vt:lpstr>الكلمات المفتاحية لأسفار العهد الجديد</vt:lpstr>
      <vt:lpstr>الكلمات المفتاحية لأسفار العهد الجديد</vt:lpstr>
      <vt:lpstr>Which letters are Prison Epistles?</vt:lpstr>
      <vt:lpstr>من حمل هذه الرسائل؟</vt:lpstr>
      <vt:lpstr>ماذا كان موقف بولس؟</vt:lpstr>
      <vt:lpstr>مناسبة رسائل السجن</vt:lpstr>
      <vt:lpstr>بعد بضعة أشهر (٦٢ م) ...</vt:lpstr>
      <vt:lpstr>رسائل السجن</vt:lpstr>
      <vt:lpstr>يُعامل المسيحيون أحيانًا بشكل غير عادل</vt:lpstr>
      <vt:lpstr>علم المسيح في رسائل السجن</vt:lpstr>
      <vt:lpstr>تطبيق رسائل السجن</vt:lpstr>
      <vt:lpstr>كيف تتجاوب مع التجارب؟</vt:lpstr>
      <vt:lpstr>PowerPoint Presentation</vt:lpstr>
      <vt:lpstr>    مسح العهد الجديدat BibleStudyDownloads.org</vt:lpstr>
    </vt:vector>
  </TitlesOfParts>
  <Company>Dudie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Dude</dc:creator>
  <cp:lastModifiedBy>Rick Griffith</cp:lastModifiedBy>
  <cp:revision>283</cp:revision>
  <cp:lastPrinted>2026-04-02T07:20:48Z</cp:lastPrinted>
  <dcterms:created xsi:type="dcterms:W3CDTF">2003-03-04T16:42:02Z</dcterms:created>
  <dcterms:modified xsi:type="dcterms:W3CDTF">2026-04-02T07:38:52Z</dcterms:modified>
</cp:coreProperties>
</file>